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58351EE-26B7-422B-8F0A-301A806F51B8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F4DC6DB1-8703-46AE-8BBD-B048C0FC8BF7}" type="slidenum">
              <a:rPr lang="en-ZA" smtClean="0"/>
              <a:t>‹#›</a:t>
            </a:fld>
            <a:endParaRPr lang="en-ZA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04280"/>
            <a:ext cx="7128792" cy="120483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ZA" dirty="0" smtClean="0"/>
              <a:t>ABOUT POGISHO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I WAS BORN ON THE 08</a:t>
            </a:r>
            <a:r>
              <a:rPr lang="en-ZA" baseline="30000" dirty="0" smtClean="0"/>
              <a:t>TH</a:t>
            </a:r>
            <a:r>
              <a:rPr lang="en-ZA" dirty="0" smtClean="0"/>
              <a:t> OF APRIL 1995</a:t>
            </a:r>
          </a:p>
          <a:p>
            <a:r>
              <a:rPr lang="en-ZA" dirty="0" smtClean="0"/>
              <a:t>I AM THE FOURTH DAUGHTER OF JANE AND LUCAS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25202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WHERE I AM FROM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 WAS BORN IN A SMALL PLACE CALLED GA MASEMOLA IN LIMPOPO PROVINCE .</a:t>
            </a:r>
          </a:p>
          <a:p>
            <a:r>
              <a:rPr lang="en-ZA" dirty="0" smtClean="0"/>
              <a:t>I WAS RAISED BY BOTH MY PARENTS 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79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228975"/>
            <a:ext cx="7854950" cy="1752600"/>
          </a:xfrm>
        </p:spPr>
        <p:txBody>
          <a:bodyPr>
            <a:normAutofit/>
          </a:bodyPr>
          <a:lstStyle/>
          <a:p>
            <a:r>
              <a:rPr lang="en-ZA" dirty="0" smtClean="0"/>
              <a:t>I WENT TO MOGAILE PRIMARY SCHOOL  AND CONTINUE WITH STUDIES AT MOTUBATSE SENIOR SECONDARY SCHOOL UNTIL I FINISH MY MATRIC</a:t>
            </a:r>
          </a:p>
          <a:p>
            <a:r>
              <a:rPr lang="en-ZA" dirty="0" smtClean="0"/>
              <a:t>I WENT TO EWC COLLEGE IN 2015 WERE I STUDIED INFORMATION TECHNOLOGY FOR THREE YEARS.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55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HOBBIES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READING BOOKS</a:t>
            </a:r>
          </a:p>
          <a:p>
            <a:r>
              <a:rPr lang="en-ZA" dirty="0" smtClean="0"/>
              <a:t>WATCHING TV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WHAT I WANT TO ACHIEVE AT CODE TRIBE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 I WANT TO GET MORE KNOWLEDGE ON HOW TO CREATE APPS KNOWING MORE </a:t>
            </a:r>
            <a:r>
              <a:rPr lang="en-ZA" smtClean="0"/>
              <a:t>ABOUT THEM,KNOWING ON HOW TO DEVELOP SOFTWARES AND ALSO KMOWING MORE ABOUT OTHER LANGUAGES </a:t>
            </a:r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10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55</TotalTime>
  <Words>123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Autumn</vt:lpstr>
      <vt:lpstr>ABOUT POGISHO</vt:lpstr>
      <vt:lpstr>WHERE I AM FROM</vt:lpstr>
      <vt:lpstr>PowerPoint Presentation</vt:lpstr>
      <vt:lpstr>HOBBIES </vt:lpstr>
      <vt:lpstr>WHAT I WANT TO ACHIEVE AT CODE TRIBE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POGISHO</dc:title>
  <dc:creator>Hewlett-Packard Company</dc:creator>
  <cp:lastModifiedBy>Hewlett-Packard Company</cp:lastModifiedBy>
  <cp:revision>7</cp:revision>
  <dcterms:created xsi:type="dcterms:W3CDTF">2018-07-10T08:22:54Z</dcterms:created>
  <dcterms:modified xsi:type="dcterms:W3CDTF">2018-07-10T09:18:47Z</dcterms:modified>
</cp:coreProperties>
</file>