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58" r:id="rId3"/>
    <p:sldId id="259" r:id="rId4"/>
    <p:sldId id="260"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65EA5C-AEC4-4602-9990-580E96478C72}" v="109" dt="2025-07-20T17:33:44.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shis Pal" userId="73477c1c4c8ffb5c" providerId="LiveId" clId="{E165EA5C-AEC4-4602-9990-580E96478C72}"/>
    <pc:docChg chg="undo redo custSel addSld delSld modSld sldOrd">
      <pc:chgData name="Shubhashis Pal" userId="73477c1c4c8ffb5c" providerId="LiveId" clId="{E165EA5C-AEC4-4602-9990-580E96478C72}" dt="2025-07-20T17:33:58.514" v="2055" actId="255"/>
      <pc:docMkLst>
        <pc:docMk/>
      </pc:docMkLst>
      <pc:sldChg chg="addSp delSp modSp new del mod">
        <pc:chgData name="Shubhashis Pal" userId="73477c1c4c8ffb5c" providerId="LiveId" clId="{E165EA5C-AEC4-4602-9990-580E96478C72}" dt="2025-07-18T16:28:00.274" v="57" actId="47"/>
        <pc:sldMkLst>
          <pc:docMk/>
          <pc:sldMk cId="1359465919" sldId="256"/>
        </pc:sldMkLst>
      </pc:sldChg>
      <pc:sldChg chg="addSp delSp modSp new del mod">
        <pc:chgData name="Shubhashis Pal" userId="73477c1c4c8ffb5c" providerId="LiveId" clId="{E165EA5C-AEC4-4602-9990-580E96478C72}" dt="2025-07-18T19:34:57.481" v="798" actId="47"/>
        <pc:sldMkLst>
          <pc:docMk/>
          <pc:sldMk cId="2805000194" sldId="256"/>
        </pc:sldMkLst>
      </pc:sldChg>
      <pc:sldChg chg="addSp delSp modSp add del mod">
        <pc:chgData name="Shubhashis Pal" userId="73477c1c4c8ffb5c" providerId="LiveId" clId="{E165EA5C-AEC4-4602-9990-580E96478C72}" dt="2025-07-18T16:28:02.148" v="58" actId="47"/>
        <pc:sldMkLst>
          <pc:docMk/>
          <pc:sldMk cId="191447822" sldId="257"/>
        </pc:sldMkLst>
      </pc:sldChg>
      <pc:sldChg chg="addSp delSp modSp new del mod">
        <pc:chgData name="Shubhashis Pal" userId="73477c1c4c8ffb5c" providerId="LiveId" clId="{E165EA5C-AEC4-4602-9990-580E96478C72}" dt="2025-07-18T16:25:28.058" v="41" actId="47"/>
        <pc:sldMkLst>
          <pc:docMk/>
          <pc:sldMk cId="784411338" sldId="257"/>
        </pc:sldMkLst>
      </pc:sldChg>
      <pc:sldChg chg="addSp delSp modSp new del mod">
        <pc:chgData name="Shubhashis Pal" userId="73477c1c4c8ffb5c" providerId="LiveId" clId="{E165EA5C-AEC4-4602-9990-580E96478C72}" dt="2025-07-18T19:34:59.483" v="799" actId="47"/>
        <pc:sldMkLst>
          <pc:docMk/>
          <pc:sldMk cId="794588259" sldId="257"/>
        </pc:sldMkLst>
      </pc:sldChg>
      <pc:sldChg chg="addSp delSp modSp new mod ord">
        <pc:chgData name="Shubhashis Pal" userId="73477c1c4c8ffb5c" providerId="LiveId" clId="{E165EA5C-AEC4-4602-9990-580E96478C72}" dt="2025-07-20T15:57:51.433" v="1919" actId="108"/>
        <pc:sldMkLst>
          <pc:docMk/>
          <pc:sldMk cId="3733482864" sldId="258"/>
        </pc:sldMkLst>
        <pc:spChg chg="add mod">
          <ac:chgData name="Shubhashis Pal" userId="73477c1c4c8ffb5c" providerId="LiveId" clId="{E165EA5C-AEC4-4602-9990-580E96478C72}" dt="2025-07-20T15:57:37.776" v="1915" actId="207"/>
          <ac:spMkLst>
            <pc:docMk/>
            <pc:sldMk cId="3733482864" sldId="258"/>
            <ac:spMk id="2" creationId="{F89B95B1-EB3E-8258-CEEC-D369BA7841D7}"/>
          </ac:spMkLst>
        </pc:spChg>
        <pc:spChg chg="add mod">
          <ac:chgData name="Shubhashis Pal" userId="73477c1c4c8ffb5c" providerId="LiveId" clId="{E165EA5C-AEC4-4602-9990-580E96478C72}" dt="2025-07-20T15:57:49.165" v="1918" actId="108"/>
          <ac:spMkLst>
            <pc:docMk/>
            <pc:sldMk cId="3733482864" sldId="258"/>
            <ac:spMk id="4" creationId="{B32BC5F1-0A9A-6C72-D0F5-ACE084EDF7FC}"/>
          </ac:spMkLst>
        </pc:spChg>
        <pc:spChg chg="add mod">
          <ac:chgData name="Shubhashis Pal" userId="73477c1c4c8ffb5c" providerId="LiveId" clId="{E165EA5C-AEC4-4602-9990-580E96478C72}" dt="2025-07-20T15:57:51.433" v="1919" actId="108"/>
          <ac:spMkLst>
            <pc:docMk/>
            <pc:sldMk cId="3733482864" sldId="258"/>
            <ac:spMk id="5" creationId="{AA04C88D-0125-96A3-643D-2BF14F21722C}"/>
          </ac:spMkLst>
        </pc:spChg>
        <pc:spChg chg="add mod">
          <ac:chgData name="Shubhashis Pal" userId="73477c1c4c8ffb5c" providerId="LiveId" clId="{E165EA5C-AEC4-4602-9990-580E96478C72}" dt="2025-07-20T15:17:43.879" v="1301" actId="113"/>
          <ac:spMkLst>
            <pc:docMk/>
            <pc:sldMk cId="3733482864" sldId="258"/>
            <ac:spMk id="15" creationId="{4E631DCB-B604-A17C-224D-74B0D48F4C2D}"/>
          </ac:spMkLst>
        </pc:spChg>
        <pc:spChg chg="add mod">
          <ac:chgData name="Shubhashis Pal" userId="73477c1c4c8ffb5c" providerId="LiveId" clId="{E165EA5C-AEC4-4602-9990-580E96478C72}" dt="2025-07-20T15:17:49.515" v="1303" actId="113"/>
          <ac:spMkLst>
            <pc:docMk/>
            <pc:sldMk cId="3733482864" sldId="258"/>
            <ac:spMk id="17" creationId="{9968A0DA-C8D6-E426-E6FA-B840E66C4571}"/>
          </ac:spMkLst>
        </pc:spChg>
        <pc:spChg chg="add mod">
          <ac:chgData name="Shubhashis Pal" userId="73477c1c4c8ffb5c" providerId="LiveId" clId="{E165EA5C-AEC4-4602-9990-580E96478C72}" dt="2025-07-20T15:57:43.426" v="1917" actId="108"/>
          <ac:spMkLst>
            <pc:docMk/>
            <pc:sldMk cId="3733482864" sldId="258"/>
            <ac:spMk id="18" creationId="{2ABD3115-46DF-DFEF-9031-A7420902CEE9}"/>
          </ac:spMkLst>
        </pc:spChg>
        <pc:picChg chg="add del mod">
          <ac:chgData name="Shubhashis Pal" userId="73477c1c4c8ffb5c" providerId="LiveId" clId="{E165EA5C-AEC4-4602-9990-580E96478C72}" dt="2025-07-20T14:04:06.978" v="895" actId="21"/>
          <ac:picMkLst>
            <pc:docMk/>
            <pc:sldMk cId="3733482864" sldId="258"/>
            <ac:picMk id="3" creationId="{156DA90D-675A-7959-324D-73549807B594}"/>
          </ac:picMkLst>
        </pc:picChg>
        <pc:picChg chg="add mod">
          <ac:chgData name="Shubhashis Pal" userId="73477c1c4c8ffb5c" providerId="LiveId" clId="{E165EA5C-AEC4-4602-9990-580E96478C72}" dt="2025-07-20T14:13:16.859" v="959" actId="14100"/>
          <ac:picMkLst>
            <pc:docMk/>
            <pc:sldMk cId="3733482864" sldId="258"/>
            <ac:picMk id="6" creationId="{934F6E9A-9967-A74F-52B0-F056683507F9}"/>
          </ac:picMkLst>
        </pc:picChg>
        <pc:picChg chg="add mod">
          <ac:chgData name="Shubhashis Pal" userId="73477c1c4c8ffb5c" providerId="LiveId" clId="{E165EA5C-AEC4-4602-9990-580E96478C72}" dt="2025-07-20T14:13:06.576" v="955" actId="14100"/>
          <ac:picMkLst>
            <pc:docMk/>
            <pc:sldMk cId="3733482864" sldId="258"/>
            <ac:picMk id="7" creationId="{4FFA2017-B9B9-1EF6-1B64-81C722B272AD}"/>
          </ac:picMkLst>
        </pc:picChg>
        <pc:picChg chg="add mod">
          <ac:chgData name="Shubhashis Pal" userId="73477c1c4c8ffb5c" providerId="LiveId" clId="{E165EA5C-AEC4-4602-9990-580E96478C72}" dt="2025-07-20T14:13:11.636" v="957" actId="14100"/>
          <ac:picMkLst>
            <pc:docMk/>
            <pc:sldMk cId="3733482864" sldId="258"/>
            <ac:picMk id="8" creationId="{A138357A-DD25-EF70-DBDA-E035B5EA71F5}"/>
          </ac:picMkLst>
        </pc:picChg>
        <pc:picChg chg="add del mod">
          <ac:chgData name="Shubhashis Pal" userId="73477c1c4c8ffb5c" providerId="LiveId" clId="{E165EA5C-AEC4-4602-9990-580E96478C72}" dt="2025-07-20T14:04:20.014" v="898" actId="478"/>
          <ac:picMkLst>
            <pc:docMk/>
            <pc:sldMk cId="3733482864" sldId="258"/>
            <ac:picMk id="9" creationId="{156DA90D-675A-7959-324D-73549807B594}"/>
          </ac:picMkLst>
        </pc:picChg>
        <pc:picChg chg="add mod">
          <ac:chgData name="Shubhashis Pal" userId="73477c1c4c8ffb5c" providerId="LiveId" clId="{E165EA5C-AEC4-4602-9990-580E96478C72}" dt="2025-07-20T14:02:03.055" v="876" actId="1076"/>
          <ac:picMkLst>
            <pc:docMk/>
            <pc:sldMk cId="3733482864" sldId="258"/>
            <ac:picMk id="10" creationId="{D10D42BD-24F2-D68A-C9F2-A8C9CC1AC22A}"/>
          </ac:picMkLst>
        </pc:picChg>
        <pc:picChg chg="add mod">
          <ac:chgData name="Shubhashis Pal" userId="73477c1c4c8ffb5c" providerId="LiveId" clId="{E165EA5C-AEC4-4602-9990-580E96478C72}" dt="2025-07-20T14:02:06.932" v="877" actId="1076"/>
          <ac:picMkLst>
            <pc:docMk/>
            <pc:sldMk cId="3733482864" sldId="258"/>
            <ac:picMk id="12" creationId="{EF182EE3-49FD-1301-3FAA-1F36152FF9B4}"/>
          </ac:picMkLst>
        </pc:picChg>
        <pc:picChg chg="add mod">
          <ac:chgData name="Shubhashis Pal" userId="73477c1c4c8ffb5c" providerId="LiveId" clId="{E165EA5C-AEC4-4602-9990-580E96478C72}" dt="2025-07-20T14:02:09.925" v="878" actId="1076"/>
          <ac:picMkLst>
            <pc:docMk/>
            <pc:sldMk cId="3733482864" sldId="258"/>
            <ac:picMk id="14" creationId="{3828A8F1-9980-FCE0-608C-D19C8A4258AF}"/>
          </ac:picMkLst>
        </pc:picChg>
      </pc:sldChg>
      <pc:sldChg chg="addSp delSp modSp add mod">
        <pc:chgData name="Shubhashis Pal" userId="73477c1c4c8ffb5c" providerId="LiveId" clId="{E165EA5C-AEC4-4602-9990-580E96478C72}" dt="2025-07-20T15:58:07.363" v="1922" actId="108"/>
        <pc:sldMkLst>
          <pc:docMk/>
          <pc:sldMk cId="1175009241" sldId="259"/>
        </pc:sldMkLst>
        <pc:spChg chg="mod">
          <ac:chgData name="Shubhashis Pal" userId="73477c1c4c8ffb5c" providerId="LiveId" clId="{E165EA5C-AEC4-4602-9990-580E96478C72}" dt="2025-07-20T15:57:59.946" v="1920" actId="108"/>
          <ac:spMkLst>
            <pc:docMk/>
            <pc:sldMk cId="1175009241" sldId="259"/>
            <ac:spMk id="2" creationId="{EF6C9DD1-E8B7-3E1A-D3E3-2FE895A1C950}"/>
          </ac:spMkLst>
        </pc:spChg>
        <pc:spChg chg="mod">
          <ac:chgData name="Shubhashis Pal" userId="73477c1c4c8ffb5c" providerId="LiveId" clId="{E165EA5C-AEC4-4602-9990-580E96478C72}" dt="2025-07-20T15:58:04.293" v="1921" actId="108"/>
          <ac:spMkLst>
            <pc:docMk/>
            <pc:sldMk cId="1175009241" sldId="259"/>
            <ac:spMk id="4" creationId="{EACD834E-CB3F-0024-B666-5ED72ED2F66B}"/>
          </ac:spMkLst>
        </pc:spChg>
        <pc:spChg chg="mod">
          <ac:chgData name="Shubhashis Pal" userId="73477c1c4c8ffb5c" providerId="LiveId" clId="{E165EA5C-AEC4-4602-9990-580E96478C72}" dt="2025-07-20T15:58:07.363" v="1922" actId="108"/>
          <ac:spMkLst>
            <pc:docMk/>
            <pc:sldMk cId="1175009241" sldId="259"/>
            <ac:spMk id="5" creationId="{70559407-C655-BDDF-84B9-8CCB3CBE656F}"/>
          </ac:spMkLst>
        </pc:spChg>
        <pc:spChg chg="mod">
          <ac:chgData name="Shubhashis Pal" userId="73477c1c4c8ffb5c" providerId="LiveId" clId="{E165EA5C-AEC4-4602-9990-580E96478C72}" dt="2025-07-20T15:18:30.014" v="1313" actId="14100"/>
          <ac:spMkLst>
            <pc:docMk/>
            <pc:sldMk cId="1175009241" sldId="259"/>
            <ac:spMk id="15" creationId="{90FC1837-4B16-9D1F-1914-221C16866EC2}"/>
          </ac:spMkLst>
        </pc:spChg>
        <pc:spChg chg="mod">
          <ac:chgData name="Shubhashis Pal" userId="73477c1c4c8ffb5c" providerId="LiveId" clId="{E165EA5C-AEC4-4602-9990-580E96478C72}" dt="2025-07-20T15:19:14.813" v="1321" actId="14100"/>
          <ac:spMkLst>
            <pc:docMk/>
            <pc:sldMk cId="1175009241" sldId="259"/>
            <ac:spMk id="17" creationId="{418DBA00-6D99-D685-70A4-8B548A556B5F}"/>
          </ac:spMkLst>
        </pc:spChg>
        <pc:spChg chg="mod">
          <ac:chgData name="Shubhashis Pal" userId="73477c1c4c8ffb5c" providerId="LiveId" clId="{E165EA5C-AEC4-4602-9990-580E96478C72}" dt="2025-07-20T15:18:35.943" v="1315" actId="14100"/>
          <ac:spMkLst>
            <pc:docMk/>
            <pc:sldMk cId="1175009241" sldId="259"/>
            <ac:spMk id="18" creationId="{254078F6-C2E6-BB59-6900-80DA1C1A27E2}"/>
          </ac:spMkLst>
        </pc:spChg>
        <pc:picChg chg="add mod">
          <ac:chgData name="Shubhashis Pal" userId="73477c1c4c8ffb5c" providerId="LiveId" clId="{E165EA5C-AEC4-4602-9990-580E96478C72}" dt="2025-07-20T15:18:56.333" v="1318" actId="14100"/>
          <ac:picMkLst>
            <pc:docMk/>
            <pc:sldMk cId="1175009241" sldId="259"/>
            <ac:picMk id="3" creationId="{054D9B26-A638-BA3D-5379-D784635E4BB1}"/>
          </ac:picMkLst>
        </pc:picChg>
        <pc:picChg chg="add mod">
          <ac:chgData name="Shubhashis Pal" userId="73477c1c4c8ffb5c" providerId="LiveId" clId="{E165EA5C-AEC4-4602-9990-580E96478C72}" dt="2025-07-20T15:18:47.421" v="1317" actId="1076"/>
          <ac:picMkLst>
            <pc:docMk/>
            <pc:sldMk cId="1175009241" sldId="259"/>
            <ac:picMk id="6" creationId="{6D33DEAB-9B35-D02F-D7CE-CF7A67ED405B}"/>
          </ac:picMkLst>
        </pc:picChg>
        <pc:picChg chg="add del mod">
          <ac:chgData name="Shubhashis Pal" userId="73477c1c4c8ffb5c" providerId="LiveId" clId="{E165EA5C-AEC4-4602-9990-580E96478C72}" dt="2025-07-20T14:04:27.213" v="901" actId="478"/>
          <ac:picMkLst>
            <pc:docMk/>
            <pc:sldMk cId="1175009241" sldId="259"/>
            <ac:picMk id="11" creationId="{EDF60AE2-C683-4CD4-7B74-A59D02FEC767}"/>
          </ac:picMkLst>
        </pc:picChg>
        <pc:picChg chg="add mod">
          <ac:chgData name="Shubhashis Pal" userId="73477c1c4c8ffb5c" providerId="LiveId" clId="{E165EA5C-AEC4-4602-9990-580E96478C72}" dt="2025-07-20T15:18:59.729" v="1319" actId="1076"/>
          <ac:picMkLst>
            <pc:docMk/>
            <pc:sldMk cId="1175009241" sldId="259"/>
            <ac:picMk id="19" creationId="{8387961D-CB84-ED70-E31B-ECC9E88BF92E}"/>
          </ac:picMkLst>
        </pc:picChg>
        <pc:picChg chg="add mod">
          <ac:chgData name="Shubhashis Pal" userId="73477c1c4c8ffb5c" providerId="LiveId" clId="{E165EA5C-AEC4-4602-9990-580E96478C72}" dt="2025-07-20T14:03:39.483" v="890" actId="14100"/>
          <ac:picMkLst>
            <pc:docMk/>
            <pc:sldMk cId="1175009241" sldId="259"/>
            <ac:picMk id="20" creationId="{8D019103-3F68-0DA4-8F6E-F4E2B1F017A2}"/>
          </ac:picMkLst>
        </pc:picChg>
        <pc:picChg chg="add mod">
          <ac:chgData name="Shubhashis Pal" userId="73477c1c4c8ffb5c" providerId="LiveId" clId="{E165EA5C-AEC4-4602-9990-580E96478C72}" dt="2025-07-20T15:19:09.670" v="1320" actId="14100"/>
          <ac:picMkLst>
            <pc:docMk/>
            <pc:sldMk cId="1175009241" sldId="259"/>
            <ac:picMk id="22" creationId="{1416008C-ADED-5AF7-D1C0-630FBD5946E2}"/>
          </ac:picMkLst>
        </pc:picChg>
        <pc:picChg chg="add mod">
          <ac:chgData name="Shubhashis Pal" userId="73477c1c4c8ffb5c" providerId="LiveId" clId="{E165EA5C-AEC4-4602-9990-580E96478C72}" dt="2025-07-20T15:18:45.490" v="1316" actId="14100"/>
          <ac:picMkLst>
            <pc:docMk/>
            <pc:sldMk cId="1175009241" sldId="259"/>
            <ac:picMk id="24" creationId="{E999D1D7-2F47-30A9-B33F-547A27C74027}"/>
          </ac:picMkLst>
        </pc:picChg>
      </pc:sldChg>
      <pc:sldChg chg="new del">
        <pc:chgData name="Shubhashis Pal" userId="73477c1c4c8ffb5c" providerId="LiveId" clId="{E165EA5C-AEC4-4602-9990-580E96478C72}" dt="2025-07-18T19:06:54.960" v="573" actId="47"/>
        <pc:sldMkLst>
          <pc:docMk/>
          <pc:sldMk cId="3188039730" sldId="259"/>
        </pc:sldMkLst>
      </pc:sldChg>
      <pc:sldChg chg="addSp delSp modSp add mod">
        <pc:chgData name="Shubhashis Pal" userId="73477c1c4c8ffb5c" providerId="LiveId" clId="{E165EA5C-AEC4-4602-9990-580E96478C72}" dt="2025-07-20T15:58:24.315" v="1927" actId="108"/>
        <pc:sldMkLst>
          <pc:docMk/>
          <pc:sldMk cId="222348091" sldId="260"/>
        </pc:sldMkLst>
        <pc:spChg chg="mod">
          <ac:chgData name="Shubhashis Pal" userId="73477c1c4c8ffb5c" providerId="LiveId" clId="{E165EA5C-AEC4-4602-9990-580E96478C72}" dt="2025-07-20T15:58:11.895" v="1923" actId="108"/>
          <ac:spMkLst>
            <pc:docMk/>
            <pc:sldMk cId="222348091" sldId="260"/>
            <ac:spMk id="2" creationId="{94824057-069E-21E9-07F9-B8A1AB53D682}"/>
          </ac:spMkLst>
        </pc:spChg>
        <pc:spChg chg="mod">
          <ac:chgData name="Shubhashis Pal" userId="73477c1c4c8ffb5c" providerId="LiveId" clId="{E165EA5C-AEC4-4602-9990-580E96478C72}" dt="2025-07-20T15:58:14.215" v="1924" actId="108"/>
          <ac:spMkLst>
            <pc:docMk/>
            <pc:sldMk cId="222348091" sldId="260"/>
            <ac:spMk id="4" creationId="{2F6682AA-9EAA-3AD4-57BD-93315AC43C7E}"/>
          </ac:spMkLst>
        </pc:spChg>
        <pc:spChg chg="mod">
          <ac:chgData name="Shubhashis Pal" userId="73477c1c4c8ffb5c" providerId="LiveId" clId="{E165EA5C-AEC4-4602-9990-580E96478C72}" dt="2025-07-20T15:58:24.315" v="1927" actId="108"/>
          <ac:spMkLst>
            <pc:docMk/>
            <pc:sldMk cId="222348091" sldId="260"/>
            <ac:spMk id="5" creationId="{2AB812CE-CFD5-3B7F-4F41-FA7B059D573D}"/>
          </ac:spMkLst>
        </pc:spChg>
        <pc:spChg chg="mod">
          <ac:chgData name="Shubhashis Pal" userId="73477c1c4c8ffb5c" providerId="LiveId" clId="{E165EA5C-AEC4-4602-9990-580E96478C72}" dt="2025-07-20T15:19:49.926" v="1329" actId="14100"/>
          <ac:spMkLst>
            <pc:docMk/>
            <pc:sldMk cId="222348091" sldId="260"/>
            <ac:spMk id="15" creationId="{51BBD082-7A29-0D70-925A-51A50BDD75E7}"/>
          </ac:spMkLst>
        </pc:spChg>
        <pc:spChg chg="mod">
          <ac:chgData name="Shubhashis Pal" userId="73477c1c4c8ffb5c" providerId="LiveId" clId="{E165EA5C-AEC4-4602-9990-580E96478C72}" dt="2025-07-20T15:58:19.852" v="1926" actId="108"/>
          <ac:spMkLst>
            <pc:docMk/>
            <pc:sldMk cId="222348091" sldId="260"/>
            <ac:spMk id="17" creationId="{1B55EC3A-F79E-DAD5-8C9E-A39B43229933}"/>
          </ac:spMkLst>
        </pc:spChg>
        <pc:spChg chg="mod">
          <ac:chgData name="Shubhashis Pal" userId="73477c1c4c8ffb5c" providerId="LiveId" clId="{E165EA5C-AEC4-4602-9990-580E96478C72}" dt="2025-07-20T15:19:56.138" v="1331" actId="14100"/>
          <ac:spMkLst>
            <pc:docMk/>
            <pc:sldMk cId="222348091" sldId="260"/>
            <ac:spMk id="18" creationId="{54AA458D-EA47-05D4-FA28-6FF4402C93C3}"/>
          </ac:spMkLst>
        </pc:spChg>
        <pc:picChg chg="add mod">
          <ac:chgData name="Shubhashis Pal" userId="73477c1c4c8ffb5c" providerId="LiveId" clId="{E165EA5C-AEC4-4602-9990-580E96478C72}" dt="2025-07-20T14:20:08.011" v="978" actId="14100"/>
          <ac:picMkLst>
            <pc:docMk/>
            <pc:sldMk cId="222348091" sldId="260"/>
            <ac:picMk id="6" creationId="{CE81C7A6-FCA7-E735-65F2-4612D80505EA}"/>
          </ac:picMkLst>
        </pc:picChg>
        <pc:picChg chg="add mod">
          <ac:chgData name="Shubhashis Pal" userId="73477c1c4c8ffb5c" providerId="LiveId" clId="{E165EA5C-AEC4-4602-9990-580E96478C72}" dt="2025-07-20T14:20:10.700" v="979" actId="14100"/>
          <ac:picMkLst>
            <pc:docMk/>
            <pc:sldMk cId="222348091" sldId="260"/>
            <ac:picMk id="7" creationId="{12A68C01-E0FA-A8CD-2AD4-2824CEE17DF3}"/>
          </ac:picMkLst>
        </pc:picChg>
        <pc:picChg chg="add del mod">
          <ac:chgData name="Shubhashis Pal" userId="73477c1c4c8ffb5c" providerId="LiveId" clId="{E165EA5C-AEC4-4602-9990-580E96478C72}" dt="2025-07-20T14:18:33.792" v="965" actId="478"/>
          <ac:picMkLst>
            <pc:docMk/>
            <pc:sldMk cId="222348091" sldId="260"/>
            <ac:picMk id="8" creationId="{D03DCBD8-C7A0-0AEF-1341-A19FE9609295}"/>
          </ac:picMkLst>
        </pc:picChg>
        <pc:picChg chg="add mod">
          <ac:chgData name="Shubhashis Pal" userId="73477c1c4c8ffb5c" providerId="LiveId" clId="{E165EA5C-AEC4-4602-9990-580E96478C72}" dt="2025-07-20T14:11:56.244" v="952" actId="14100"/>
          <ac:picMkLst>
            <pc:docMk/>
            <pc:sldMk cId="222348091" sldId="260"/>
            <ac:picMk id="9" creationId="{9817B0A0-2512-2234-80F8-9ACD2529394A}"/>
          </ac:picMkLst>
        </pc:picChg>
        <pc:picChg chg="add del mod">
          <ac:chgData name="Shubhashis Pal" userId="73477c1c4c8ffb5c" providerId="LiveId" clId="{E165EA5C-AEC4-4602-9990-580E96478C72}" dt="2025-07-20T14:18:35.809" v="966" actId="478"/>
          <ac:picMkLst>
            <pc:docMk/>
            <pc:sldMk cId="222348091" sldId="260"/>
            <ac:picMk id="11" creationId="{AA96FDCE-CD09-8B41-0B50-6C515844EEFD}"/>
          </ac:picMkLst>
        </pc:picChg>
        <pc:picChg chg="add mod">
          <ac:chgData name="Shubhashis Pal" userId="73477c1c4c8ffb5c" providerId="LiveId" clId="{E165EA5C-AEC4-4602-9990-580E96478C72}" dt="2025-07-20T14:10:36.353" v="947" actId="1076"/>
          <ac:picMkLst>
            <pc:docMk/>
            <pc:sldMk cId="222348091" sldId="260"/>
            <ac:picMk id="12" creationId="{D746ACE9-25A3-EB6E-B00C-F90C688997EB}"/>
          </ac:picMkLst>
        </pc:picChg>
        <pc:picChg chg="add mod">
          <ac:chgData name="Shubhashis Pal" userId="73477c1c4c8ffb5c" providerId="LiveId" clId="{E165EA5C-AEC4-4602-9990-580E96478C72}" dt="2025-07-20T14:06:31.094" v="913" actId="1076"/>
          <ac:picMkLst>
            <pc:docMk/>
            <pc:sldMk cId="222348091" sldId="260"/>
            <ac:picMk id="13" creationId="{AF62DB85-9851-C7CD-26F0-57D2F9B4EEA9}"/>
          </ac:picMkLst>
        </pc:picChg>
        <pc:picChg chg="add del mod">
          <ac:chgData name="Shubhashis Pal" userId="73477c1c4c8ffb5c" providerId="LiveId" clId="{E165EA5C-AEC4-4602-9990-580E96478C72}" dt="2025-07-20T14:07:21.750" v="920" actId="478"/>
          <ac:picMkLst>
            <pc:docMk/>
            <pc:sldMk cId="222348091" sldId="260"/>
            <ac:picMk id="14" creationId="{21D0BBA5-6173-AFFC-8006-F1733AC613AE}"/>
          </ac:picMkLst>
        </pc:picChg>
        <pc:picChg chg="add mod">
          <ac:chgData name="Shubhashis Pal" userId="73477c1c4c8ffb5c" providerId="LiveId" clId="{E165EA5C-AEC4-4602-9990-580E96478C72}" dt="2025-07-20T14:19:20.426" v="972" actId="14100"/>
          <ac:picMkLst>
            <pc:docMk/>
            <pc:sldMk cId="222348091" sldId="260"/>
            <ac:picMk id="19" creationId="{D7CCEFCD-39D3-0FA7-6333-5C27E5A5CD1D}"/>
          </ac:picMkLst>
        </pc:picChg>
        <pc:picChg chg="add mod">
          <ac:chgData name="Shubhashis Pal" userId="73477c1c4c8ffb5c" providerId="LiveId" clId="{E165EA5C-AEC4-4602-9990-580E96478C72}" dt="2025-07-20T14:19:47.546" v="975" actId="14100"/>
          <ac:picMkLst>
            <pc:docMk/>
            <pc:sldMk cId="222348091" sldId="260"/>
            <ac:picMk id="21" creationId="{8F18B6E4-25E2-1724-C51D-F140C8818F34}"/>
          </ac:picMkLst>
        </pc:picChg>
      </pc:sldChg>
      <pc:sldChg chg="modSp new del mod">
        <pc:chgData name="Shubhashis Pal" userId="73477c1c4c8ffb5c" providerId="LiveId" clId="{E165EA5C-AEC4-4602-9990-580E96478C72}" dt="2025-07-20T15:56:42.254" v="1913" actId="47"/>
        <pc:sldMkLst>
          <pc:docMk/>
          <pc:sldMk cId="232156383" sldId="261"/>
        </pc:sldMkLst>
        <pc:spChg chg="mod">
          <ac:chgData name="Shubhashis Pal" userId="73477c1c4c8ffb5c" providerId="LiveId" clId="{E165EA5C-AEC4-4602-9990-580E96478C72}" dt="2025-07-20T15:49:25.357" v="1805" actId="2711"/>
          <ac:spMkLst>
            <pc:docMk/>
            <pc:sldMk cId="232156383" sldId="261"/>
            <ac:spMk id="2" creationId="{D0F151F6-D092-A12C-DD6B-5DF27A5D8840}"/>
          </ac:spMkLst>
        </pc:spChg>
        <pc:spChg chg="mod">
          <ac:chgData name="Shubhashis Pal" userId="73477c1c4c8ffb5c" providerId="LiveId" clId="{E165EA5C-AEC4-4602-9990-580E96478C72}" dt="2025-07-20T15:12:20.068" v="1274" actId="1076"/>
          <ac:spMkLst>
            <pc:docMk/>
            <pc:sldMk cId="232156383" sldId="261"/>
            <ac:spMk id="3" creationId="{1993398F-E294-04A6-CD9E-677EBF03A71F}"/>
          </ac:spMkLst>
        </pc:spChg>
      </pc:sldChg>
      <pc:sldChg chg="addSp delSp modSp new del mod ord">
        <pc:chgData name="Shubhashis Pal" userId="73477c1c4c8ffb5c" providerId="LiveId" clId="{E165EA5C-AEC4-4602-9990-580E96478C72}" dt="2025-07-20T14:12:58.314" v="954" actId="47"/>
        <pc:sldMkLst>
          <pc:docMk/>
          <pc:sldMk cId="2778826584" sldId="261"/>
        </pc:sldMkLst>
      </pc:sldChg>
      <pc:sldChg chg="modSp new del mod">
        <pc:chgData name="Shubhashis Pal" userId="73477c1c4c8ffb5c" providerId="LiveId" clId="{E165EA5C-AEC4-4602-9990-580E96478C72}" dt="2025-07-20T15:20:51.574" v="1336" actId="47"/>
        <pc:sldMkLst>
          <pc:docMk/>
          <pc:sldMk cId="764657100" sldId="262"/>
        </pc:sldMkLst>
        <pc:spChg chg="mod">
          <ac:chgData name="Shubhashis Pal" userId="73477c1c4c8ffb5c" providerId="LiveId" clId="{E165EA5C-AEC4-4602-9990-580E96478C72}" dt="2025-07-20T14:20:59.995" v="1010" actId="113"/>
          <ac:spMkLst>
            <pc:docMk/>
            <pc:sldMk cId="764657100" sldId="262"/>
            <ac:spMk id="2" creationId="{C3337DD4-2E6D-5498-787E-EBABAB33A2D7}"/>
          </ac:spMkLst>
        </pc:spChg>
      </pc:sldChg>
      <pc:sldChg chg="addSp delSp modSp new mod">
        <pc:chgData name="Shubhashis Pal" userId="73477c1c4c8ffb5c" providerId="LiveId" clId="{E165EA5C-AEC4-4602-9990-580E96478C72}" dt="2025-07-20T16:09:55.941" v="1990" actId="20577"/>
        <pc:sldMkLst>
          <pc:docMk/>
          <pc:sldMk cId="3426059477" sldId="262"/>
        </pc:sldMkLst>
        <pc:spChg chg="mod">
          <ac:chgData name="Shubhashis Pal" userId="73477c1c4c8ffb5c" providerId="LiveId" clId="{E165EA5C-AEC4-4602-9990-580E96478C72}" dt="2025-07-20T16:04:26.186" v="1953" actId="122"/>
          <ac:spMkLst>
            <pc:docMk/>
            <pc:sldMk cId="3426059477" sldId="262"/>
            <ac:spMk id="2" creationId="{85C984AB-048A-872E-D48D-B883D125E0A0}"/>
          </ac:spMkLst>
        </pc:spChg>
        <pc:spChg chg="add del mod">
          <ac:chgData name="Shubhashis Pal" userId="73477c1c4c8ffb5c" providerId="LiveId" clId="{E165EA5C-AEC4-4602-9990-580E96478C72}" dt="2025-07-20T15:21:06.164" v="1339" actId="478"/>
          <ac:spMkLst>
            <pc:docMk/>
            <pc:sldMk cId="3426059477" sldId="262"/>
            <ac:spMk id="3" creationId="{FA3B601C-1F91-F613-45B5-0FA9AD431F87}"/>
          </ac:spMkLst>
        </pc:spChg>
        <pc:spChg chg="add del mod">
          <ac:chgData name="Shubhashis Pal" userId="73477c1c4c8ffb5c" providerId="LiveId" clId="{E165EA5C-AEC4-4602-9990-580E96478C72}" dt="2025-07-20T15:58:37.358" v="1928" actId="478"/>
          <ac:spMkLst>
            <pc:docMk/>
            <pc:sldMk cId="3426059477" sldId="262"/>
            <ac:spMk id="4" creationId="{128723F9-19AB-5648-29AD-0125609F1E61}"/>
          </ac:spMkLst>
        </pc:spChg>
        <pc:spChg chg="add del mod">
          <ac:chgData name="Shubhashis Pal" userId="73477c1c4c8ffb5c" providerId="LiveId" clId="{E165EA5C-AEC4-4602-9990-580E96478C72}" dt="2025-07-20T16:09:55.941" v="1990" actId="20577"/>
          <ac:spMkLst>
            <pc:docMk/>
            <pc:sldMk cId="3426059477" sldId="262"/>
            <ac:spMk id="5" creationId="{1D9C3165-6D5D-A5A0-9496-6E076BA26C59}"/>
          </ac:spMkLst>
        </pc:spChg>
        <pc:spChg chg="add">
          <ac:chgData name="Shubhashis Pal" userId="73477c1c4c8ffb5c" providerId="LiveId" clId="{E165EA5C-AEC4-4602-9990-580E96478C72}" dt="2025-07-20T16:07:57.897" v="1975"/>
          <ac:spMkLst>
            <pc:docMk/>
            <pc:sldMk cId="3426059477" sldId="262"/>
            <ac:spMk id="6" creationId="{83374B6E-56EC-3C8E-6528-110E0201D852}"/>
          </ac:spMkLst>
        </pc:spChg>
        <pc:spChg chg="add">
          <ac:chgData name="Shubhashis Pal" userId="73477c1c4c8ffb5c" providerId="LiveId" clId="{E165EA5C-AEC4-4602-9990-580E96478C72}" dt="2025-07-20T16:07:57.897" v="1975"/>
          <ac:spMkLst>
            <pc:docMk/>
            <pc:sldMk cId="3426059477" sldId="262"/>
            <ac:spMk id="7" creationId="{E12E97BF-CF0C-2E84-4A14-93D217A172DD}"/>
          </ac:spMkLst>
        </pc:spChg>
        <pc:spChg chg="add">
          <ac:chgData name="Shubhashis Pal" userId="73477c1c4c8ffb5c" providerId="LiveId" clId="{E165EA5C-AEC4-4602-9990-580E96478C72}" dt="2025-07-20T16:07:57.897" v="1975"/>
          <ac:spMkLst>
            <pc:docMk/>
            <pc:sldMk cId="3426059477" sldId="262"/>
            <ac:spMk id="8" creationId="{061A7AFE-002A-19AA-8152-24BE79C8A1F1}"/>
          </ac:spMkLst>
        </pc:spChg>
        <pc:spChg chg="add">
          <ac:chgData name="Shubhashis Pal" userId="73477c1c4c8ffb5c" providerId="LiveId" clId="{E165EA5C-AEC4-4602-9990-580E96478C72}" dt="2025-07-20T16:07:57.897" v="1975"/>
          <ac:spMkLst>
            <pc:docMk/>
            <pc:sldMk cId="3426059477" sldId="262"/>
            <ac:spMk id="9" creationId="{1208E61F-68CA-E206-0B39-2F4BC6C0E69F}"/>
          </ac:spMkLst>
        </pc:spChg>
        <pc:spChg chg="add">
          <ac:chgData name="Shubhashis Pal" userId="73477c1c4c8ffb5c" providerId="LiveId" clId="{E165EA5C-AEC4-4602-9990-580E96478C72}" dt="2025-07-20T16:07:57.897" v="1975"/>
          <ac:spMkLst>
            <pc:docMk/>
            <pc:sldMk cId="3426059477" sldId="262"/>
            <ac:spMk id="10" creationId="{A11E3F01-E38B-F138-D87A-ECABFDE13F29}"/>
          </ac:spMkLst>
        </pc:spChg>
        <pc:spChg chg="add mod">
          <ac:chgData name="Shubhashis Pal" userId="73477c1c4c8ffb5c" providerId="LiveId" clId="{E165EA5C-AEC4-4602-9990-580E96478C72}" dt="2025-07-20T16:08:34.585" v="1985" actId="1076"/>
          <ac:spMkLst>
            <pc:docMk/>
            <pc:sldMk cId="3426059477" sldId="262"/>
            <ac:spMk id="11" creationId="{AEED823F-6A06-BB20-8806-478BF57A5240}"/>
          </ac:spMkLst>
        </pc:spChg>
        <pc:spChg chg="add mod">
          <ac:chgData name="Shubhashis Pal" userId="73477c1c4c8ffb5c" providerId="LiveId" clId="{E165EA5C-AEC4-4602-9990-580E96478C72}" dt="2025-07-20T16:08:34.585" v="1985" actId="1076"/>
          <ac:spMkLst>
            <pc:docMk/>
            <pc:sldMk cId="3426059477" sldId="262"/>
            <ac:spMk id="12" creationId="{F2D8193C-CFE3-F167-07F8-A46B275119C4}"/>
          </ac:spMkLst>
        </pc:spChg>
        <pc:spChg chg="add mod">
          <ac:chgData name="Shubhashis Pal" userId="73477c1c4c8ffb5c" providerId="LiveId" clId="{E165EA5C-AEC4-4602-9990-580E96478C72}" dt="2025-07-20T16:08:34.585" v="1985" actId="1076"/>
          <ac:spMkLst>
            <pc:docMk/>
            <pc:sldMk cId="3426059477" sldId="262"/>
            <ac:spMk id="13" creationId="{3D3717A8-781B-2E59-0882-F1AFAE11F81A}"/>
          </ac:spMkLst>
        </pc:spChg>
        <pc:spChg chg="add mod">
          <ac:chgData name="Shubhashis Pal" userId="73477c1c4c8ffb5c" providerId="LiveId" clId="{E165EA5C-AEC4-4602-9990-580E96478C72}" dt="2025-07-20T16:08:34.585" v="1985" actId="1076"/>
          <ac:spMkLst>
            <pc:docMk/>
            <pc:sldMk cId="3426059477" sldId="262"/>
            <ac:spMk id="14" creationId="{E6FD7FAF-C788-3996-27F9-D559FE5DB0F1}"/>
          </ac:spMkLst>
        </pc:spChg>
        <pc:spChg chg="add mod">
          <ac:chgData name="Shubhashis Pal" userId="73477c1c4c8ffb5c" providerId="LiveId" clId="{E165EA5C-AEC4-4602-9990-580E96478C72}" dt="2025-07-20T16:08:34.585" v="1985" actId="1076"/>
          <ac:spMkLst>
            <pc:docMk/>
            <pc:sldMk cId="3426059477" sldId="262"/>
            <ac:spMk id="15" creationId="{3C1843DD-5FB5-6017-3408-A5E366CF12EB}"/>
          </ac:spMkLst>
        </pc:spChg>
      </pc:sldChg>
      <pc:sldChg chg="new del">
        <pc:chgData name="Shubhashis Pal" userId="73477c1c4c8ffb5c" providerId="LiveId" clId="{E165EA5C-AEC4-4602-9990-580E96478C72}" dt="2025-07-20T15:20:49.848" v="1335" actId="47"/>
        <pc:sldMkLst>
          <pc:docMk/>
          <pc:sldMk cId="1431378347" sldId="263"/>
        </pc:sldMkLst>
      </pc:sldChg>
      <pc:sldChg chg="new del">
        <pc:chgData name="Shubhashis Pal" userId="73477c1c4c8ffb5c" providerId="LiveId" clId="{E165EA5C-AEC4-4602-9990-580E96478C72}" dt="2025-07-20T15:52:40.347" v="1877" actId="47"/>
        <pc:sldMkLst>
          <pc:docMk/>
          <pc:sldMk cId="2666531433" sldId="263"/>
        </pc:sldMkLst>
      </pc:sldChg>
      <pc:sldChg chg="addSp delSp modSp new mod">
        <pc:chgData name="Shubhashis Pal" userId="73477c1c4c8ffb5c" providerId="LiveId" clId="{E165EA5C-AEC4-4602-9990-580E96478C72}" dt="2025-07-20T17:30:51.992" v="2036" actId="1076"/>
        <pc:sldMkLst>
          <pc:docMk/>
          <pc:sldMk cId="2736439053" sldId="263"/>
        </pc:sldMkLst>
        <pc:spChg chg="mod">
          <ac:chgData name="Shubhashis Pal" userId="73477c1c4c8ffb5c" providerId="LiveId" clId="{E165EA5C-AEC4-4602-9990-580E96478C72}" dt="2025-07-20T17:30:51.992" v="2036" actId="1076"/>
          <ac:spMkLst>
            <pc:docMk/>
            <pc:sldMk cId="2736439053" sldId="263"/>
            <ac:spMk id="2" creationId="{42EF96AB-409A-D748-85E3-98264A91BF7E}"/>
          </ac:spMkLst>
        </pc:spChg>
        <pc:spChg chg="add del mod">
          <ac:chgData name="Shubhashis Pal" userId="73477c1c4c8ffb5c" providerId="LiveId" clId="{E165EA5C-AEC4-4602-9990-580E96478C72}" dt="2025-07-20T16:01:02.209" v="1935" actId="478"/>
          <ac:spMkLst>
            <pc:docMk/>
            <pc:sldMk cId="2736439053" sldId="263"/>
            <ac:spMk id="3" creationId="{1748C9E8-FBA3-D882-999D-705B7C961E79}"/>
          </ac:spMkLst>
        </pc:spChg>
        <pc:spChg chg="add del mod">
          <ac:chgData name="Shubhashis Pal" userId="73477c1c4c8ffb5c" providerId="LiveId" clId="{E165EA5C-AEC4-4602-9990-580E96478C72}" dt="2025-07-20T15:53:32.982" v="1886"/>
          <ac:spMkLst>
            <pc:docMk/>
            <pc:sldMk cId="2736439053" sldId="263"/>
            <ac:spMk id="4" creationId="{D2D7F46F-77F7-B165-CFA3-3E2CF0800D3E}"/>
          </ac:spMkLst>
        </pc:spChg>
        <pc:spChg chg="add mod">
          <ac:chgData name="Shubhashis Pal" userId="73477c1c4c8ffb5c" providerId="LiveId" clId="{E165EA5C-AEC4-4602-9990-580E96478C72}" dt="2025-07-20T17:30:49.618" v="2035" actId="1076"/>
          <ac:spMkLst>
            <pc:docMk/>
            <pc:sldMk cId="2736439053" sldId="263"/>
            <ac:spMk id="5" creationId="{9C005177-4FFB-808C-68CA-B5F11F6670F4}"/>
          </ac:spMkLst>
        </pc:spChg>
        <pc:spChg chg="add del mod">
          <ac:chgData name="Shubhashis Pal" userId="73477c1c4c8ffb5c" providerId="LiveId" clId="{E165EA5C-AEC4-4602-9990-580E96478C72}" dt="2025-07-20T16:01:05.227" v="1936" actId="478"/>
          <ac:spMkLst>
            <pc:docMk/>
            <pc:sldMk cId="2736439053" sldId="263"/>
            <ac:spMk id="6" creationId="{52A269CB-D2BD-E702-960C-111A15B8C349}"/>
          </ac:spMkLst>
        </pc:spChg>
        <pc:spChg chg="add mod">
          <ac:chgData name="Shubhashis Pal" userId="73477c1c4c8ffb5c" providerId="LiveId" clId="{E165EA5C-AEC4-4602-9990-580E96478C72}" dt="2025-07-20T16:03:55.537" v="1950" actId="108"/>
          <ac:spMkLst>
            <pc:docMk/>
            <pc:sldMk cId="2736439053" sldId="263"/>
            <ac:spMk id="7" creationId="{873D23CF-28A5-4ABB-FDB5-BCADA88519B0}"/>
          </ac:spMkLst>
        </pc:spChg>
      </pc:sldChg>
      <pc:sldChg chg="addSp delSp modSp add del mod">
        <pc:chgData name="Shubhashis Pal" userId="73477c1c4c8ffb5c" providerId="LiveId" clId="{E165EA5C-AEC4-4602-9990-580E96478C72}" dt="2025-07-20T16:10:04.964" v="1991" actId="47"/>
        <pc:sldMkLst>
          <pc:docMk/>
          <pc:sldMk cId="2139805809" sldId="264"/>
        </pc:sldMkLst>
        <pc:spChg chg="mod">
          <ac:chgData name="Shubhashis Pal" userId="73477c1c4c8ffb5c" providerId="LiveId" clId="{E165EA5C-AEC4-4602-9990-580E96478C72}" dt="2025-07-20T16:06:20.151" v="1968" actId="2711"/>
          <ac:spMkLst>
            <pc:docMk/>
            <pc:sldMk cId="2139805809" sldId="264"/>
            <ac:spMk id="2" creationId="{B43D611A-C1C4-59D9-8C4A-6A2634D874B5}"/>
          </ac:spMkLst>
        </pc:spChg>
        <pc:spChg chg="add">
          <ac:chgData name="Shubhashis Pal" userId="73477c1c4c8ffb5c" providerId="LiveId" clId="{E165EA5C-AEC4-4602-9990-580E96478C72}" dt="2025-07-20T16:07:32.884" v="1970"/>
          <ac:spMkLst>
            <pc:docMk/>
            <pc:sldMk cId="2139805809" sldId="264"/>
            <ac:spMk id="3" creationId="{D2ECBBB9-FB93-0650-76C0-8E42FD3D0B2A}"/>
          </ac:spMkLst>
        </pc:spChg>
        <pc:spChg chg="add">
          <ac:chgData name="Shubhashis Pal" userId="73477c1c4c8ffb5c" providerId="LiveId" clId="{E165EA5C-AEC4-4602-9990-580E96478C72}" dt="2025-07-20T16:07:32.884" v="1970"/>
          <ac:spMkLst>
            <pc:docMk/>
            <pc:sldMk cId="2139805809" sldId="264"/>
            <ac:spMk id="4" creationId="{8231328F-0F48-EDA0-93B9-96A83A91962A}"/>
          </ac:spMkLst>
        </pc:spChg>
        <pc:spChg chg="add del mod">
          <ac:chgData name="Shubhashis Pal" userId="73477c1c4c8ffb5c" providerId="LiveId" clId="{E165EA5C-AEC4-4602-9990-580E96478C72}" dt="2025-07-20T16:07:47.105" v="1973" actId="47"/>
          <ac:spMkLst>
            <pc:docMk/>
            <pc:sldMk cId="2139805809" sldId="264"/>
            <ac:spMk id="5" creationId="{039B1069-E1E9-2BDC-A05A-78433413C34C}"/>
          </ac:spMkLst>
        </pc:spChg>
        <pc:spChg chg="add">
          <ac:chgData name="Shubhashis Pal" userId="73477c1c4c8ffb5c" providerId="LiveId" clId="{E165EA5C-AEC4-4602-9990-580E96478C72}" dt="2025-07-20T16:07:32.884" v="1970"/>
          <ac:spMkLst>
            <pc:docMk/>
            <pc:sldMk cId="2139805809" sldId="264"/>
            <ac:spMk id="6" creationId="{B4F3707E-3660-7877-423D-B8F0C2475312}"/>
          </ac:spMkLst>
        </pc:spChg>
        <pc:spChg chg="add">
          <ac:chgData name="Shubhashis Pal" userId="73477c1c4c8ffb5c" providerId="LiveId" clId="{E165EA5C-AEC4-4602-9990-580E96478C72}" dt="2025-07-20T16:07:32.884" v="1970"/>
          <ac:spMkLst>
            <pc:docMk/>
            <pc:sldMk cId="2139805809" sldId="264"/>
            <ac:spMk id="7" creationId="{195BBBD8-F036-1AD3-3FDD-62988A8D46CF}"/>
          </ac:spMkLst>
        </pc:spChg>
        <pc:spChg chg="add">
          <ac:chgData name="Shubhashis Pal" userId="73477c1c4c8ffb5c" providerId="LiveId" clId="{E165EA5C-AEC4-4602-9990-580E96478C72}" dt="2025-07-20T16:07:32.884" v="1970"/>
          <ac:spMkLst>
            <pc:docMk/>
            <pc:sldMk cId="2139805809" sldId="264"/>
            <ac:spMk id="8" creationId="{7BE64870-3114-52C7-04D5-F9F7D58F95AC}"/>
          </ac:spMkLst>
        </pc:spChg>
      </pc:sldChg>
      <pc:sldChg chg="modSp add mod">
        <pc:chgData name="Shubhashis Pal" userId="73477c1c4c8ffb5c" providerId="LiveId" clId="{E165EA5C-AEC4-4602-9990-580E96478C72}" dt="2025-07-20T17:33:58.514" v="2055" actId="255"/>
        <pc:sldMkLst>
          <pc:docMk/>
          <pc:sldMk cId="2167659999" sldId="264"/>
        </pc:sldMkLst>
        <pc:spChg chg="mod">
          <ac:chgData name="Shubhashis Pal" userId="73477c1c4c8ffb5c" providerId="LiveId" clId="{E165EA5C-AEC4-4602-9990-580E96478C72}" dt="2025-07-20T17:33:58.514" v="2055" actId="255"/>
          <ac:spMkLst>
            <pc:docMk/>
            <pc:sldMk cId="2167659999" sldId="264"/>
            <ac:spMk id="2" creationId="{138F8757-24B4-255A-FE78-B4C7A6B9B9D8}"/>
          </ac:spMkLst>
        </pc:spChg>
        <pc:spChg chg="mod">
          <ac:chgData name="Shubhashis Pal" userId="73477c1c4c8ffb5c" providerId="LiveId" clId="{E165EA5C-AEC4-4602-9990-580E96478C72}" dt="2025-07-20T16:16:11.914" v="2033" actId="20577"/>
          <ac:spMkLst>
            <pc:docMk/>
            <pc:sldMk cId="2167659999" sldId="264"/>
            <ac:spMk id="5" creationId="{D14CF8F2-C3F6-ED23-2C69-28AF090F655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72BA342B-8CC2-4886-B972-7FD752E39036}" type="datetimeFigureOut">
              <a:rPr lang="en-IN" smtClean="0"/>
              <a:t>20-07-2025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F2BFC08-DF26-4456-A3EB-E838438327AF}" type="slidenum">
              <a:rPr lang="en-IN" smtClean="0"/>
              <a:t>‹#›</a:t>
            </a:fld>
            <a:endParaRPr lang="en-IN"/>
          </a:p>
        </p:txBody>
      </p:sp>
    </p:spTree>
    <p:extLst>
      <p:ext uri="{BB962C8B-B14F-4D97-AF65-F5344CB8AC3E}">
        <p14:creationId xmlns:p14="http://schemas.microsoft.com/office/powerpoint/2010/main" val="4027080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A342B-8CC2-4886-B972-7FD752E3903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236252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A342B-8CC2-4886-B972-7FD752E3903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353699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A342B-8CC2-4886-B972-7FD752E39036}" type="datetimeFigureOut">
              <a:rPr lang="en-IN" smtClean="0"/>
              <a:t>20-07-2025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253484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72BA342B-8CC2-4886-B972-7FD752E39036}" type="datetimeFigureOut">
              <a:rPr lang="en-IN" smtClean="0"/>
              <a:t>20-07-2025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21247755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A342B-8CC2-4886-B972-7FD752E39036}"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387680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A342B-8CC2-4886-B972-7FD752E39036}" type="datetimeFigureOut">
              <a:rPr lang="en-IN" smtClean="0"/>
              <a:t>20-07-2025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1971543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BA342B-8CC2-4886-B972-7FD752E39036}" type="datetimeFigureOut">
              <a:rPr lang="en-IN" smtClean="0"/>
              <a:t>20-07-2025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82421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A342B-8CC2-4886-B972-7FD752E39036}" type="datetimeFigureOut">
              <a:rPr lang="en-IN" smtClean="0"/>
              <a:t>20-07-2025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2BFC08-DF26-4456-A3EB-E838438327AF}" type="slidenum">
              <a:rPr lang="en-IN" smtClean="0"/>
              <a:t>‹#›</a:t>
            </a:fld>
            <a:endParaRPr lang="en-IN"/>
          </a:p>
        </p:txBody>
      </p:sp>
    </p:spTree>
    <p:extLst>
      <p:ext uri="{BB962C8B-B14F-4D97-AF65-F5344CB8AC3E}">
        <p14:creationId xmlns:p14="http://schemas.microsoft.com/office/powerpoint/2010/main" val="32980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2BA342B-8CC2-4886-B972-7FD752E39036}" type="datetimeFigureOut">
              <a:rPr lang="en-IN" smtClean="0"/>
              <a:t>20-07-2025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F2BFC08-DF26-4456-A3EB-E838438327AF}"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242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2BA342B-8CC2-4886-B972-7FD752E39036}" type="datetimeFigureOut">
              <a:rPr lang="en-IN" smtClean="0"/>
              <a:t>20-07-2025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F2BFC08-DF26-4456-A3EB-E838438327AF}"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033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72BA342B-8CC2-4886-B972-7FD752E39036}" type="datetimeFigureOut">
              <a:rPr lang="en-IN" smtClean="0"/>
              <a:t>20-07-2025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F2BFC08-DF26-4456-A3EB-E838438327AF}" type="slidenum">
              <a:rPr lang="en-IN" smtClean="0"/>
              <a:t>‹#›</a:t>
            </a:fld>
            <a:endParaRPr lang="en-IN"/>
          </a:p>
        </p:txBody>
      </p:sp>
    </p:spTree>
    <p:extLst>
      <p:ext uri="{BB962C8B-B14F-4D97-AF65-F5344CB8AC3E}">
        <p14:creationId xmlns:p14="http://schemas.microsoft.com/office/powerpoint/2010/main" val="11645072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96AB-409A-D748-85E3-98264A91BF7E}"/>
              </a:ext>
            </a:extLst>
          </p:cNvPr>
          <p:cNvSpPr>
            <a:spLocks noGrp="1"/>
          </p:cNvSpPr>
          <p:nvPr>
            <p:ph type="title"/>
          </p:nvPr>
        </p:nvSpPr>
        <p:spPr>
          <a:xfrm>
            <a:off x="530942" y="525607"/>
            <a:ext cx="10515600" cy="588604"/>
          </a:xfrm>
        </p:spPr>
        <p:txBody>
          <a:bodyPr>
            <a:normAutofit fontScale="90000"/>
          </a:bodyPr>
          <a:lstStyle/>
          <a:p>
            <a:pPr algn="ctr"/>
            <a:r>
              <a:rPr lang="en-IN" b="1" dirty="0">
                <a:latin typeface="Arial Black" panose="020B0A04020102020204" pitchFamily="34" charset="0"/>
              </a:rPr>
              <a:t>Retail Sales Analysis</a:t>
            </a:r>
            <a:endParaRPr lang="en-IN" dirty="0"/>
          </a:p>
        </p:txBody>
      </p:sp>
      <p:sp>
        <p:nvSpPr>
          <p:cNvPr id="5" name="TextBox 4">
            <a:extLst>
              <a:ext uri="{FF2B5EF4-FFF2-40B4-BE49-F238E27FC236}">
                <a16:creationId xmlns:a16="http://schemas.microsoft.com/office/drawing/2014/main" id="{9C005177-4FFB-808C-68CA-B5F11F6670F4}"/>
              </a:ext>
            </a:extLst>
          </p:cNvPr>
          <p:cNvSpPr txBox="1"/>
          <p:nvPr/>
        </p:nvSpPr>
        <p:spPr>
          <a:xfrm>
            <a:off x="530942" y="1399513"/>
            <a:ext cx="11415252" cy="1569660"/>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This presentation provides a comprehensive analysis of sales performance, customer demographics, and profitability across various product categories. The insights are derived from detailed queries and findings related to customer behaviour, sales trends, and category-wise contributions</a:t>
            </a:r>
          </a:p>
        </p:txBody>
      </p:sp>
      <p:sp>
        <p:nvSpPr>
          <p:cNvPr id="7" name="TextBox 6">
            <a:extLst>
              <a:ext uri="{FF2B5EF4-FFF2-40B4-BE49-F238E27FC236}">
                <a16:creationId xmlns:a16="http://schemas.microsoft.com/office/drawing/2014/main" id="{873D23CF-28A5-4ABB-FDB5-BCADA88519B0}"/>
              </a:ext>
            </a:extLst>
          </p:cNvPr>
          <p:cNvSpPr txBox="1"/>
          <p:nvPr/>
        </p:nvSpPr>
        <p:spPr>
          <a:xfrm>
            <a:off x="530942" y="3333134"/>
            <a:ext cx="11130116" cy="2585323"/>
          </a:xfrm>
          <a:prstGeom prst="rect">
            <a:avLst/>
          </a:prstGeom>
          <a:noFill/>
        </p:spPr>
        <p:txBody>
          <a:bodyPr wrap="square" rtlCol="0">
            <a:spAutoFit/>
          </a:bodyPr>
          <a:lstStyle>
            <a:defPPr>
              <a:defRPr lang="en-US"/>
            </a:defPPr>
            <a:lvl1pPr algn="just">
              <a:defRPr sz="2400">
                <a:latin typeface="Calibri" panose="020F0502020204030204" pitchFamily="34" charset="0"/>
                <a:ea typeface="Calibri" panose="020F0502020204030204" pitchFamily="34" charset="0"/>
                <a:cs typeface="Calibri" panose="020F0502020204030204" pitchFamily="34" charset="0"/>
              </a:defRPr>
            </a:lvl1pPr>
          </a:lstStyle>
          <a:p>
            <a:r>
              <a:rPr lang="en-US" dirty="0"/>
              <a:t>The objective of this project is to conduct Exploratory Data Analysis (EDA) to understand consumer behavior and evaluate product category performance. This involves analyzing total sales, customer demographics (age group and gender), and profitability metrics. Through techniques such as segmentation analysis, trend detection, and data visualization, the goal is to uncover actionable insights that support data-driven decision-making and strategic business improvements.</a:t>
            </a:r>
          </a:p>
          <a:p>
            <a:endParaRPr lang="en-IN" dirty="0"/>
          </a:p>
        </p:txBody>
      </p:sp>
    </p:spTree>
    <p:extLst>
      <p:ext uri="{BB962C8B-B14F-4D97-AF65-F5344CB8AC3E}">
        <p14:creationId xmlns:p14="http://schemas.microsoft.com/office/powerpoint/2010/main" val="273643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9B95B1-EB3E-8258-CEEC-D369BA7841D7}"/>
              </a:ext>
            </a:extLst>
          </p:cNvPr>
          <p:cNvSpPr/>
          <p:nvPr/>
        </p:nvSpPr>
        <p:spPr>
          <a:xfrm>
            <a:off x="344129" y="344125"/>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85000"/>
                </a:schemeClr>
              </a:solidFill>
            </a:endParaRPr>
          </a:p>
        </p:txBody>
      </p:sp>
      <p:sp>
        <p:nvSpPr>
          <p:cNvPr id="4" name="Rectangle 3">
            <a:extLst>
              <a:ext uri="{FF2B5EF4-FFF2-40B4-BE49-F238E27FC236}">
                <a16:creationId xmlns:a16="http://schemas.microsoft.com/office/drawing/2014/main" id="{B32BC5F1-0A9A-6C72-D0F5-ACE084EDF7FC}"/>
              </a:ext>
            </a:extLst>
          </p:cNvPr>
          <p:cNvSpPr/>
          <p:nvPr/>
        </p:nvSpPr>
        <p:spPr>
          <a:xfrm>
            <a:off x="4345858" y="361335"/>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5" name="Rectangle 4">
            <a:extLst>
              <a:ext uri="{FF2B5EF4-FFF2-40B4-BE49-F238E27FC236}">
                <a16:creationId xmlns:a16="http://schemas.microsoft.com/office/drawing/2014/main" id="{AA04C88D-0125-96A3-643D-2BF14F21722C}"/>
              </a:ext>
            </a:extLst>
          </p:cNvPr>
          <p:cNvSpPr/>
          <p:nvPr/>
        </p:nvSpPr>
        <p:spPr>
          <a:xfrm>
            <a:off x="8347587" y="344126"/>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pic>
        <p:nvPicPr>
          <p:cNvPr id="6" name="Picture 5">
            <a:extLst>
              <a:ext uri="{FF2B5EF4-FFF2-40B4-BE49-F238E27FC236}">
                <a16:creationId xmlns:a16="http://schemas.microsoft.com/office/drawing/2014/main" id="{934F6E9A-9967-A74F-52B0-F056683507F9}"/>
              </a:ext>
            </a:extLst>
          </p:cNvPr>
          <p:cNvPicPr>
            <a:picLocks noChangeAspect="1"/>
          </p:cNvPicPr>
          <p:nvPr/>
        </p:nvPicPr>
        <p:blipFill>
          <a:blip r:embed="rId2"/>
          <a:stretch>
            <a:fillRect/>
          </a:stretch>
        </p:blipFill>
        <p:spPr>
          <a:xfrm>
            <a:off x="545607" y="4660836"/>
            <a:ext cx="3097327" cy="1571844"/>
          </a:xfrm>
          <a:prstGeom prst="rect">
            <a:avLst/>
          </a:prstGeom>
        </p:spPr>
      </p:pic>
      <p:pic>
        <p:nvPicPr>
          <p:cNvPr id="7" name="Picture 6">
            <a:extLst>
              <a:ext uri="{FF2B5EF4-FFF2-40B4-BE49-F238E27FC236}">
                <a16:creationId xmlns:a16="http://schemas.microsoft.com/office/drawing/2014/main" id="{4FFA2017-B9B9-1EF6-1B64-81C722B272AD}"/>
              </a:ext>
            </a:extLst>
          </p:cNvPr>
          <p:cNvPicPr>
            <a:picLocks noChangeAspect="1"/>
          </p:cNvPicPr>
          <p:nvPr/>
        </p:nvPicPr>
        <p:blipFill>
          <a:blip r:embed="rId3"/>
          <a:stretch>
            <a:fillRect/>
          </a:stretch>
        </p:blipFill>
        <p:spPr>
          <a:xfrm>
            <a:off x="4582340" y="4660836"/>
            <a:ext cx="3027344" cy="1571844"/>
          </a:xfrm>
          <a:prstGeom prst="rect">
            <a:avLst/>
          </a:prstGeom>
        </p:spPr>
      </p:pic>
      <p:pic>
        <p:nvPicPr>
          <p:cNvPr id="8" name="Picture 7">
            <a:extLst>
              <a:ext uri="{FF2B5EF4-FFF2-40B4-BE49-F238E27FC236}">
                <a16:creationId xmlns:a16="http://schemas.microsoft.com/office/drawing/2014/main" id="{A138357A-DD25-EF70-DBDA-E035B5EA71F5}"/>
              </a:ext>
            </a:extLst>
          </p:cNvPr>
          <p:cNvPicPr>
            <a:picLocks noChangeAspect="1"/>
          </p:cNvPicPr>
          <p:nvPr/>
        </p:nvPicPr>
        <p:blipFill>
          <a:blip r:embed="rId4"/>
          <a:stretch>
            <a:fillRect/>
          </a:stretch>
        </p:blipFill>
        <p:spPr>
          <a:xfrm>
            <a:off x="8549063" y="4660836"/>
            <a:ext cx="3097327" cy="1571844"/>
          </a:xfrm>
          <a:prstGeom prst="rect">
            <a:avLst/>
          </a:prstGeom>
        </p:spPr>
      </p:pic>
      <p:pic>
        <p:nvPicPr>
          <p:cNvPr id="10" name="Picture 9">
            <a:extLst>
              <a:ext uri="{FF2B5EF4-FFF2-40B4-BE49-F238E27FC236}">
                <a16:creationId xmlns:a16="http://schemas.microsoft.com/office/drawing/2014/main" id="{D10D42BD-24F2-D68A-C9F2-A8C9CC1AC22A}"/>
              </a:ext>
            </a:extLst>
          </p:cNvPr>
          <p:cNvPicPr>
            <a:picLocks noChangeAspect="1"/>
          </p:cNvPicPr>
          <p:nvPr/>
        </p:nvPicPr>
        <p:blipFill>
          <a:blip r:embed="rId5"/>
          <a:stretch>
            <a:fillRect/>
          </a:stretch>
        </p:blipFill>
        <p:spPr>
          <a:xfrm>
            <a:off x="545607" y="1737637"/>
            <a:ext cx="3097327" cy="2486063"/>
          </a:xfrm>
          <a:prstGeom prst="rect">
            <a:avLst/>
          </a:prstGeom>
        </p:spPr>
      </p:pic>
      <p:pic>
        <p:nvPicPr>
          <p:cNvPr id="12" name="Picture 11">
            <a:extLst>
              <a:ext uri="{FF2B5EF4-FFF2-40B4-BE49-F238E27FC236}">
                <a16:creationId xmlns:a16="http://schemas.microsoft.com/office/drawing/2014/main" id="{EF182EE3-49FD-1301-3FAA-1F36152FF9B4}"/>
              </a:ext>
            </a:extLst>
          </p:cNvPr>
          <p:cNvPicPr>
            <a:picLocks noChangeAspect="1"/>
          </p:cNvPicPr>
          <p:nvPr/>
        </p:nvPicPr>
        <p:blipFill>
          <a:blip r:embed="rId6"/>
          <a:stretch>
            <a:fillRect/>
          </a:stretch>
        </p:blipFill>
        <p:spPr>
          <a:xfrm>
            <a:off x="4582315" y="1737637"/>
            <a:ext cx="3027369" cy="2486062"/>
          </a:xfrm>
          <a:prstGeom prst="rect">
            <a:avLst/>
          </a:prstGeom>
        </p:spPr>
      </p:pic>
      <p:pic>
        <p:nvPicPr>
          <p:cNvPr id="14" name="Picture 13">
            <a:extLst>
              <a:ext uri="{FF2B5EF4-FFF2-40B4-BE49-F238E27FC236}">
                <a16:creationId xmlns:a16="http://schemas.microsoft.com/office/drawing/2014/main" id="{3828A8F1-9980-FCE0-608C-D19C8A4258AF}"/>
              </a:ext>
            </a:extLst>
          </p:cNvPr>
          <p:cNvPicPr>
            <a:picLocks noChangeAspect="1"/>
          </p:cNvPicPr>
          <p:nvPr/>
        </p:nvPicPr>
        <p:blipFill>
          <a:blip r:embed="rId7"/>
          <a:stretch>
            <a:fillRect/>
          </a:stretch>
        </p:blipFill>
        <p:spPr>
          <a:xfrm>
            <a:off x="8549064" y="1727801"/>
            <a:ext cx="3097327" cy="2495898"/>
          </a:xfrm>
          <a:prstGeom prst="rect">
            <a:avLst/>
          </a:prstGeom>
        </p:spPr>
      </p:pic>
      <p:sp>
        <p:nvSpPr>
          <p:cNvPr id="15" name="TextBox 14">
            <a:extLst>
              <a:ext uri="{FF2B5EF4-FFF2-40B4-BE49-F238E27FC236}">
                <a16:creationId xmlns:a16="http://schemas.microsoft.com/office/drawing/2014/main" id="{4E631DCB-B604-A17C-224D-74B0D48F4C2D}"/>
              </a:ext>
            </a:extLst>
          </p:cNvPr>
          <p:cNvSpPr txBox="1"/>
          <p:nvPr/>
        </p:nvSpPr>
        <p:spPr>
          <a:xfrm>
            <a:off x="545606" y="758811"/>
            <a:ext cx="3097327" cy="400110"/>
          </a:xfrm>
          <a:prstGeom prst="rect">
            <a:avLst/>
          </a:prstGeom>
          <a:noFill/>
        </p:spPr>
        <p:txBody>
          <a:bodyPr wrap="square" rtlCol="0">
            <a:spAutoFit/>
          </a:bodyPr>
          <a:lstStyle/>
          <a:p>
            <a:r>
              <a:rPr lang="en-IN" sz="2000" b="1" dirty="0"/>
              <a:t>Total Sales by Category</a:t>
            </a:r>
          </a:p>
        </p:txBody>
      </p:sp>
      <p:sp>
        <p:nvSpPr>
          <p:cNvPr id="17" name="TextBox 16">
            <a:extLst>
              <a:ext uri="{FF2B5EF4-FFF2-40B4-BE49-F238E27FC236}">
                <a16:creationId xmlns:a16="http://schemas.microsoft.com/office/drawing/2014/main" id="{9968A0DA-C8D6-E426-E6FA-B840E66C4571}"/>
              </a:ext>
            </a:extLst>
          </p:cNvPr>
          <p:cNvSpPr txBox="1"/>
          <p:nvPr/>
        </p:nvSpPr>
        <p:spPr>
          <a:xfrm>
            <a:off x="8549063" y="625320"/>
            <a:ext cx="3097327" cy="707886"/>
          </a:xfrm>
          <a:prstGeom prst="rect">
            <a:avLst/>
          </a:prstGeom>
          <a:noFill/>
        </p:spPr>
        <p:txBody>
          <a:bodyPr wrap="square" rtlCol="0">
            <a:spAutoFit/>
          </a:bodyPr>
          <a:lstStyle/>
          <a:p>
            <a:r>
              <a:rPr lang="en-IN" sz="2000" b="1" dirty="0"/>
              <a:t>Average Age of customers in the Electronics Category</a:t>
            </a:r>
          </a:p>
        </p:txBody>
      </p:sp>
      <p:sp>
        <p:nvSpPr>
          <p:cNvPr id="18" name="TextBox 17">
            <a:extLst>
              <a:ext uri="{FF2B5EF4-FFF2-40B4-BE49-F238E27FC236}">
                <a16:creationId xmlns:a16="http://schemas.microsoft.com/office/drawing/2014/main" id="{2ABD3115-46DF-DFEF-9031-A7420902CEE9}"/>
              </a:ext>
            </a:extLst>
          </p:cNvPr>
          <p:cNvSpPr txBox="1"/>
          <p:nvPr/>
        </p:nvSpPr>
        <p:spPr>
          <a:xfrm>
            <a:off x="4534183" y="625320"/>
            <a:ext cx="3123634" cy="707886"/>
          </a:xfrm>
          <a:prstGeom prst="rect">
            <a:avLst/>
          </a:prstGeom>
          <a:noFill/>
        </p:spPr>
        <p:txBody>
          <a:bodyPr wrap="square" rtlCol="0">
            <a:spAutoFit/>
          </a:bodyPr>
          <a:lstStyle/>
          <a:p>
            <a:r>
              <a:rPr lang="en-IN" sz="2000" b="1" dirty="0"/>
              <a:t>Gender contribution to Electronics Category</a:t>
            </a:r>
          </a:p>
        </p:txBody>
      </p:sp>
    </p:spTree>
    <p:extLst>
      <p:ext uri="{BB962C8B-B14F-4D97-AF65-F5344CB8AC3E}">
        <p14:creationId xmlns:p14="http://schemas.microsoft.com/office/powerpoint/2010/main" val="373348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EDE3C-72E0-C92F-34FE-8805F54953B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F6C9DD1-E8B7-3E1A-D3E3-2FE895A1C950}"/>
              </a:ext>
            </a:extLst>
          </p:cNvPr>
          <p:cNvSpPr/>
          <p:nvPr/>
        </p:nvSpPr>
        <p:spPr>
          <a:xfrm>
            <a:off x="344129" y="344125"/>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85000"/>
                </a:schemeClr>
              </a:solidFill>
            </a:endParaRPr>
          </a:p>
        </p:txBody>
      </p:sp>
      <p:sp>
        <p:nvSpPr>
          <p:cNvPr id="4" name="Rectangle 3">
            <a:extLst>
              <a:ext uri="{FF2B5EF4-FFF2-40B4-BE49-F238E27FC236}">
                <a16:creationId xmlns:a16="http://schemas.microsoft.com/office/drawing/2014/main" id="{EACD834E-CB3F-0024-B666-5ED72ED2F66B}"/>
              </a:ext>
            </a:extLst>
          </p:cNvPr>
          <p:cNvSpPr/>
          <p:nvPr/>
        </p:nvSpPr>
        <p:spPr>
          <a:xfrm>
            <a:off x="4345858" y="361335"/>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5" name="Rectangle 4">
            <a:extLst>
              <a:ext uri="{FF2B5EF4-FFF2-40B4-BE49-F238E27FC236}">
                <a16:creationId xmlns:a16="http://schemas.microsoft.com/office/drawing/2014/main" id="{70559407-C655-BDDF-84B9-8CCB3CBE656F}"/>
              </a:ext>
            </a:extLst>
          </p:cNvPr>
          <p:cNvSpPr/>
          <p:nvPr/>
        </p:nvSpPr>
        <p:spPr>
          <a:xfrm>
            <a:off x="8347587" y="344126"/>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15" name="TextBox 14">
            <a:extLst>
              <a:ext uri="{FF2B5EF4-FFF2-40B4-BE49-F238E27FC236}">
                <a16:creationId xmlns:a16="http://schemas.microsoft.com/office/drawing/2014/main" id="{90FC1837-4B16-9D1F-1914-221C16866EC2}"/>
              </a:ext>
            </a:extLst>
          </p:cNvPr>
          <p:cNvSpPr txBox="1"/>
          <p:nvPr/>
        </p:nvSpPr>
        <p:spPr>
          <a:xfrm>
            <a:off x="561173" y="587296"/>
            <a:ext cx="2956968" cy="400110"/>
          </a:xfrm>
          <a:prstGeom prst="rect">
            <a:avLst/>
          </a:prstGeom>
          <a:noFill/>
        </p:spPr>
        <p:txBody>
          <a:bodyPr wrap="square" rtlCol="0">
            <a:spAutoFit/>
          </a:bodyPr>
          <a:lstStyle/>
          <a:p>
            <a:r>
              <a:rPr lang="en-IN" sz="2000" b="1" dirty="0"/>
              <a:t>Top 5 Customers by Sales</a:t>
            </a:r>
          </a:p>
        </p:txBody>
      </p:sp>
      <p:sp>
        <p:nvSpPr>
          <p:cNvPr id="17" name="TextBox 16">
            <a:extLst>
              <a:ext uri="{FF2B5EF4-FFF2-40B4-BE49-F238E27FC236}">
                <a16:creationId xmlns:a16="http://schemas.microsoft.com/office/drawing/2014/main" id="{418DBA00-6D99-D685-70A4-8B548A556B5F}"/>
              </a:ext>
            </a:extLst>
          </p:cNvPr>
          <p:cNvSpPr txBox="1"/>
          <p:nvPr/>
        </p:nvSpPr>
        <p:spPr>
          <a:xfrm>
            <a:off x="8613058" y="539926"/>
            <a:ext cx="3017769" cy="1015663"/>
          </a:xfrm>
          <a:prstGeom prst="rect">
            <a:avLst/>
          </a:prstGeom>
          <a:noFill/>
        </p:spPr>
        <p:txBody>
          <a:bodyPr wrap="square" rtlCol="0">
            <a:spAutoFit/>
          </a:bodyPr>
          <a:lstStyle/>
          <a:p>
            <a:r>
              <a:rPr lang="en-IN" sz="2000" b="1" dirty="0"/>
              <a:t>Highest Customer count by Category, Gender &amp; Age Group</a:t>
            </a:r>
          </a:p>
        </p:txBody>
      </p:sp>
      <p:sp>
        <p:nvSpPr>
          <p:cNvPr id="18" name="TextBox 17">
            <a:extLst>
              <a:ext uri="{FF2B5EF4-FFF2-40B4-BE49-F238E27FC236}">
                <a16:creationId xmlns:a16="http://schemas.microsoft.com/office/drawing/2014/main" id="{254078F6-C2E6-BB59-6900-80DA1C1A27E2}"/>
              </a:ext>
            </a:extLst>
          </p:cNvPr>
          <p:cNvSpPr txBox="1"/>
          <p:nvPr/>
        </p:nvSpPr>
        <p:spPr>
          <a:xfrm>
            <a:off x="4565782" y="581963"/>
            <a:ext cx="3078627" cy="1015663"/>
          </a:xfrm>
          <a:prstGeom prst="rect">
            <a:avLst/>
          </a:prstGeom>
          <a:noFill/>
        </p:spPr>
        <p:txBody>
          <a:bodyPr wrap="square" rtlCol="0">
            <a:spAutoFit/>
          </a:bodyPr>
          <a:lstStyle/>
          <a:p>
            <a:r>
              <a:rPr lang="en-IN" sz="2000" b="1" dirty="0"/>
              <a:t>Customer count by Category, Gender &amp; Age Group</a:t>
            </a:r>
          </a:p>
        </p:txBody>
      </p:sp>
      <p:pic>
        <p:nvPicPr>
          <p:cNvPr id="3" name="Picture 2">
            <a:extLst>
              <a:ext uri="{FF2B5EF4-FFF2-40B4-BE49-F238E27FC236}">
                <a16:creationId xmlns:a16="http://schemas.microsoft.com/office/drawing/2014/main" id="{054D9B26-A638-BA3D-5379-D784635E4BB1}"/>
              </a:ext>
            </a:extLst>
          </p:cNvPr>
          <p:cNvPicPr>
            <a:picLocks noChangeAspect="1"/>
          </p:cNvPicPr>
          <p:nvPr/>
        </p:nvPicPr>
        <p:blipFill>
          <a:blip r:embed="rId2"/>
          <a:stretch>
            <a:fillRect/>
          </a:stretch>
        </p:blipFill>
        <p:spPr>
          <a:xfrm>
            <a:off x="457709" y="3706760"/>
            <a:ext cx="3060432" cy="2566638"/>
          </a:xfrm>
          <a:prstGeom prst="rect">
            <a:avLst/>
          </a:prstGeom>
        </p:spPr>
      </p:pic>
      <p:pic>
        <p:nvPicPr>
          <p:cNvPr id="19" name="Picture 18">
            <a:extLst>
              <a:ext uri="{FF2B5EF4-FFF2-40B4-BE49-F238E27FC236}">
                <a16:creationId xmlns:a16="http://schemas.microsoft.com/office/drawing/2014/main" id="{8387961D-CB84-ED70-E31B-ECC9E88BF92E}"/>
              </a:ext>
            </a:extLst>
          </p:cNvPr>
          <p:cNvPicPr>
            <a:picLocks noChangeAspect="1"/>
          </p:cNvPicPr>
          <p:nvPr/>
        </p:nvPicPr>
        <p:blipFill>
          <a:blip r:embed="rId3"/>
          <a:stretch>
            <a:fillRect/>
          </a:stretch>
        </p:blipFill>
        <p:spPr>
          <a:xfrm>
            <a:off x="457709" y="1718612"/>
            <a:ext cx="3060432" cy="1826750"/>
          </a:xfrm>
          <a:prstGeom prst="rect">
            <a:avLst/>
          </a:prstGeom>
        </p:spPr>
      </p:pic>
      <p:pic>
        <p:nvPicPr>
          <p:cNvPr id="20" name="Picture 19">
            <a:extLst>
              <a:ext uri="{FF2B5EF4-FFF2-40B4-BE49-F238E27FC236}">
                <a16:creationId xmlns:a16="http://schemas.microsoft.com/office/drawing/2014/main" id="{8D019103-3F68-0DA4-8F6E-F4E2B1F017A2}"/>
              </a:ext>
            </a:extLst>
          </p:cNvPr>
          <p:cNvPicPr>
            <a:picLocks noChangeAspect="1"/>
          </p:cNvPicPr>
          <p:nvPr/>
        </p:nvPicPr>
        <p:blipFill>
          <a:blip r:embed="rId4"/>
          <a:stretch>
            <a:fillRect/>
          </a:stretch>
        </p:blipFill>
        <p:spPr>
          <a:xfrm>
            <a:off x="8613058" y="5273133"/>
            <a:ext cx="3005730" cy="1000265"/>
          </a:xfrm>
          <a:prstGeom prst="rect">
            <a:avLst/>
          </a:prstGeom>
        </p:spPr>
      </p:pic>
      <p:pic>
        <p:nvPicPr>
          <p:cNvPr id="22" name="Picture 21">
            <a:extLst>
              <a:ext uri="{FF2B5EF4-FFF2-40B4-BE49-F238E27FC236}">
                <a16:creationId xmlns:a16="http://schemas.microsoft.com/office/drawing/2014/main" id="{1416008C-ADED-5AF7-D1C0-630FBD5946E2}"/>
              </a:ext>
            </a:extLst>
          </p:cNvPr>
          <p:cNvPicPr>
            <a:picLocks noChangeAspect="1"/>
          </p:cNvPicPr>
          <p:nvPr/>
        </p:nvPicPr>
        <p:blipFill>
          <a:blip r:embed="rId5"/>
          <a:stretch>
            <a:fillRect/>
          </a:stretch>
        </p:blipFill>
        <p:spPr>
          <a:xfrm>
            <a:off x="8594864" y="1718611"/>
            <a:ext cx="3023924" cy="3425059"/>
          </a:xfrm>
          <a:prstGeom prst="rect">
            <a:avLst/>
          </a:prstGeom>
        </p:spPr>
      </p:pic>
      <p:pic>
        <p:nvPicPr>
          <p:cNvPr id="24" name="Picture 23">
            <a:extLst>
              <a:ext uri="{FF2B5EF4-FFF2-40B4-BE49-F238E27FC236}">
                <a16:creationId xmlns:a16="http://schemas.microsoft.com/office/drawing/2014/main" id="{E999D1D7-2F47-30A9-B33F-547A27C74027}"/>
              </a:ext>
            </a:extLst>
          </p:cNvPr>
          <p:cNvPicPr>
            <a:picLocks noChangeAspect="1"/>
          </p:cNvPicPr>
          <p:nvPr/>
        </p:nvPicPr>
        <p:blipFill>
          <a:blip r:embed="rId6"/>
          <a:stretch>
            <a:fillRect/>
          </a:stretch>
        </p:blipFill>
        <p:spPr>
          <a:xfrm>
            <a:off x="4565783" y="3706760"/>
            <a:ext cx="3041788" cy="2566637"/>
          </a:xfrm>
          <a:prstGeom prst="rect">
            <a:avLst/>
          </a:prstGeom>
        </p:spPr>
      </p:pic>
      <p:pic>
        <p:nvPicPr>
          <p:cNvPr id="6" name="Picture 5">
            <a:extLst>
              <a:ext uri="{FF2B5EF4-FFF2-40B4-BE49-F238E27FC236}">
                <a16:creationId xmlns:a16="http://schemas.microsoft.com/office/drawing/2014/main" id="{6D33DEAB-9B35-D02F-D7CE-CF7A67ED405B}"/>
              </a:ext>
            </a:extLst>
          </p:cNvPr>
          <p:cNvPicPr>
            <a:picLocks noChangeAspect="1"/>
          </p:cNvPicPr>
          <p:nvPr/>
        </p:nvPicPr>
        <p:blipFill>
          <a:blip r:embed="rId7"/>
          <a:stretch>
            <a:fillRect/>
          </a:stretch>
        </p:blipFill>
        <p:spPr>
          <a:xfrm>
            <a:off x="4574878" y="1718612"/>
            <a:ext cx="3060433" cy="1867161"/>
          </a:xfrm>
          <a:prstGeom prst="rect">
            <a:avLst/>
          </a:prstGeom>
        </p:spPr>
      </p:pic>
    </p:spTree>
    <p:extLst>
      <p:ext uri="{BB962C8B-B14F-4D97-AF65-F5344CB8AC3E}">
        <p14:creationId xmlns:p14="http://schemas.microsoft.com/office/powerpoint/2010/main" val="117500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3FA35-EA9D-7741-A545-A1F822923A2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824057-069E-21E9-07F9-B8A1AB53D682}"/>
              </a:ext>
            </a:extLst>
          </p:cNvPr>
          <p:cNvSpPr/>
          <p:nvPr/>
        </p:nvSpPr>
        <p:spPr>
          <a:xfrm>
            <a:off x="344129" y="344125"/>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85000"/>
                </a:schemeClr>
              </a:solidFill>
            </a:endParaRPr>
          </a:p>
        </p:txBody>
      </p:sp>
      <p:sp>
        <p:nvSpPr>
          <p:cNvPr id="4" name="Rectangle 3">
            <a:extLst>
              <a:ext uri="{FF2B5EF4-FFF2-40B4-BE49-F238E27FC236}">
                <a16:creationId xmlns:a16="http://schemas.microsoft.com/office/drawing/2014/main" id="{2F6682AA-9EAA-3AD4-57BD-93315AC43C7E}"/>
              </a:ext>
            </a:extLst>
          </p:cNvPr>
          <p:cNvSpPr/>
          <p:nvPr/>
        </p:nvSpPr>
        <p:spPr>
          <a:xfrm>
            <a:off x="4345858" y="361335"/>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5" name="Rectangle 4">
            <a:extLst>
              <a:ext uri="{FF2B5EF4-FFF2-40B4-BE49-F238E27FC236}">
                <a16:creationId xmlns:a16="http://schemas.microsoft.com/office/drawing/2014/main" id="{2AB812CE-CFD5-3B7F-4F41-FA7B059D573D}"/>
              </a:ext>
            </a:extLst>
          </p:cNvPr>
          <p:cNvSpPr/>
          <p:nvPr/>
        </p:nvSpPr>
        <p:spPr>
          <a:xfrm>
            <a:off x="8347587" y="344126"/>
            <a:ext cx="3500284" cy="613532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85000"/>
                </a:schemeClr>
              </a:solidFill>
            </a:endParaRPr>
          </a:p>
        </p:txBody>
      </p:sp>
      <p:sp>
        <p:nvSpPr>
          <p:cNvPr id="15" name="TextBox 14">
            <a:extLst>
              <a:ext uri="{FF2B5EF4-FFF2-40B4-BE49-F238E27FC236}">
                <a16:creationId xmlns:a16="http://schemas.microsoft.com/office/drawing/2014/main" id="{51BBD082-7A29-0D70-925A-51A50BDD75E7}"/>
              </a:ext>
            </a:extLst>
          </p:cNvPr>
          <p:cNvSpPr txBox="1"/>
          <p:nvPr/>
        </p:nvSpPr>
        <p:spPr>
          <a:xfrm>
            <a:off x="494158" y="678426"/>
            <a:ext cx="3114281" cy="400110"/>
          </a:xfrm>
          <a:prstGeom prst="rect">
            <a:avLst/>
          </a:prstGeom>
          <a:noFill/>
        </p:spPr>
        <p:txBody>
          <a:bodyPr wrap="square" rtlCol="0">
            <a:spAutoFit/>
          </a:bodyPr>
          <a:lstStyle/>
          <a:p>
            <a:r>
              <a:rPr lang="en-IN" sz="2000" b="1" dirty="0"/>
              <a:t>Profit Analysis by Category</a:t>
            </a:r>
          </a:p>
        </p:txBody>
      </p:sp>
      <p:sp>
        <p:nvSpPr>
          <p:cNvPr id="17" name="TextBox 16">
            <a:extLst>
              <a:ext uri="{FF2B5EF4-FFF2-40B4-BE49-F238E27FC236}">
                <a16:creationId xmlns:a16="http://schemas.microsoft.com/office/drawing/2014/main" id="{1B55EC3A-F79E-DAD5-8C9E-A39B43229933}"/>
              </a:ext>
            </a:extLst>
          </p:cNvPr>
          <p:cNvSpPr txBox="1"/>
          <p:nvPr/>
        </p:nvSpPr>
        <p:spPr>
          <a:xfrm>
            <a:off x="8540589" y="539926"/>
            <a:ext cx="3114282" cy="707886"/>
          </a:xfrm>
          <a:prstGeom prst="rect">
            <a:avLst/>
          </a:prstGeom>
          <a:noFill/>
        </p:spPr>
        <p:txBody>
          <a:bodyPr wrap="square" rtlCol="0">
            <a:spAutoFit/>
          </a:bodyPr>
          <a:lstStyle/>
          <a:p>
            <a:r>
              <a:rPr lang="en-US" sz="2000" b="1" dirty="0"/>
              <a:t>Number of Transactions by Category and Shift Timing</a:t>
            </a:r>
          </a:p>
        </p:txBody>
      </p:sp>
      <p:sp>
        <p:nvSpPr>
          <p:cNvPr id="18" name="TextBox 17">
            <a:extLst>
              <a:ext uri="{FF2B5EF4-FFF2-40B4-BE49-F238E27FC236}">
                <a16:creationId xmlns:a16="http://schemas.microsoft.com/office/drawing/2014/main" id="{54AA458D-EA47-05D4-FA28-6FF4402C93C3}"/>
              </a:ext>
            </a:extLst>
          </p:cNvPr>
          <p:cNvSpPr txBox="1"/>
          <p:nvPr/>
        </p:nvSpPr>
        <p:spPr>
          <a:xfrm>
            <a:off x="4538859" y="583425"/>
            <a:ext cx="3114282" cy="707886"/>
          </a:xfrm>
          <a:prstGeom prst="rect">
            <a:avLst/>
          </a:prstGeom>
          <a:noFill/>
        </p:spPr>
        <p:txBody>
          <a:bodyPr wrap="square" rtlCol="0">
            <a:spAutoFit/>
          </a:bodyPr>
          <a:lstStyle/>
          <a:p>
            <a:r>
              <a:rPr lang="en-IN" sz="2000" b="1" dirty="0"/>
              <a:t>Yearly Highest Average Total Sales</a:t>
            </a:r>
          </a:p>
        </p:txBody>
      </p:sp>
      <p:pic>
        <p:nvPicPr>
          <p:cNvPr id="6" name="Picture 5">
            <a:extLst>
              <a:ext uri="{FF2B5EF4-FFF2-40B4-BE49-F238E27FC236}">
                <a16:creationId xmlns:a16="http://schemas.microsoft.com/office/drawing/2014/main" id="{CE81C7A6-FCA7-E735-65F2-4612D80505EA}"/>
              </a:ext>
            </a:extLst>
          </p:cNvPr>
          <p:cNvPicPr>
            <a:picLocks noChangeAspect="1"/>
          </p:cNvPicPr>
          <p:nvPr/>
        </p:nvPicPr>
        <p:blipFill>
          <a:blip r:embed="rId2"/>
          <a:stretch>
            <a:fillRect/>
          </a:stretch>
        </p:blipFill>
        <p:spPr>
          <a:xfrm>
            <a:off x="494158" y="3926400"/>
            <a:ext cx="3114282" cy="2253174"/>
          </a:xfrm>
          <a:prstGeom prst="rect">
            <a:avLst/>
          </a:prstGeom>
        </p:spPr>
      </p:pic>
      <p:pic>
        <p:nvPicPr>
          <p:cNvPr id="7" name="Picture 6">
            <a:extLst>
              <a:ext uri="{FF2B5EF4-FFF2-40B4-BE49-F238E27FC236}">
                <a16:creationId xmlns:a16="http://schemas.microsoft.com/office/drawing/2014/main" id="{12A68C01-E0FA-A8CD-2AD4-2824CEE17DF3}"/>
              </a:ext>
            </a:extLst>
          </p:cNvPr>
          <p:cNvPicPr>
            <a:picLocks noChangeAspect="1"/>
          </p:cNvPicPr>
          <p:nvPr/>
        </p:nvPicPr>
        <p:blipFill>
          <a:blip r:embed="rId3"/>
          <a:stretch>
            <a:fillRect/>
          </a:stretch>
        </p:blipFill>
        <p:spPr>
          <a:xfrm>
            <a:off x="4538859" y="3926400"/>
            <a:ext cx="3114282" cy="2348175"/>
          </a:xfrm>
          <a:prstGeom prst="rect">
            <a:avLst/>
          </a:prstGeom>
        </p:spPr>
      </p:pic>
      <p:pic>
        <p:nvPicPr>
          <p:cNvPr id="9" name="Picture 8">
            <a:extLst>
              <a:ext uri="{FF2B5EF4-FFF2-40B4-BE49-F238E27FC236}">
                <a16:creationId xmlns:a16="http://schemas.microsoft.com/office/drawing/2014/main" id="{9817B0A0-2512-2234-80F8-9ACD2529394A}"/>
              </a:ext>
            </a:extLst>
          </p:cNvPr>
          <p:cNvPicPr>
            <a:picLocks noChangeAspect="1"/>
          </p:cNvPicPr>
          <p:nvPr/>
        </p:nvPicPr>
        <p:blipFill>
          <a:blip r:embed="rId4"/>
          <a:stretch>
            <a:fillRect/>
          </a:stretch>
        </p:blipFill>
        <p:spPr>
          <a:xfrm>
            <a:off x="494158" y="1590719"/>
            <a:ext cx="3114282" cy="2056554"/>
          </a:xfrm>
          <a:prstGeom prst="rect">
            <a:avLst/>
          </a:prstGeom>
        </p:spPr>
      </p:pic>
      <p:pic>
        <p:nvPicPr>
          <p:cNvPr id="12" name="Picture 11">
            <a:extLst>
              <a:ext uri="{FF2B5EF4-FFF2-40B4-BE49-F238E27FC236}">
                <a16:creationId xmlns:a16="http://schemas.microsoft.com/office/drawing/2014/main" id="{D746ACE9-25A3-EB6E-B00C-F90C688997EB}"/>
              </a:ext>
            </a:extLst>
          </p:cNvPr>
          <p:cNvPicPr>
            <a:picLocks noChangeAspect="1"/>
          </p:cNvPicPr>
          <p:nvPr/>
        </p:nvPicPr>
        <p:blipFill>
          <a:blip r:embed="rId5"/>
          <a:stretch>
            <a:fillRect/>
          </a:stretch>
        </p:blipFill>
        <p:spPr>
          <a:xfrm>
            <a:off x="4538859" y="1561345"/>
            <a:ext cx="3114282" cy="2085928"/>
          </a:xfrm>
          <a:prstGeom prst="rect">
            <a:avLst/>
          </a:prstGeom>
        </p:spPr>
      </p:pic>
      <p:pic>
        <p:nvPicPr>
          <p:cNvPr id="19" name="Picture 18">
            <a:extLst>
              <a:ext uri="{FF2B5EF4-FFF2-40B4-BE49-F238E27FC236}">
                <a16:creationId xmlns:a16="http://schemas.microsoft.com/office/drawing/2014/main" id="{D7CCEFCD-39D3-0FA7-6333-5C27E5A5CD1D}"/>
              </a:ext>
            </a:extLst>
          </p:cNvPr>
          <p:cNvPicPr>
            <a:picLocks noChangeAspect="1"/>
          </p:cNvPicPr>
          <p:nvPr/>
        </p:nvPicPr>
        <p:blipFill>
          <a:blip r:embed="rId6"/>
          <a:stretch>
            <a:fillRect/>
          </a:stretch>
        </p:blipFill>
        <p:spPr>
          <a:xfrm>
            <a:off x="8540588" y="1590719"/>
            <a:ext cx="3114282" cy="2056554"/>
          </a:xfrm>
          <a:prstGeom prst="rect">
            <a:avLst/>
          </a:prstGeom>
        </p:spPr>
      </p:pic>
      <p:pic>
        <p:nvPicPr>
          <p:cNvPr id="21" name="Picture 20">
            <a:extLst>
              <a:ext uri="{FF2B5EF4-FFF2-40B4-BE49-F238E27FC236}">
                <a16:creationId xmlns:a16="http://schemas.microsoft.com/office/drawing/2014/main" id="{8F18B6E4-25E2-1724-C51D-F140C8818F34}"/>
              </a:ext>
            </a:extLst>
          </p:cNvPr>
          <p:cNvPicPr>
            <a:picLocks noChangeAspect="1"/>
          </p:cNvPicPr>
          <p:nvPr/>
        </p:nvPicPr>
        <p:blipFill>
          <a:blip r:embed="rId7"/>
          <a:stretch>
            <a:fillRect/>
          </a:stretch>
        </p:blipFill>
        <p:spPr>
          <a:xfrm>
            <a:off x="8540588" y="3926400"/>
            <a:ext cx="3143689" cy="2348175"/>
          </a:xfrm>
          <a:prstGeom prst="rect">
            <a:avLst/>
          </a:prstGeom>
        </p:spPr>
      </p:pic>
    </p:spTree>
    <p:extLst>
      <p:ext uri="{BB962C8B-B14F-4D97-AF65-F5344CB8AC3E}">
        <p14:creationId xmlns:p14="http://schemas.microsoft.com/office/powerpoint/2010/main" val="2223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84AB-048A-872E-D48D-B883D125E0A0}"/>
              </a:ext>
            </a:extLst>
          </p:cNvPr>
          <p:cNvSpPr>
            <a:spLocks noGrp="1"/>
          </p:cNvSpPr>
          <p:nvPr>
            <p:ph type="title"/>
          </p:nvPr>
        </p:nvSpPr>
        <p:spPr>
          <a:xfrm>
            <a:off x="560439" y="326661"/>
            <a:ext cx="10515600" cy="461615"/>
          </a:xfrm>
        </p:spPr>
        <p:txBody>
          <a:bodyPr>
            <a:noAutofit/>
          </a:bodyPr>
          <a:lstStyle/>
          <a:p>
            <a:pPr algn="ctr"/>
            <a:r>
              <a:rPr lang="en-US" sz="2800" b="1" dirty="0">
                <a:latin typeface="Arial Black" panose="020B0A04020102020204" pitchFamily="34" charset="0"/>
              </a:rPr>
              <a:t>Analysis and </a:t>
            </a:r>
            <a:r>
              <a:rPr lang="en-IN" sz="2800" b="1" dirty="0">
                <a:latin typeface="Arial Black" panose="020B0A04020102020204" pitchFamily="34" charset="0"/>
              </a:rPr>
              <a:t>Insights</a:t>
            </a:r>
          </a:p>
        </p:txBody>
      </p:sp>
      <p:sp>
        <p:nvSpPr>
          <p:cNvPr id="5" name="TextBox 4">
            <a:extLst>
              <a:ext uri="{FF2B5EF4-FFF2-40B4-BE49-F238E27FC236}">
                <a16:creationId xmlns:a16="http://schemas.microsoft.com/office/drawing/2014/main" id="{1D9C3165-6D5D-A5A0-9496-6E076BA26C59}"/>
              </a:ext>
            </a:extLst>
          </p:cNvPr>
          <p:cNvSpPr txBox="1"/>
          <p:nvPr/>
        </p:nvSpPr>
        <p:spPr>
          <a:xfrm>
            <a:off x="560439" y="934929"/>
            <a:ext cx="10972799" cy="5478423"/>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Electronics Category Dominance</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The Electronics category recorded the highest total sales among all product categories.</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Customer Demographics in Electronics</a:t>
            </a:r>
            <a:br>
              <a:rPr lang="en-US" sz="1400" b="1"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The average age of customers purchasing electronics is approximately 41.60 years, indicating a mature customer base.</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Gender Contribution to Electronics Sales</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Male customers contributed a higher total sales amount in the Electronics category compared to female customers.</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Top Performing Customers</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The analysis identified the top 5 customers based on their total purchase value.</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Age Group Distribution Across Categories</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For all three categories, female customers aged between 31 and 50 represent the highest count, with Clothing being the most preferred category within this group.</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Seasonal Sales Trends</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The highest average total sales were observed in July (2022) and February (2023), indicating peak sales periods.</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Shift-wise Order Distribution</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Across all categories, the morning shift sees the highest number of orders, followed by the evening, with the afternoon shift having the least.</a:t>
            </a:r>
          </a:p>
          <a:p>
            <a:pPr marL="285750" indent="-285750">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Profitability by Category</a:t>
            </a:r>
            <a:br>
              <a:rPr lang="en-US" sz="1400" dirty="0">
                <a:latin typeface="Calibri" panose="020F0502020204030204" pitchFamily="34" charset="0"/>
                <a:ea typeface="Calibri" panose="020F0502020204030204" pitchFamily="34" charset="0"/>
                <a:cs typeface="Calibri" panose="020F0502020204030204" pitchFamily="34" charset="0"/>
              </a:rPr>
            </a:br>
            <a:r>
              <a:rPr lang="en-US" sz="1400" dirty="0">
                <a:latin typeface="Calibri" panose="020F0502020204030204" pitchFamily="34" charset="0"/>
                <a:ea typeface="Calibri" panose="020F0502020204030204" pitchFamily="34" charset="0"/>
                <a:cs typeface="Calibri" panose="020F0502020204030204" pitchFamily="34" charset="0"/>
              </a:rPr>
              <a:t>The Clothing category generated the highest profit.</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605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4068E-8690-EA68-BF88-594DE7A89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F8757-24B4-255A-FE78-B4C7A6B9B9D8}"/>
              </a:ext>
            </a:extLst>
          </p:cNvPr>
          <p:cNvSpPr>
            <a:spLocks noGrp="1"/>
          </p:cNvSpPr>
          <p:nvPr>
            <p:ph type="title"/>
          </p:nvPr>
        </p:nvSpPr>
        <p:spPr>
          <a:xfrm>
            <a:off x="560439" y="473314"/>
            <a:ext cx="10515600" cy="461615"/>
          </a:xfrm>
        </p:spPr>
        <p:txBody>
          <a:bodyPr>
            <a:noAutofit/>
          </a:bodyPr>
          <a:lstStyle/>
          <a:p>
            <a:pPr algn="ctr"/>
            <a:r>
              <a:rPr lang="en-IN" sz="4400" b="1" dirty="0">
                <a:latin typeface="Calibri" panose="020F0502020204030204" pitchFamily="34" charset="0"/>
                <a:ea typeface="Calibri" panose="020F0502020204030204" pitchFamily="34" charset="0"/>
                <a:cs typeface="Calibri" panose="020F0502020204030204" pitchFamily="34" charset="0"/>
              </a:rPr>
              <a:t>Recommendations</a:t>
            </a:r>
          </a:p>
        </p:txBody>
      </p:sp>
      <p:sp>
        <p:nvSpPr>
          <p:cNvPr id="5" name="TextBox 4">
            <a:extLst>
              <a:ext uri="{FF2B5EF4-FFF2-40B4-BE49-F238E27FC236}">
                <a16:creationId xmlns:a16="http://schemas.microsoft.com/office/drawing/2014/main" id="{D14CF8F2-C3F6-ED23-2C69-28AF090F655B}"/>
              </a:ext>
            </a:extLst>
          </p:cNvPr>
          <p:cNvSpPr txBox="1"/>
          <p:nvPr/>
        </p:nvSpPr>
        <p:spPr>
          <a:xfrm>
            <a:off x="560439" y="1152484"/>
            <a:ext cx="10972799" cy="5232202"/>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Electronics has the highest total sales, consider allocating more marketing budget to this category. Highlight popular products and offer targeted promotions to further boost sales.</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With the average age of electronics customers being around 41.60 years, tailor campaigns and product messaging to appeal to middle-aged consumers, especially those in the 31–50 age range.</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As male customers contribute more to electronics sales, develop male-oriented product bundles or loyalty programs. For categories where females dominate (like Clothing), create campaigns that resonate with their preferences.</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Engage the top 5 customers with exclusive offers, early access to new products, or personalized communication to retain and grow their loyalty.</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Since Clothing generates the highest profit, explore expanding product lines, improving inventory management, and enhancing customer experience in this category.</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Capitalize on peak months like July (2022) and February (2023) by planning seasonal promotions, and product launches during these periods.</a:t>
            </a:r>
          </a:p>
          <a:p>
            <a:pPr marL="285750" indent="-28575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With morning shifts showing the highest order volume, ensure adequate staffing, inventory availability, and system readiness during these hours to maximize efficiency and customer satisfaction.</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76599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272</TotalTime>
  <Words>558</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Century Gothic</vt:lpstr>
      <vt:lpstr>Garamond</vt:lpstr>
      <vt:lpstr>Savon</vt:lpstr>
      <vt:lpstr>Retail Sales Analysis</vt:lpstr>
      <vt:lpstr>PowerPoint Presentation</vt:lpstr>
      <vt:lpstr>PowerPoint Presentation</vt:lpstr>
      <vt:lpstr>PowerPoint Presentation</vt:lpstr>
      <vt:lpstr>Analysis and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Shubhashis Pal</dc:creator>
  <cp:lastModifiedBy>Shubhashis Pal</cp:lastModifiedBy>
  <cp:revision>1</cp:revision>
  <dcterms:created xsi:type="dcterms:W3CDTF">2025-07-18T16:18:28Z</dcterms:created>
  <dcterms:modified xsi:type="dcterms:W3CDTF">2025-07-20T17:34:03Z</dcterms:modified>
</cp:coreProperties>
</file>