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6" r:id="rId3"/>
    <p:sldId id="258" r:id="rId4"/>
    <p:sldId id="259" r:id="rId5"/>
    <p:sldId id="26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8" r:id="rId14"/>
    <p:sldId id="269" r:id="rId15"/>
  </p:sldIdLst>
  <p:sldSz cx="9144000" cy="5143500" type="screen16x9"/>
  <p:notesSz cx="6858000" cy="9144000"/>
  <p:embeddedFontLst>
    <p:embeddedFont>
      <p:font typeface="Abel" panose="020B0604020202020204" charset="0"/>
      <p:regular r:id="rId17"/>
    </p:embeddedFont>
    <p:embeddedFont>
      <p:font typeface="Roboto" panose="02000000000000000000" pitchFamily="2" charset="0"/>
      <p:regular r:id="rId18"/>
      <p:bold r:id="rId19"/>
    </p:embeddedFont>
    <p:embeddedFont>
      <p:font typeface="Sansita" panose="020B0604020202020204" charset="0"/>
      <p:regular r:id="rId20"/>
      <p:bold r:id="rId21"/>
      <p:italic r:id="rId22"/>
      <p:boldItalic r:id="rId23"/>
    </p:embeddedFont>
    <p:embeddedFont>
      <p:font typeface="Sansita ExtraBold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091FC-8821-4101-92A9-D86819966A62}">
  <a:tblStyle styleId="{588091FC-8821-4101-92A9-D86819966A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2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33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03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9dcea16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0" name="Google Shape;1570;g9dcea16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9dcea1697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9dcea1697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9dcea169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9dcea169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9d76c2c3b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9d76c2c3b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9d76c2c3b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9d76c2c3b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31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4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81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9d76c2c3b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9d76c2c3b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9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81E4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4598" y="161522"/>
            <a:ext cx="8834805" cy="4820455"/>
            <a:chOff x="4417375" y="3387150"/>
            <a:chExt cx="1648100" cy="905675"/>
          </a:xfrm>
        </p:grpSpPr>
        <p:sp>
          <p:nvSpPr>
            <p:cNvPr id="10" name="Google Shape;10;p2"/>
            <p:cNvSpPr/>
            <p:nvPr/>
          </p:nvSpPr>
          <p:spPr>
            <a:xfrm>
              <a:off x="44173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2203" y="0"/>
                  </a:moveTo>
                  <a:cubicBezTo>
                    <a:pt x="2189" y="0"/>
                    <a:pt x="2174" y="2"/>
                    <a:pt x="2160" y="7"/>
                  </a:cubicBezTo>
                  <a:cubicBezTo>
                    <a:pt x="2088" y="37"/>
                    <a:pt x="2058" y="109"/>
                    <a:pt x="2078" y="179"/>
                  </a:cubicBezTo>
                  <a:cubicBezTo>
                    <a:pt x="2404" y="1055"/>
                    <a:pt x="2649" y="2247"/>
                    <a:pt x="2730" y="2705"/>
                  </a:cubicBezTo>
                  <a:cubicBezTo>
                    <a:pt x="2271" y="2624"/>
                    <a:pt x="1080" y="2379"/>
                    <a:pt x="204" y="2053"/>
                  </a:cubicBezTo>
                  <a:cubicBezTo>
                    <a:pt x="190" y="2049"/>
                    <a:pt x="175" y="2047"/>
                    <a:pt x="161" y="2047"/>
                  </a:cubicBezTo>
                  <a:cubicBezTo>
                    <a:pt x="106" y="2047"/>
                    <a:pt x="56" y="2078"/>
                    <a:pt x="31" y="2135"/>
                  </a:cubicBezTo>
                  <a:cubicBezTo>
                    <a:pt x="1" y="2207"/>
                    <a:pt x="42" y="2277"/>
                    <a:pt x="112" y="2308"/>
                  </a:cubicBezTo>
                  <a:cubicBezTo>
                    <a:pt x="1223" y="2726"/>
                    <a:pt x="2812" y="2990"/>
                    <a:pt x="2873" y="3011"/>
                  </a:cubicBezTo>
                  <a:lnTo>
                    <a:pt x="2903" y="3011"/>
                  </a:lnTo>
                  <a:cubicBezTo>
                    <a:pt x="2934" y="3011"/>
                    <a:pt x="2964" y="2990"/>
                    <a:pt x="2995" y="2970"/>
                  </a:cubicBezTo>
                  <a:cubicBezTo>
                    <a:pt x="3025" y="2940"/>
                    <a:pt x="3036" y="2899"/>
                    <a:pt x="3036" y="2848"/>
                  </a:cubicBezTo>
                  <a:cubicBezTo>
                    <a:pt x="3015" y="2787"/>
                    <a:pt x="2751" y="1198"/>
                    <a:pt x="2333" y="88"/>
                  </a:cubicBezTo>
                  <a:cubicBezTo>
                    <a:pt x="2309" y="31"/>
                    <a:pt x="2258" y="0"/>
                    <a:pt x="220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417625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1396" y="1"/>
                  </a:moveTo>
                  <a:cubicBezTo>
                    <a:pt x="1363" y="1"/>
                    <a:pt x="1330" y="14"/>
                    <a:pt x="1304" y="39"/>
                  </a:cubicBezTo>
                  <a:cubicBezTo>
                    <a:pt x="1254" y="90"/>
                    <a:pt x="1243" y="181"/>
                    <a:pt x="1304" y="233"/>
                  </a:cubicBezTo>
                  <a:cubicBezTo>
                    <a:pt x="1528" y="457"/>
                    <a:pt x="1732" y="1322"/>
                    <a:pt x="1824" y="1811"/>
                  </a:cubicBezTo>
                  <a:cubicBezTo>
                    <a:pt x="1335" y="1720"/>
                    <a:pt x="469" y="1516"/>
                    <a:pt x="245" y="1292"/>
                  </a:cubicBezTo>
                  <a:cubicBezTo>
                    <a:pt x="221" y="1263"/>
                    <a:pt x="187" y="1250"/>
                    <a:pt x="153" y="1250"/>
                  </a:cubicBezTo>
                  <a:cubicBezTo>
                    <a:pt x="116" y="1250"/>
                    <a:pt x="78" y="1265"/>
                    <a:pt x="52" y="1292"/>
                  </a:cubicBezTo>
                  <a:cubicBezTo>
                    <a:pt x="1" y="1342"/>
                    <a:pt x="1" y="1424"/>
                    <a:pt x="52" y="1475"/>
                  </a:cubicBezTo>
                  <a:cubicBezTo>
                    <a:pt x="419" y="1842"/>
                    <a:pt x="1813" y="2086"/>
                    <a:pt x="1967" y="2116"/>
                  </a:cubicBezTo>
                  <a:lnTo>
                    <a:pt x="1997" y="2116"/>
                  </a:lnTo>
                  <a:cubicBezTo>
                    <a:pt x="2028" y="2116"/>
                    <a:pt x="2058" y="2096"/>
                    <a:pt x="2089" y="2076"/>
                  </a:cubicBezTo>
                  <a:cubicBezTo>
                    <a:pt x="2119" y="2046"/>
                    <a:pt x="2129" y="2005"/>
                    <a:pt x="2129" y="1953"/>
                  </a:cubicBezTo>
                  <a:cubicBezTo>
                    <a:pt x="2099" y="1801"/>
                    <a:pt x="1854" y="405"/>
                    <a:pt x="1487" y="39"/>
                  </a:cubicBezTo>
                  <a:cubicBezTo>
                    <a:pt x="1462" y="14"/>
                    <a:pt x="1429" y="1"/>
                    <a:pt x="13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95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833" y="0"/>
                  </a:moveTo>
                  <a:cubicBezTo>
                    <a:pt x="778" y="0"/>
                    <a:pt x="728" y="31"/>
                    <a:pt x="704" y="88"/>
                  </a:cubicBezTo>
                  <a:cubicBezTo>
                    <a:pt x="286" y="1198"/>
                    <a:pt x="21" y="2787"/>
                    <a:pt x="12" y="2848"/>
                  </a:cubicBezTo>
                  <a:cubicBezTo>
                    <a:pt x="1" y="2899"/>
                    <a:pt x="12" y="2940"/>
                    <a:pt x="42" y="2970"/>
                  </a:cubicBezTo>
                  <a:cubicBezTo>
                    <a:pt x="73" y="2990"/>
                    <a:pt x="103" y="3011"/>
                    <a:pt x="143" y="3011"/>
                  </a:cubicBezTo>
                  <a:lnTo>
                    <a:pt x="164" y="3011"/>
                  </a:lnTo>
                  <a:cubicBezTo>
                    <a:pt x="225" y="2990"/>
                    <a:pt x="1814" y="2726"/>
                    <a:pt x="2924" y="2308"/>
                  </a:cubicBezTo>
                  <a:cubicBezTo>
                    <a:pt x="2995" y="2277"/>
                    <a:pt x="3036" y="2207"/>
                    <a:pt x="3006" y="2135"/>
                  </a:cubicBezTo>
                  <a:cubicBezTo>
                    <a:pt x="2981" y="2078"/>
                    <a:pt x="2931" y="2047"/>
                    <a:pt x="2875" y="2047"/>
                  </a:cubicBezTo>
                  <a:cubicBezTo>
                    <a:pt x="2861" y="2047"/>
                    <a:pt x="2847" y="2049"/>
                    <a:pt x="2832" y="2053"/>
                  </a:cubicBezTo>
                  <a:cubicBezTo>
                    <a:pt x="1967" y="2379"/>
                    <a:pt x="765" y="2624"/>
                    <a:pt x="306" y="2705"/>
                  </a:cubicBezTo>
                  <a:cubicBezTo>
                    <a:pt x="388" y="2247"/>
                    <a:pt x="632" y="1055"/>
                    <a:pt x="958" y="179"/>
                  </a:cubicBezTo>
                  <a:cubicBezTo>
                    <a:pt x="979" y="109"/>
                    <a:pt x="948" y="37"/>
                    <a:pt x="877" y="7"/>
                  </a:cubicBezTo>
                  <a:cubicBezTo>
                    <a:pt x="862" y="2"/>
                    <a:pt x="848" y="0"/>
                    <a:pt x="83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12000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734" y="1"/>
                  </a:moveTo>
                  <a:cubicBezTo>
                    <a:pt x="700" y="1"/>
                    <a:pt x="667" y="14"/>
                    <a:pt x="642" y="39"/>
                  </a:cubicBezTo>
                  <a:cubicBezTo>
                    <a:pt x="276" y="405"/>
                    <a:pt x="31" y="1801"/>
                    <a:pt x="11" y="1953"/>
                  </a:cubicBezTo>
                  <a:cubicBezTo>
                    <a:pt x="0" y="2005"/>
                    <a:pt x="11" y="2046"/>
                    <a:pt x="41" y="2076"/>
                  </a:cubicBezTo>
                  <a:cubicBezTo>
                    <a:pt x="72" y="2096"/>
                    <a:pt x="102" y="2116"/>
                    <a:pt x="143" y="2116"/>
                  </a:cubicBezTo>
                  <a:lnTo>
                    <a:pt x="163" y="2116"/>
                  </a:lnTo>
                  <a:cubicBezTo>
                    <a:pt x="316" y="2086"/>
                    <a:pt x="1711" y="1842"/>
                    <a:pt x="2078" y="1475"/>
                  </a:cubicBezTo>
                  <a:cubicBezTo>
                    <a:pt x="2129" y="1424"/>
                    <a:pt x="2129" y="1342"/>
                    <a:pt x="2078" y="1292"/>
                  </a:cubicBezTo>
                  <a:cubicBezTo>
                    <a:pt x="2051" y="1265"/>
                    <a:pt x="2017" y="1250"/>
                    <a:pt x="1981" y="1250"/>
                  </a:cubicBezTo>
                  <a:cubicBezTo>
                    <a:pt x="1948" y="1250"/>
                    <a:pt x="1914" y="1263"/>
                    <a:pt x="1885" y="1292"/>
                  </a:cubicBezTo>
                  <a:cubicBezTo>
                    <a:pt x="1661" y="1516"/>
                    <a:pt x="795" y="1720"/>
                    <a:pt x="306" y="1811"/>
                  </a:cubicBezTo>
                  <a:cubicBezTo>
                    <a:pt x="398" y="1322"/>
                    <a:pt x="611" y="457"/>
                    <a:pt x="835" y="233"/>
                  </a:cubicBezTo>
                  <a:cubicBezTo>
                    <a:pt x="887" y="181"/>
                    <a:pt x="887" y="90"/>
                    <a:pt x="825" y="39"/>
                  </a:cubicBezTo>
                  <a:cubicBezTo>
                    <a:pt x="800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173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2895" y="0"/>
                  </a:moveTo>
                  <a:cubicBezTo>
                    <a:pt x="2887" y="0"/>
                    <a:pt x="2880" y="1"/>
                    <a:pt x="2873" y="3"/>
                  </a:cubicBezTo>
                  <a:cubicBezTo>
                    <a:pt x="2812" y="13"/>
                    <a:pt x="1223" y="288"/>
                    <a:pt x="112" y="706"/>
                  </a:cubicBezTo>
                  <a:cubicBezTo>
                    <a:pt x="42" y="726"/>
                    <a:pt x="1" y="808"/>
                    <a:pt x="31" y="879"/>
                  </a:cubicBezTo>
                  <a:cubicBezTo>
                    <a:pt x="54" y="932"/>
                    <a:pt x="99" y="962"/>
                    <a:pt x="149" y="962"/>
                  </a:cubicBezTo>
                  <a:cubicBezTo>
                    <a:pt x="167" y="962"/>
                    <a:pt x="186" y="958"/>
                    <a:pt x="204" y="950"/>
                  </a:cubicBezTo>
                  <a:cubicBezTo>
                    <a:pt x="1080" y="634"/>
                    <a:pt x="2271" y="390"/>
                    <a:pt x="2730" y="308"/>
                  </a:cubicBezTo>
                  <a:lnTo>
                    <a:pt x="2730" y="308"/>
                  </a:lnTo>
                  <a:cubicBezTo>
                    <a:pt x="2649" y="767"/>
                    <a:pt x="2404" y="1958"/>
                    <a:pt x="2078" y="2834"/>
                  </a:cubicBezTo>
                  <a:cubicBezTo>
                    <a:pt x="2058" y="2895"/>
                    <a:pt x="2088" y="2977"/>
                    <a:pt x="2160" y="3008"/>
                  </a:cubicBezTo>
                  <a:lnTo>
                    <a:pt x="2210" y="3008"/>
                  </a:lnTo>
                  <a:cubicBezTo>
                    <a:pt x="2262" y="3008"/>
                    <a:pt x="2312" y="2977"/>
                    <a:pt x="2333" y="2926"/>
                  </a:cubicBezTo>
                  <a:cubicBezTo>
                    <a:pt x="2751" y="1806"/>
                    <a:pt x="3015" y="227"/>
                    <a:pt x="3036" y="156"/>
                  </a:cubicBezTo>
                  <a:cubicBezTo>
                    <a:pt x="3036" y="115"/>
                    <a:pt x="3025" y="74"/>
                    <a:pt x="2995" y="43"/>
                  </a:cubicBezTo>
                  <a:cubicBezTo>
                    <a:pt x="2969" y="18"/>
                    <a:pt x="2930" y="0"/>
                    <a:pt x="289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17625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992" y="0"/>
                  </a:moveTo>
                  <a:cubicBezTo>
                    <a:pt x="1984" y="0"/>
                    <a:pt x="1975" y="1"/>
                    <a:pt x="1967" y="3"/>
                  </a:cubicBezTo>
                  <a:cubicBezTo>
                    <a:pt x="1813" y="34"/>
                    <a:pt x="419" y="278"/>
                    <a:pt x="52" y="634"/>
                  </a:cubicBezTo>
                  <a:cubicBezTo>
                    <a:pt x="1" y="686"/>
                    <a:pt x="1" y="777"/>
                    <a:pt x="52" y="828"/>
                  </a:cubicBezTo>
                  <a:cubicBezTo>
                    <a:pt x="77" y="854"/>
                    <a:pt x="113" y="866"/>
                    <a:pt x="148" y="866"/>
                  </a:cubicBezTo>
                  <a:cubicBezTo>
                    <a:pt x="184" y="866"/>
                    <a:pt x="220" y="854"/>
                    <a:pt x="245" y="828"/>
                  </a:cubicBezTo>
                  <a:cubicBezTo>
                    <a:pt x="469" y="604"/>
                    <a:pt x="1335" y="401"/>
                    <a:pt x="1824" y="308"/>
                  </a:cubicBezTo>
                  <a:lnTo>
                    <a:pt x="1824" y="308"/>
                  </a:lnTo>
                  <a:cubicBezTo>
                    <a:pt x="1732" y="797"/>
                    <a:pt x="1528" y="1663"/>
                    <a:pt x="1304" y="1887"/>
                  </a:cubicBezTo>
                  <a:cubicBezTo>
                    <a:pt x="1243" y="1938"/>
                    <a:pt x="1254" y="2030"/>
                    <a:pt x="1304" y="2081"/>
                  </a:cubicBezTo>
                  <a:cubicBezTo>
                    <a:pt x="1325" y="2101"/>
                    <a:pt x="1365" y="2112"/>
                    <a:pt x="1396" y="2112"/>
                  </a:cubicBezTo>
                  <a:cubicBezTo>
                    <a:pt x="1426" y="2112"/>
                    <a:pt x="1467" y="2101"/>
                    <a:pt x="1487" y="2081"/>
                  </a:cubicBezTo>
                  <a:cubicBezTo>
                    <a:pt x="1854" y="1704"/>
                    <a:pt x="2099" y="319"/>
                    <a:pt x="2129" y="156"/>
                  </a:cubicBezTo>
                  <a:cubicBezTo>
                    <a:pt x="2129" y="115"/>
                    <a:pt x="2119" y="75"/>
                    <a:pt x="2089" y="44"/>
                  </a:cubicBezTo>
                  <a:cubicBezTo>
                    <a:pt x="2063" y="19"/>
                    <a:pt x="2031" y="0"/>
                    <a:pt x="19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895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142" y="0"/>
                  </a:moveTo>
                  <a:cubicBezTo>
                    <a:pt x="106" y="0"/>
                    <a:pt x="67" y="18"/>
                    <a:pt x="42" y="43"/>
                  </a:cubicBezTo>
                  <a:cubicBezTo>
                    <a:pt x="12" y="74"/>
                    <a:pt x="1" y="115"/>
                    <a:pt x="12" y="156"/>
                  </a:cubicBezTo>
                  <a:cubicBezTo>
                    <a:pt x="21" y="227"/>
                    <a:pt x="286" y="1806"/>
                    <a:pt x="704" y="2926"/>
                  </a:cubicBezTo>
                  <a:cubicBezTo>
                    <a:pt x="724" y="2977"/>
                    <a:pt x="775" y="3008"/>
                    <a:pt x="826" y="3008"/>
                  </a:cubicBezTo>
                  <a:lnTo>
                    <a:pt x="877" y="3008"/>
                  </a:lnTo>
                  <a:cubicBezTo>
                    <a:pt x="948" y="2977"/>
                    <a:pt x="979" y="2895"/>
                    <a:pt x="958" y="2834"/>
                  </a:cubicBezTo>
                  <a:cubicBezTo>
                    <a:pt x="632" y="1958"/>
                    <a:pt x="388" y="767"/>
                    <a:pt x="306" y="308"/>
                  </a:cubicBezTo>
                  <a:lnTo>
                    <a:pt x="306" y="308"/>
                  </a:lnTo>
                  <a:cubicBezTo>
                    <a:pt x="765" y="390"/>
                    <a:pt x="1967" y="624"/>
                    <a:pt x="2832" y="950"/>
                  </a:cubicBezTo>
                  <a:cubicBezTo>
                    <a:pt x="2851" y="958"/>
                    <a:pt x="2869" y="962"/>
                    <a:pt x="2887" y="962"/>
                  </a:cubicBezTo>
                  <a:cubicBezTo>
                    <a:pt x="2938" y="962"/>
                    <a:pt x="2983" y="932"/>
                    <a:pt x="3006" y="879"/>
                  </a:cubicBezTo>
                  <a:cubicBezTo>
                    <a:pt x="3036" y="808"/>
                    <a:pt x="2995" y="726"/>
                    <a:pt x="2924" y="706"/>
                  </a:cubicBezTo>
                  <a:cubicBezTo>
                    <a:pt x="1814" y="288"/>
                    <a:pt x="225" y="13"/>
                    <a:pt x="164" y="3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12000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41" y="0"/>
                  </a:moveTo>
                  <a:cubicBezTo>
                    <a:pt x="106" y="0"/>
                    <a:pt x="67" y="19"/>
                    <a:pt x="41" y="44"/>
                  </a:cubicBezTo>
                  <a:cubicBezTo>
                    <a:pt x="11" y="75"/>
                    <a:pt x="0" y="115"/>
                    <a:pt x="11" y="156"/>
                  </a:cubicBezTo>
                  <a:cubicBezTo>
                    <a:pt x="31" y="319"/>
                    <a:pt x="276" y="1704"/>
                    <a:pt x="642" y="2081"/>
                  </a:cubicBezTo>
                  <a:cubicBezTo>
                    <a:pt x="663" y="2101"/>
                    <a:pt x="703" y="2112"/>
                    <a:pt x="733" y="2112"/>
                  </a:cubicBezTo>
                  <a:cubicBezTo>
                    <a:pt x="764" y="2112"/>
                    <a:pt x="805" y="2101"/>
                    <a:pt x="825" y="2081"/>
                  </a:cubicBezTo>
                  <a:cubicBezTo>
                    <a:pt x="887" y="2030"/>
                    <a:pt x="887" y="1938"/>
                    <a:pt x="835" y="1887"/>
                  </a:cubicBezTo>
                  <a:cubicBezTo>
                    <a:pt x="611" y="1663"/>
                    <a:pt x="398" y="797"/>
                    <a:pt x="306" y="308"/>
                  </a:cubicBezTo>
                  <a:lnTo>
                    <a:pt x="306" y="308"/>
                  </a:lnTo>
                  <a:cubicBezTo>
                    <a:pt x="795" y="401"/>
                    <a:pt x="1661" y="604"/>
                    <a:pt x="1885" y="828"/>
                  </a:cubicBezTo>
                  <a:cubicBezTo>
                    <a:pt x="1915" y="854"/>
                    <a:pt x="1951" y="866"/>
                    <a:pt x="1985" y="866"/>
                  </a:cubicBezTo>
                  <a:cubicBezTo>
                    <a:pt x="2019" y="866"/>
                    <a:pt x="2052" y="854"/>
                    <a:pt x="2078" y="828"/>
                  </a:cubicBezTo>
                  <a:cubicBezTo>
                    <a:pt x="2129" y="777"/>
                    <a:pt x="2129" y="686"/>
                    <a:pt x="2078" y="634"/>
                  </a:cubicBezTo>
                  <a:cubicBezTo>
                    <a:pt x="1711" y="278"/>
                    <a:pt x="316" y="34"/>
                    <a:pt x="163" y="3"/>
                  </a:cubicBezTo>
                  <a:cubicBezTo>
                    <a:pt x="156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78075" y="2186250"/>
            <a:ext cx="204900" cy="771000"/>
          </a:xfrm>
          <a:prstGeom prst="rect">
            <a:avLst/>
          </a:prstGeom>
          <a:solidFill>
            <a:srgbClr val="381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20000" y="1734275"/>
            <a:ext cx="48750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720000" y="3479075"/>
            <a:ext cx="29742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0" y="2571750"/>
            <a:ext cx="5776800" cy="0"/>
          </a:xfrm>
          <a:prstGeom prst="straightConnector1">
            <a:avLst/>
          </a:prstGeom>
          <a:noFill/>
          <a:ln w="38100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5504496" y="-1365842"/>
            <a:ext cx="7932951" cy="7875197"/>
            <a:chOff x="3177675" y="3496475"/>
            <a:chExt cx="799000" cy="793175"/>
          </a:xfrm>
        </p:grpSpPr>
        <p:sp>
          <p:nvSpPr>
            <p:cNvPr id="25" name="Google Shape;25;p2"/>
            <p:cNvSpPr/>
            <p:nvPr/>
          </p:nvSpPr>
          <p:spPr>
            <a:xfrm>
              <a:off x="3498250" y="3501725"/>
              <a:ext cx="157875" cy="276275"/>
            </a:xfrm>
            <a:custGeom>
              <a:avLst/>
              <a:gdLst/>
              <a:ahLst/>
              <a:cxnLst/>
              <a:rect l="l" t="t" r="r" b="b"/>
              <a:pathLst>
                <a:path w="6315" h="11051" extrusionOk="0">
                  <a:moveTo>
                    <a:pt x="3157" y="0"/>
                  </a:moveTo>
                  <a:cubicBezTo>
                    <a:pt x="2994" y="0"/>
                    <a:pt x="2841" y="102"/>
                    <a:pt x="2750" y="265"/>
                  </a:cubicBezTo>
                  <a:cubicBezTo>
                    <a:pt x="2465" y="794"/>
                    <a:pt x="0" y="5470"/>
                    <a:pt x="0" y="7323"/>
                  </a:cubicBezTo>
                  <a:cubicBezTo>
                    <a:pt x="0" y="9380"/>
                    <a:pt x="1415" y="11051"/>
                    <a:pt x="3157" y="11051"/>
                  </a:cubicBezTo>
                  <a:cubicBezTo>
                    <a:pt x="4898" y="11051"/>
                    <a:pt x="6314" y="9380"/>
                    <a:pt x="6314" y="7323"/>
                  </a:cubicBezTo>
                  <a:cubicBezTo>
                    <a:pt x="6314" y="5470"/>
                    <a:pt x="3850" y="794"/>
                    <a:pt x="3574" y="265"/>
                  </a:cubicBezTo>
                  <a:cubicBezTo>
                    <a:pt x="3483" y="102"/>
                    <a:pt x="3330" y="0"/>
                    <a:pt x="3157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98250" y="3515975"/>
              <a:ext cx="157875" cy="247775"/>
            </a:xfrm>
            <a:custGeom>
              <a:avLst/>
              <a:gdLst/>
              <a:ahLst/>
              <a:cxnLst/>
              <a:rect l="l" t="t" r="r" b="b"/>
              <a:pathLst>
                <a:path w="6315" h="9911" extrusionOk="0">
                  <a:moveTo>
                    <a:pt x="3157" y="0"/>
                  </a:moveTo>
                  <a:cubicBezTo>
                    <a:pt x="3157" y="0"/>
                    <a:pt x="0" y="5011"/>
                    <a:pt x="0" y="6753"/>
                  </a:cubicBezTo>
                  <a:cubicBezTo>
                    <a:pt x="0" y="8494"/>
                    <a:pt x="1415" y="9910"/>
                    <a:pt x="3157" y="9910"/>
                  </a:cubicBezTo>
                  <a:cubicBezTo>
                    <a:pt x="4898" y="9910"/>
                    <a:pt x="6314" y="8494"/>
                    <a:pt x="6314" y="6753"/>
                  </a:cubicBezTo>
                  <a:cubicBezTo>
                    <a:pt x="6314" y="5011"/>
                    <a:pt x="3157" y="0"/>
                    <a:pt x="315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24200" y="3594400"/>
              <a:ext cx="105950" cy="171900"/>
            </a:xfrm>
            <a:custGeom>
              <a:avLst/>
              <a:gdLst/>
              <a:ahLst/>
              <a:cxnLst/>
              <a:rect l="l" t="t" r="r" b="b"/>
              <a:pathLst>
                <a:path w="4238" h="6876" extrusionOk="0">
                  <a:moveTo>
                    <a:pt x="2119" y="0"/>
                  </a:moveTo>
                  <a:cubicBezTo>
                    <a:pt x="988" y="1976"/>
                    <a:pt x="1" y="4044"/>
                    <a:pt x="1" y="4746"/>
                  </a:cubicBezTo>
                  <a:cubicBezTo>
                    <a:pt x="1" y="5918"/>
                    <a:pt x="948" y="6875"/>
                    <a:pt x="2119" y="6875"/>
                  </a:cubicBezTo>
                  <a:cubicBezTo>
                    <a:pt x="3290" y="6875"/>
                    <a:pt x="4238" y="5918"/>
                    <a:pt x="4238" y="4746"/>
                  </a:cubicBezTo>
                  <a:cubicBezTo>
                    <a:pt x="4238" y="4044"/>
                    <a:pt x="3249" y="1976"/>
                    <a:pt x="2119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75775" y="3552600"/>
              <a:ext cx="191475" cy="249975"/>
            </a:xfrm>
            <a:custGeom>
              <a:avLst/>
              <a:gdLst/>
              <a:ahLst/>
              <a:cxnLst/>
              <a:rect l="l" t="t" r="r" b="b"/>
              <a:pathLst>
                <a:path w="7659" h="9999" extrusionOk="0">
                  <a:moveTo>
                    <a:pt x="452" y="0"/>
                  </a:moveTo>
                  <a:cubicBezTo>
                    <a:pt x="375" y="0"/>
                    <a:pt x="300" y="21"/>
                    <a:pt x="235" y="63"/>
                  </a:cubicBezTo>
                  <a:cubicBezTo>
                    <a:pt x="92" y="145"/>
                    <a:pt x="0" y="307"/>
                    <a:pt x="11" y="501"/>
                  </a:cubicBezTo>
                  <a:cubicBezTo>
                    <a:pt x="31" y="1092"/>
                    <a:pt x="235" y="6377"/>
                    <a:pt x="1161" y="7987"/>
                  </a:cubicBezTo>
                  <a:cubicBezTo>
                    <a:pt x="1898" y="9256"/>
                    <a:pt x="3169" y="9998"/>
                    <a:pt x="4384" y="9998"/>
                  </a:cubicBezTo>
                  <a:cubicBezTo>
                    <a:pt x="4865" y="9998"/>
                    <a:pt x="5337" y="9882"/>
                    <a:pt x="5764" y="9636"/>
                  </a:cubicBezTo>
                  <a:cubicBezTo>
                    <a:pt x="7262" y="8761"/>
                    <a:pt x="7659" y="6612"/>
                    <a:pt x="6631" y="4829"/>
                  </a:cubicBezTo>
                  <a:cubicBezTo>
                    <a:pt x="5703" y="3220"/>
                    <a:pt x="1233" y="400"/>
                    <a:pt x="724" y="83"/>
                  </a:cubicBezTo>
                  <a:cubicBezTo>
                    <a:pt x="636" y="29"/>
                    <a:pt x="542" y="0"/>
                    <a:pt x="45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83150" y="3566375"/>
              <a:ext cx="180025" cy="225325"/>
            </a:xfrm>
            <a:custGeom>
              <a:avLst/>
              <a:gdLst/>
              <a:ahLst/>
              <a:cxnLst/>
              <a:rect l="l" t="t" r="r" b="b"/>
              <a:pathLst>
                <a:path w="7201" h="9013" extrusionOk="0">
                  <a:moveTo>
                    <a:pt x="225" y="1"/>
                  </a:moveTo>
                  <a:lnTo>
                    <a:pt x="225" y="1"/>
                  </a:lnTo>
                  <a:cubicBezTo>
                    <a:pt x="225" y="1"/>
                    <a:pt x="1" y="5919"/>
                    <a:pt x="866" y="7436"/>
                  </a:cubicBezTo>
                  <a:cubicBezTo>
                    <a:pt x="1453" y="8446"/>
                    <a:pt x="2512" y="9013"/>
                    <a:pt x="3600" y="9013"/>
                  </a:cubicBezTo>
                  <a:cubicBezTo>
                    <a:pt x="4135" y="9013"/>
                    <a:pt x="4678" y="8876"/>
                    <a:pt x="5174" y="8587"/>
                  </a:cubicBezTo>
                  <a:cubicBezTo>
                    <a:pt x="6692" y="7711"/>
                    <a:pt x="7201" y="5786"/>
                    <a:pt x="6336" y="4278"/>
                  </a:cubicBezTo>
                  <a:cubicBezTo>
                    <a:pt x="5460" y="2771"/>
                    <a:pt x="225" y="1"/>
                    <a:pt x="22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27975" y="3634375"/>
              <a:ext cx="119925" cy="155925"/>
            </a:xfrm>
            <a:custGeom>
              <a:avLst/>
              <a:gdLst/>
              <a:ahLst/>
              <a:cxnLst/>
              <a:rect l="l" t="t" r="r" b="b"/>
              <a:pathLst>
                <a:path w="4797" h="6237" extrusionOk="0">
                  <a:moveTo>
                    <a:pt x="0" y="1"/>
                  </a:moveTo>
                  <a:cubicBezTo>
                    <a:pt x="0" y="2271"/>
                    <a:pt x="184" y="4563"/>
                    <a:pt x="540" y="5174"/>
                  </a:cubicBezTo>
                  <a:cubicBezTo>
                    <a:pt x="928" y="5856"/>
                    <a:pt x="1641" y="6236"/>
                    <a:pt x="2372" y="6236"/>
                  </a:cubicBezTo>
                  <a:cubicBezTo>
                    <a:pt x="2733" y="6236"/>
                    <a:pt x="3099" y="6144"/>
                    <a:pt x="3432" y="5948"/>
                  </a:cubicBezTo>
                  <a:cubicBezTo>
                    <a:pt x="4450" y="5367"/>
                    <a:pt x="4797" y="4064"/>
                    <a:pt x="4206" y="3056"/>
                  </a:cubicBezTo>
                  <a:cubicBezTo>
                    <a:pt x="3860" y="2434"/>
                    <a:pt x="1965" y="1141"/>
                    <a:pt x="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236250" y="3691650"/>
              <a:ext cx="263275" cy="179925"/>
            </a:xfrm>
            <a:custGeom>
              <a:avLst/>
              <a:gdLst/>
              <a:ahLst/>
              <a:cxnLst/>
              <a:rect l="l" t="t" r="r" b="b"/>
              <a:pathLst>
                <a:path w="10531" h="7197" extrusionOk="0">
                  <a:moveTo>
                    <a:pt x="520" y="1"/>
                  </a:moveTo>
                  <a:cubicBezTo>
                    <a:pt x="337" y="1"/>
                    <a:pt x="163" y="82"/>
                    <a:pt x="81" y="225"/>
                  </a:cubicBezTo>
                  <a:cubicBezTo>
                    <a:pt x="0" y="367"/>
                    <a:pt x="11" y="551"/>
                    <a:pt x="112" y="714"/>
                  </a:cubicBezTo>
                  <a:cubicBezTo>
                    <a:pt x="428" y="1223"/>
                    <a:pt x="3249" y="5694"/>
                    <a:pt x="4848" y="6621"/>
                  </a:cubicBezTo>
                  <a:cubicBezTo>
                    <a:pt x="5522" y="7010"/>
                    <a:pt x="6250" y="7196"/>
                    <a:pt x="6942" y="7196"/>
                  </a:cubicBezTo>
                  <a:cubicBezTo>
                    <a:pt x="8079" y="7196"/>
                    <a:pt x="9117" y="6692"/>
                    <a:pt x="9655" y="5755"/>
                  </a:cubicBezTo>
                  <a:cubicBezTo>
                    <a:pt x="10531" y="4248"/>
                    <a:pt x="9788" y="2191"/>
                    <a:pt x="8005" y="1162"/>
                  </a:cubicBezTo>
                  <a:cubicBezTo>
                    <a:pt x="6406" y="235"/>
                    <a:pt x="1120" y="21"/>
                    <a:pt x="520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50750" y="3703750"/>
              <a:ext cx="236325" cy="164075"/>
            </a:xfrm>
            <a:custGeom>
              <a:avLst/>
              <a:gdLst/>
              <a:ahLst/>
              <a:cxnLst/>
              <a:rect l="l" t="t" r="r" b="b"/>
              <a:pathLst>
                <a:path w="9453" h="6563" extrusionOk="0">
                  <a:moveTo>
                    <a:pt x="1634" y="0"/>
                  </a:moveTo>
                  <a:cubicBezTo>
                    <a:pt x="679" y="0"/>
                    <a:pt x="1" y="26"/>
                    <a:pt x="1" y="26"/>
                  </a:cubicBezTo>
                  <a:cubicBezTo>
                    <a:pt x="1" y="26"/>
                    <a:pt x="2761" y="5271"/>
                    <a:pt x="4268" y="6137"/>
                  </a:cubicBezTo>
                  <a:cubicBezTo>
                    <a:pt x="4768" y="6425"/>
                    <a:pt x="5313" y="6563"/>
                    <a:pt x="5850" y="6563"/>
                  </a:cubicBezTo>
                  <a:cubicBezTo>
                    <a:pt x="6941" y="6563"/>
                    <a:pt x="7999" y="5996"/>
                    <a:pt x="8586" y="4986"/>
                  </a:cubicBezTo>
                  <a:cubicBezTo>
                    <a:pt x="9452" y="3479"/>
                    <a:pt x="8932" y="1544"/>
                    <a:pt x="7425" y="678"/>
                  </a:cubicBezTo>
                  <a:cubicBezTo>
                    <a:pt x="6428" y="98"/>
                    <a:pt x="3501" y="0"/>
                    <a:pt x="163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18725" y="3743600"/>
              <a:ext cx="163250" cy="112475"/>
            </a:xfrm>
            <a:custGeom>
              <a:avLst/>
              <a:gdLst/>
              <a:ahLst/>
              <a:cxnLst/>
              <a:rect l="l" t="t" r="r" b="b"/>
              <a:pathLst>
                <a:path w="6530" h="4499" extrusionOk="0">
                  <a:moveTo>
                    <a:pt x="1" y="0"/>
                  </a:moveTo>
                  <a:lnTo>
                    <a:pt x="1" y="0"/>
                  </a:lnTo>
                  <a:cubicBezTo>
                    <a:pt x="1141" y="1966"/>
                    <a:pt x="2435" y="3861"/>
                    <a:pt x="3046" y="4217"/>
                  </a:cubicBezTo>
                  <a:cubicBezTo>
                    <a:pt x="3381" y="4408"/>
                    <a:pt x="3745" y="4498"/>
                    <a:pt x="4105" y="4498"/>
                  </a:cubicBezTo>
                  <a:cubicBezTo>
                    <a:pt x="4839" y="4498"/>
                    <a:pt x="5552" y="4120"/>
                    <a:pt x="5948" y="3443"/>
                  </a:cubicBezTo>
                  <a:cubicBezTo>
                    <a:pt x="6529" y="2424"/>
                    <a:pt x="6183" y="1131"/>
                    <a:pt x="5174" y="540"/>
                  </a:cubicBezTo>
                  <a:cubicBezTo>
                    <a:pt x="4554" y="184"/>
                    <a:pt x="2272" y="11"/>
                    <a:pt x="1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185825" y="3814125"/>
              <a:ext cx="276525" cy="157625"/>
            </a:xfrm>
            <a:custGeom>
              <a:avLst/>
              <a:gdLst/>
              <a:ahLst/>
              <a:cxnLst/>
              <a:rect l="l" t="t" r="r" b="b"/>
              <a:pathLst>
                <a:path w="11061" h="6305" extrusionOk="0">
                  <a:moveTo>
                    <a:pt x="7333" y="1"/>
                  </a:moveTo>
                  <a:cubicBezTo>
                    <a:pt x="5480" y="1"/>
                    <a:pt x="795" y="2465"/>
                    <a:pt x="276" y="2740"/>
                  </a:cubicBezTo>
                  <a:cubicBezTo>
                    <a:pt x="102" y="2832"/>
                    <a:pt x="1" y="2984"/>
                    <a:pt x="1" y="3158"/>
                  </a:cubicBezTo>
                  <a:cubicBezTo>
                    <a:pt x="1" y="3321"/>
                    <a:pt x="102" y="3473"/>
                    <a:pt x="276" y="3565"/>
                  </a:cubicBezTo>
                  <a:cubicBezTo>
                    <a:pt x="795" y="3850"/>
                    <a:pt x="5480" y="6305"/>
                    <a:pt x="7333" y="6305"/>
                  </a:cubicBezTo>
                  <a:cubicBezTo>
                    <a:pt x="9391" y="6305"/>
                    <a:pt x="11061" y="4899"/>
                    <a:pt x="11061" y="3158"/>
                  </a:cubicBezTo>
                  <a:cubicBezTo>
                    <a:pt x="11061" y="1416"/>
                    <a:pt x="9391" y="1"/>
                    <a:pt x="733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00075" y="3814125"/>
              <a:ext cx="248025" cy="157625"/>
            </a:xfrm>
            <a:custGeom>
              <a:avLst/>
              <a:gdLst/>
              <a:ahLst/>
              <a:cxnLst/>
              <a:rect l="l" t="t" r="r" b="b"/>
              <a:pathLst>
                <a:path w="9921" h="6305" extrusionOk="0">
                  <a:moveTo>
                    <a:pt x="6763" y="1"/>
                  </a:moveTo>
                  <a:cubicBezTo>
                    <a:pt x="5022" y="1"/>
                    <a:pt x="1" y="3158"/>
                    <a:pt x="1" y="3158"/>
                  </a:cubicBezTo>
                  <a:cubicBezTo>
                    <a:pt x="1" y="3158"/>
                    <a:pt x="5022" y="6305"/>
                    <a:pt x="6763" y="6305"/>
                  </a:cubicBezTo>
                  <a:cubicBezTo>
                    <a:pt x="8505" y="6305"/>
                    <a:pt x="9920" y="4899"/>
                    <a:pt x="9920" y="3158"/>
                  </a:cubicBezTo>
                  <a:cubicBezTo>
                    <a:pt x="9920" y="1416"/>
                    <a:pt x="8505" y="1"/>
                    <a:pt x="676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78775" y="3839825"/>
              <a:ext cx="171625" cy="106225"/>
            </a:xfrm>
            <a:custGeom>
              <a:avLst/>
              <a:gdLst/>
              <a:ahLst/>
              <a:cxnLst/>
              <a:rect l="l" t="t" r="r" b="b"/>
              <a:pathLst>
                <a:path w="6865" h="4249" extrusionOk="0">
                  <a:moveTo>
                    <a:pt x="4746" y="1"/>
                  </a:moveTo>
                  <a:cubicBezTo>
                    <a:pt x="4033" y="1"/>
                    <a:pt x="1965" y="999"/>
                    <a:pt x="0" y="2130"/>
                  </a:cubicBezTo>
                  <a:cubicBezTo>
                    <a:pt x="1965" y="3260"/>
                    <a:pt x="4033" y="4248"/>
                    <a:pt x="4746" y="4248"/>
                  </a:cubicBezTo>
                  <a:cubicBezTo>
                    <a:pt x="5917" y="4248"/>
                    <a:pt x="6864" y="3301"/>
                    <a:pt x="6864" y="2130"/>
                  </a:cubicBezTo>
                  <a:cubicBezTo>
                    <a:pt x="6864" y="958"/>
                    <a:pt x="5917" y="1"/>
                    <a:pt x="4746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236250" y="3914300"/>
              <a:ext cx="263275" cy="179950"/>
            </a:xfrm>
            <a:custGeom>
              <a:avLst/>
              <a:gdLst/>
              <a:ahLst/>
              <a:cxnLst/>
              <a:rect l="l" t="t" r="r" b="b"/>
              <a:pathLst>
                <a:path w="10531" h="7198" extrusionOk="0">
                  <a:moveTo>
                    <a:pt x="6942" y="1"/>
                  </a:moveTo>
                  <a:cubicBezTo>
                    <a:pt x="6250" y="1"/>
                    <a:pt x="5522" y="187"/>
                    <a:pt x="4848" y="577"/>
                  </a:cubicBezTo>
                  <a:cubicBezTo>
                    <a:pt x="3249" y="1503"/>
                    <a:pt x="428" y="5975"/>
                    <a:pt x="112" y="6484"/>
                  </a:cubicBezTo>
                  <a:cubicBezTo>
                    <a:pt x="11" y="6647"/>
                    <a:pt x="0" y="6830"/>
                    <a:pt x="81" y="6973"/>
                  </a:cubicBezTo>
                  <a:cubicBezTo>
                    <a:pt x="159" y="7108"/>
                    <a:pt x="320" y="7197"/>
                    <a:pt x="493" y="7197"/>
                  </a:cubicBezTo>
                  <a:cubicBezTo>
                    <a:pt x="502" y="7197"/>
                    <a:pt x="511" y="7197"/>
                    <a:pt x="520" y="7197"/>
                  </a:cubicBezTo>
                  <a:cubicBezTo>
                    <a:pt x="1120" y="7176"/>
                    <a:pt x="6406" y="6973"/>
                    <a:pt x="8005" y="6045"/>
                  </a:cubicBezTo>
                  <a:cubicBezTo>
                    <a:pt x="9788" y="5017"/>
                    <a:pt x="10531" y="2949"/>
                    <a:pt x="9655" y="1442"/>
                  </a:cubicBezTo>
                  <a:cubicBezTo>
                    <a:pt x="9117" y="505"/>
                    <a:pt x="8079" y="1"/>
                    <a:pt x="6942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50750" y="3918175"/>
              <a:ext cx="236325" cy="163975"/>
            </a:xfrm>
            <a:custGeom>
              <a:avLst/>
              <a:gdLst/>
              <a:ahLst/>
              <a:cxnLst/>
              <a:rect l="l" t="t" r="r" b="b"/>
              <a:pathLst>
                <a:path w="9453" h="6559" extrusionOk="0">
                  <a:moveTo>
                    <a:pt x="5848" y="0"/>
                  </a:moveTo>
                  <a:cubicBezTo>
                    <a:pt x="5312" y="0"/>
                    <a:pt x="4768" y="137"/>
                    <a:pt x="4268" y="422"/>
                  </a:cubicBezTo>
                  <a:cubicBezTo>
                    <a:pt x="2761" y="1298"/>
                    <a:pt x="1" y="6532"/>
                    <a:pt x="1" y="6532"/>
                  </a:cubicBezTo>
                  <a:cubicBezTo>
                    <a:pt x="1" y="6532"/>
                    <a:pt x="689" y="6558"/>
                    <a:pt x="1655" y="6558"/>
                  </a:cubicBezTo>
                  <a:cubicBezTo>
                    <a:pt x="3523" y="6558"/>
                    <a:pt x="6432" y="6461"/>
                    <a:pt x="7425" y="5890"/>
                  </a:cubicBezTo>
                  <a:cubicBezTo>
                    <a:pt x="8932" y="5015"/>
                    <a:pt x="9452" y="3090"/>
                    <a:pt x="8586" y="1583"/>
                  </a:cubicBezTo>
                  <a:cubicBezTo>
                    <a:pt x="7999" y="565"/>
                    <a:pt x="6939" y="0"/>
                    <a:pt x="584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8725" y="3929900"/>
              <a:ext cx="163250" cy="112400"/>
            </a:xfrm>
            <a:custGeom>
              <a:avLst/>
              <a:gdLst/>
              <a:ahLst/>
              <a:cxnLst/>
              <a:rect l="l" t="t" r="r" b="b"/>
              <a:pathLst>
                <a:path w="6530" h="4496" extrusionOk="0">
                  <a:moveTo>
                    <a:pt x="4111" y="0"/>
                  </a:moveTo>
                  <a:cubicBezTo>
                    <a:pt x="3750" y="0"/>
                    <a:pt x="3383" y="93"/>
                    <a:pt x="3046" y="288"/>
                  </a:cubicBezTo>
                  <a:cubicBezTo>
                    <a:pt x="2435" y="635"/>
                    <a:pt x="1141" y="2529"/>
                    <a:pt x="1" y="4495"/>
                  </a:cubicBezTo>
                  <a:cubicBezTo>
                    <a:pt x="2272" y="4484"/>
                    <a:pt x="4554" y="4312"/>
                    <a:pt x="5174" y="3955"/>
                  </a:cubicBezTo>
                  <a:cubicBezTo>
                    <a:pt x="6183" y="3375"/>
                    <a:pt x="6529" y="2071"/>
                    <a:pt x="5948" y="1062"/>
                  </a:cubicBezTo>
                  <a:cubicBezTo>
                    <a:pt x="5553" y="381"/>
                    <a:pt x="4843" y="0"/>
                    <a:pt x="4111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5775" y="3983425"/>
              <a:ext cx="191475" cy="249900"/>
            </a:xfrm>
            <a:custGeom>
              <a:avLst/>
              <a:gdLst/>
              <a:ahLst/>
              <a:cxnLst/>
              <a:rect l="l" t="t" r="r" b="b"/>
              <a:pathLst>
                <a:path w="7659" h="9996" extrusionOk="0">
                  <a:moveTo>
                    <a:pt x="4377" y="0"/>
                  </a:moveTo>
                  <a:cubicBezTo>
                    <a:pt x="3163" y="0"/>
                    <a:pt x="1897" y="743"/>
                    <a:pt x="1161" y="2018"/>
                  </a:cubicBezTo>
                  <a:cubicBezTo>
                    <a:pt x="235" y="3617"/>
                    <a:pt x="31" y="8902"/>
                    <a:pt x="11" y="9503"/>
                  </a:cubicBezTo>
                  <a:cubicBezTo>
                    <a:pt x="0" y="9687"/>
                    <a:pt x="92" y="9860"/>
                    <a:pt x="235" y="9941"/>
                  </a:cubicBezTo>
                  <a:cubicBezTo>
                    <a:pt x="298" y="9977"/>
                    <a:pt x="370" y="9996"/>
                    <a:pt x="444" y="9996"/>
                  </a:cubicBezTo>
                  <a:cubicBezTo>
                    <a:pt x="537" y="9996"/>
                    <a:pt x="633" y="9967"/>
                    <a:pt x="724" y="9911"/>
                  </a:cubicBezTo>
                  <a:cubicBezTo>
                    <a:pt x="1233" y="9595"/>
                    <a:pt x="5703" y="6774"/>
                    <a:pt x="6631" y="5165"/>
                  </a:cubicBezTo>
                  <a:cubicBezTo>
                    <a:pt x="7659" y="3393"/>
                    <a:pt x="7262" y="1234"/>
                    <a:pt x="5764" y="368"/>
                  </a:cubicBezTo>
                  <a:cubicBezTo>
                    <a:pt x="5335" y="118"/>
                    <a:pt x="4860" y="0"/>
                    <a:pt x="437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83150" y="3994350"/>
              <a:ext cx="180025" cy="225150"/>
            </a:xfrm>
            <a:custGeom>
              <a:avLst/>
              <a:gdLst/>
              <a:ahLst/>
              <a:cxnLst/>
              <a:rect l="l" t="t" r="r" b="b"/>
              <a:pathLst>
                <a:path w="7201" h="9006" extrusionOk="0">
                  <a:moveTo>
                    <a:pt x="3609" y="1"/>
                  </a:moveTo>
                  <a:cubicBezTo>
                    <a:pt x="2517" y="1"/>
                    <a:pt x="1455" y="568"/>
                    <a:pt x="866" y="1581"/>
                  </a:cubicBezTo>
                  <a:cubicBezTo>
                    <a:pt x="1" y="3088"/>
                    <a:pt x="225" y="9005"/>
                    <a:pt x="225" y="9005"/>
                  </a:cubicBezTo>
                  <a:cubicBezTo>
                    <a:pt x="225" y="9005"/>
                    <a:pt x="5460" y="6245"/>
                    <a:pt x="6336" y="4728"/>
                  </a:cubicBezTo>
                  <a:cubicBezTo>
                    <a:pt x="7201" y="3221"/>
                    <a:pt x="6692" y="1295"/>
                    <a:pt x="5174" y="420"/>
                  </a:cubicBezTo>
                  <a:cubicBezTo>
                    <a:pt x="4680" y="136"/>
                    <a:pt x="4141" y="1"/>
                    <a:pt x="3609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27975" y="3995750"/>
              <a:ext cx="119925" cy="155750"/>
            </a:xfrm>
            <a:custGeom>
              <a:avLst/>
              <a:gdLst/>
              <a:ahLst/>
              <a:cxnLst/>
              <a:rect l="l" t="t" r="r" b="b"/>
              <a:pathLst>
                <a:path w="4797" h="6230" extrusionOk="0">
                  <a:moveTo>
                    <a:pt x="2379" y="1"/>
                  </a:moveTo>
                  <a:cubicBezTo>
                    <a:pt x="1646" y="1"/>
                    <a:pt x="930" y="379"/>
                    <a:pt x="540" y="1056"/>
                  </a:cubicBezTo>
                  <a:cubicBezTo>
                    <a:pt x="184" y="1678"/>
                    <a:pt x="0" y="3959"/>
                    <a:pt x="0" y="6230"/>
                  </a:cubicBezTo>
                  <a:cubicBezTo>
                    <a:pt x="1965" y="5089"/>
                    <a:pt x="3860" y="3796"/>
                    <a:pt x="4206" y="3185"/>
                  </a:cubicBezTo>
                  <a:cubicBezTo>
                    <a:pt x="4797" y="2167"/>
                    <a:pt x="4450" y="863"/>
                    <a:pt x="3432" y="282"/>
                  </a:cubicBezTo>
                  <a:cubicBezTo>
                    <a:pt x="3101" y="91"/>
                    <a:pt x="2738" y="1"/>
                    <a:pt x="2379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98250" y="4007875"/>
              <a:ext cx="157875" cy="276525"/>
            </a:xfrm>
            <a:custGeom>
              <a:avLst/>
              <a:gdLst/>
              <a:ahLst/>
              <a:cxnLst/>
              <a:rect l="l" t="t" r="r" b="b"/>
              <a:pathLst>
                <a:path w="6315" h="11061" extrusionOk="0">
                  <a:moveTo>
                    <a:pt x="3157" y="1"/>
                  </a:moveTo>
                  <a:cubicBezTo>
                    <a:pt x="1415" y="1"/>
                    <a:pt x="0" y="1671"/>
                    <a:pt x="0" y="3728"/>
                  </a:cubicBezTo>
                  <a:cubicBezTo>
                    <a:pt x="0" y="5582"/>
                    <a:pt x="2465" y="10267"/>
                    <a:pt x="2750" y="10786"/>
                  </a:cubicBezTo>
                  <a:cubicBezTo>
                    <a:pt x="2841" y="10959"/>
                    <a:pt x="2994" y="11061"/>
                    <a:pt x="3157" y="11061"/>
                  </a:cubicBezTo>
                  <a:cubicBezTo>
                    <a:pt x="3330" y="11061"/>
                    <a:pt x="3483" y="10959"/>
                    <a:pt x="3574" y="10786"/>
                  </a:cubicBezTo>
                  <a:cubicBezTo>
                    <a:pt x="3850" y="10267"/>
                    <a:pt x="6314" y="5582"/>
                    <a:pt x="6314" y="3728"/>
                  </a:cubicBezTo>
                  <a:cubicBezTo>
                    <a:pt x="6314" y="1671"/>
                    <a:pt x="4898" y="1"/>
                    <a:pt x="315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98250" y="4022150"/>
              <a:ext cx="157875" cy="247750"/>
            </a:xfrm>
            <a:custGeom>
              <a:avLst/>
              <a:gdLst/>
              <a:ahLst/>
              <a:cxnLst/>
              <a:rect l="l" t="t" r="r" b="b"/>
              <a:pathLst>
                <a:path w="6315" h="9910" extrusionOk="0">
                  <a:moveTo>
                    <a:pt x="3157" y="0"/>
                  </a:moveTo>
                  <a:cubicBezTo>
                    <a:pt x="1415" y="0"/>
                    <a:pt x="0" y="1416"/>
                    <a:pt x="0" y="3157"/>
                  </a:cubicBezTo>
                  <a:cubicBezTo>
                    <a:pt x="0" y="4899"/>
                    <a:pt x="3157" y="9910"/>
                    <a:pt x="3157" y="9910"/>
                  </a:cubicBezTo>
                  <a:cubicBezTo>
                    <a:pt x="3157" y="9910"/>
                    <a:pt x="6314" y="4899"/>
                    <a:pt x="6314" y="3157"/>
                  </a:cubicBezTo>
                  <a:cubicBezTo>
                    <a:pt x="6314" y="1416"/>
                    <a:pt x="4898" y="0"/>
                    <a:pt x="315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4200" y="4019850"/>
              <a:ext cx="106200" cy="171650"/>
            </a:xfrm>
            <a:custGeom>
              <a:avLst/>
              <a:gdLst/>
              <a:ahLst/>
              <a:cxnLst/>
              <a:rect l="l" t="t" r="r" b="b"/>
              <a:pathLst>
                <a:path w="4248" h="6866" extrusionOk="0">
                  <a:moveTo>
                    <a:pt x="2119" y="1"/>
                  </a:moveTo>
                  <a:cubicBezTo>
                    <a:pt x="948" y="1"/>
                    <a:pt x="1" y="948"/>
                    <a:pt x="1" y="2119"/>
                  </a:cubicBezTo>
                  <a:cubicBezTo>
                    <a:pt x="1" y="2832"/>
                    <a:pt x="988" y="4899"/>
                    <a:pt x="2119" y="6865"/>
                  </a:cubicBezTo>
                  <a:cubicBezTo>
                    <a:pt x="3249" y="4899"/>
                    <a:pt x="4247" y="2832"/>
                    <a:pt x="4247" y="2119"/>
                  </a:cubicBezTo>
                  <a:cubicBezTo>
                    <a:pt x="4247" y="948"/>
                    <a:pt x="3290" y="1"/>
                    <a:pt x="2119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87350" y="3983425"/>
              <a:ext cx="191225" cy="249900"/>
            </a:xfrm>
            <a:custGeom>
              <a:avLst/>
              <a:gdLst/>
              <a:ahLst/>
              <a:cxnLst/>
              <a:rect l="l" t="t" r="r" b="b"/>
              <a:pathLst>
                <a:path w="7649" h="9996" extrusionOk="0">
                  <a:moveTo>
                    <a:pt x="3281" y="0"/>
                  </a:moveTo>
                  <a:cubicBezTo>
                    <a:pt x="2799" y="0"/>
                    <a:pt x="2324" y="118"/>
                    <a:pt x="1895" y="368"/>
                  </a:cubicBezTo>
                  <a:cubicBezTo>
                    <a:pt x="388" y="1234"/>
                    <a:pt x="1" y="3393"/>
                    <a:pt x="1029" y="5165"/>
                  </a:cubicBezTo>
                  <a:cubicBezTo>
                    <a:pt x="1956" y="6774"/>
                    <a:pt x="6427" y="9595"/>
                    <a:pt x="6936" y="9911"/>
                  </a:cubicBezTo>
                  <a:cubicBezTo>
                    <a:pt x="7021" y="9967"/>
                    <a:pt x="7118" y="9996"/>
                    <a:pt x="7212" y="9996"/>
                  </a:cubicBezTo>
                  <a:cubicBezTo>
                    <a:pt x="7288" y="9996"/>
                    <a:pt x="7361" y="9977"/>
                    <a:pt x="7425" y="9941"/>
                  </a:cubicBezTo>
                  <a:cubicBezTo>
                    <a:pt x="7567" y="9860"/>
                    <a:pt x="7649" y="9687"/>
                    <a:pt x="7649" y="9503"/>
                  </a:cubicBezTo>
                  <a:cubicBezTo>
                    <a:pt x="7628" y="8902"/>
                    <a:pt x="7415" y="3617"/>
                    <a:pt x="6488" y="2018"/>
                  </a:cubicBezTo>
                  <a:cubicBezTo>
                    <a:pt x="5753" y="743"/>
                    <a:pt x="4491" y="0"/>
                    <a:pt x="328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91175" y="3994350"/>
              <a:ext cx="180275" cy="225150"/>
            </a:xfrm>
            <a:custGeom>
              <a:avLst/>
              <a:gdLst/>
              <a:ahLst/>
              <a:cxnLst/>
              <a:rect l="l" t="t" r="r" b="b"/>
              <a:pathLst>
                <a:path w="7211" h="9006" extrusionOk="0">
                  <a:moveTo>
                    <a:pt x="3595" y="1"/>
                  </a:moveTo>
                  <a:cubicBezTo>
                    <a:pt x="3062" y="1"/>
                    <a:pt x="2521" y="136"/>
                    <a:pt x="2027" y="420"/>
                  </a:cubicBezTo>
                  <a:cubicBezTo>
                    <a:pt x="520" y="1295"/>
                    <a:pt x="0" y="3221"/>
                    <a:pt x="876" y="4728"/>
                  </a:cubicBezTo>
                  <a:cubicBezTo>
                    <a:pt x="1742" y="6245"/>
                    <a:pt x="6987" y="9005"/>
                    <a:pt x="6987" y="9005"/>
                  </a:cubicBezTo>
                  <a:cubicBezTo>
                    <a:pt x="6987" y="9005"/>
                    <a:pt x="7211" y="3088"/>
                    <a:pt x="6335" y="1581"/>
                  </a:cubicBezTo>
                  <a:cubicBezTo>
                    <a:pt x="5753" y="568"/>
                    <a:pt x="4688" y="1"/>
                    <a:pt x="359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606700" y="3995750"/>
              <a:ext cx="119950" cy="155750"/>
            </a:xfrm>
            <a:custGeom>
              <a:avLst/>
              <a:gdLst/>
              <a:ahLst/>
              <a:cxnLst/>
              <a:rect l="l" t="t" r="r" b="b"/>
              <a:pathLst>
                <a:path w="4798" h="6230" extrusionOk="0">
                  <a:moveTo>
                    <a:pt x="2413" y="1"/>
                  </a:moveTo>
                  <a:cubicBezTo>
                    <a:pt x="2054" y="1"/>
                    <a:pt x="1689" y="91"/>
                    <a:pt x="1355" y="282"/>
                  </a:cubicBezTo>
                  <a:cubicBezTo>
                    <a:pt x="347" y="863"/>
                    <a:pt x="1" y="2167"/>
                    <a:pt x="581" y="3185"/>
                  </a:cubicBezTo>
                  <a:cubicBezTo>
                    <a:pt x="938" y="3796"/>
                    <a:pt x="2832" y="5089"/>
                    <a:pt x="4797" y="6230"/>
                  </a:cubicBezTo>
                  <a:cubicBezTo>
                    <a:pt x="4787" y="3959"/>
                    <a:pt x="4614" y="1678"/>
                    <a:pt x="4258" y="1056"/>
                  </a:cubicBezTo>
                  <a:cubicBezTo>
                    <a:pt x="3861" y="379"/>
                    <a:pt x="3147" y="1"/>
                    <a:pt x="2413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55075" y="3914300"/>
              <a:ext cx="263300" cy="179950"/>
            </a:xfrm>
            <a:custGeom>
              <a:avLst/>
              <a:gdLst/>
              <a:ahLst/>
              <a:cxnLst/>
              <a:rect l="l" t="t" r="r" b="b"/>
              <a:pathLst>
                <a:path w="10532" h="7198" extrusionOk="0">
                  <a:moveTo>
                    <a:pt x="3582" y="1"/>
                  </a:moveTo>
                  <a:cubicBezTo>
                    <a:pt x="2447" y="1"/>
                    <a:pt x="1411" y="505"/>
                    <a:pt x="866" y="1442"/>
                  </a:cubicBezTo>
                  <a:cubicBezTo>
                    <a:pt x="1" y="2949"/>
                    <a:pt x="734" y="5017"/>
                    <a:pt x="2516" y="6045"/>
                  </a:cubicBezTo>
                  <a:cubicBezTo>
                    <a:pt x="4125" y="6973"/>
                    <a:pt x="9411" y="7176"/>
                    <a:pt x="10002" y="7197"/>
                  </a:cubicBezTo>
                  <a:cubicBezTo>
                    <a:pt x="10011" y="7197"/>
                    <a:pt x="10021" y="7197"/>
                    <a:pt x="10030" y="7197"/>
                  </a:cubicBezTo>
                  <a:cubicBezTo>
                    <a:pt x="10211" y="7197"/>
                    <a:pt x="10362" y="7108"/>
                    <a:pt x="10439" y="6973"/>
                  </a:cubicBezTo>
                  <a:cubicBezTo>
                    <a:pt x="10531" y="6830"/>
                    <a:pt x="10521" y="6647"/>
                    <a:pt x="10419" y="6484"/>
                  </a:cubicBezTo>
                  <a:cubicBezTo>
                    <a:pt x="10104" y="5975"/>
                    <a:pt x="7282" y="1503"/>
                    <a:pt x="5673" y="577"/>
                  </a:cubicBezTo>
                  <a:cubicBezTo>
                    <a:pt x="4999" y="187"/>
                    <a:pt x="4272" y="1"/>
                    <a:pt x="3582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67300" y="3918175"/>
              <a:ext cx="236550" cy="163975"/>
            </a:xfrm>
            <a:custGeom>
              <a:avLst/>
              <a:gdLst/>
              <a:ahLst/>
              <a:cxnLst/>
              <a:rect l="l" t="t" r="r" b="b"/>
              <a:pathLst>
                <a:path w="9462" h="6559" extrusionOk="0">
                  <a:moveTo>
                    <a:pt x="3609" y="0"/>
                  </a:moveTo>
                  <a:cubicBezTo>
                    <a:pt x="2518" y="0"/>
                    <a:pt x="1457" y="565"/>
                    <a:pt x="876" y="1583"/>
                  </a:cubicBezTo>
                  <a:cubicBezTo>
                    <a:pt x="1" y="3090"/>
                    <a:pt x="520" y="5015"/>
                    <a:pt x="2027" y="5890"/>
                  </a:cubicBezTo>
                  <a:cubicBezTo>
                    <a:pt x="3020" y="6461"/>
                    <a:pt x="5933" y="6558"/>
                    <a:pt x="7804" y="6558"/>
                  </a:cubicBezTo>
                  <a:cubicBezTo>
                    <a:pt x="8772" y="6558"/>
                    <a:pt x="9461" y="6532"/>
                    <a:pt x="9461" y="6532"/>
                  </a:cubicBezTo>
                  <a:cubicBezTo>
                    <a:pt x="9461" y="6532"/>
                    <a:pt x="6691" y="1298"/>
                    <a:pt x="5184" y="422"/>
                  </a:cubicBezTo>
                  <a:cubicBezTo>
                    <a:pt x="4688" y="137"/>
                    <a:pt x="4145" y="0"/>
                    <a:pt x="360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672400" y="3929900"/>
              <a:ext cx="163475" cy="112400"/>
            </a:xfrm>
            <a:custGeom>
              <a:avLst/>
              <a:gdLst/>
              <a:ahLst/>
              <a:cxnLst/>
              <a:rect l="l" t="t" r="r" b="b"/>
              <a:pathLst>
                <a:path w="6539" h="4496" extrusionOk="0">
                  <a:moveTo>
                    <a:pt x="2423" y="0"/>
                  </a:moveTo>
                  <a:cubicBezTo>
                    <a:pt x="1692" y="0"/>
                    <a:pt x="979" y="381"/>
                    <a:pt x="591" y="1062"/>
                  </a:cubicBezTo>
                  <a:cubicBezTo>
                    <a:pt x="0" y="2071"/>
                    <a:pt x="347" y="3375"/>
                    <a:pt x="1365" y="3955"/>
                  </a:cubicBezTo>
                  <a:cubicBezTo>
                    <a:pt x="1976" y="4312"/>
                    <a:pt x="4267" y="4484"/>
                    <a:pt x="6539" y="4495"/>
                  </a:cubicBezTo>
                  <a:cubicBezTo>
                    <a:pt x="5398" y="2529"/>
                    <a:pt x="4104" y="635"/>
                    <a:pt x="3483" y="288"/>
                  </a:cubicBezTo>
                  <a:cubicBezTo>
                    <a:pt x="3150" y="93"/>
                    <a:pt x="2784" y="0"/>
                    <a:pt x="242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92250" y="3814125"/>
              <a:ext cx="276275" cy="157625"/>
            </a:xfrm>
            <a:custGeom>
              <a:avLst/>
              <a:gdLst/>
              <a:ahLst/>
              <a:cxnLst/>
              <a:rect l="l" t="t" r="r" b="b"/>
              <a:pathLst>
                <a:path w="11051" h="6305" extrusionOk="0">
                  <a:moveTo>
                    <a:pt x="3728" y="1"/>
                  </a:moveTo>
                  <a:cubicBezTo>
                    <a:pt x="1671" y="1"/>
                    <a:pt x="1" y="1416"/>
                    <a:pt x="1" y="3158"/>
                  </a:cubicBezTo>
                  <a:cubicBezTo>
                    <a:pt x="1" y="4889"/>
                    <a:pt x="1671" y="6305"/>
                    <a:pt x="3728" y="6305"/>
                  </a:cubicBezTo>
                  <a:cubicBezTo>
                    <a:pt x="5582" y="6305"/>
                    <a:pt x="10256" y="3850"/>
                    <a:pt x="10786" y="3565"/>
                  </a:cubicBezTo>
                  <a:cubicBezTo>
                    <a:pt x="10948" y="3473"/>
                    <a:pt x="11050" y="3321"/>
                    <a:pt x="11050" y="3158"/>
                  </a:cubicBezTo>
                  <a:cubicBezTo>
                    <a:pt x="11050" y="2984"/>
                    <a:pt x="10948" y="2832"/>
                    <a:pt x="10786" y="2740"/>
                  </a:cubicBezTo>
                  <a:cubicBezTo>
                    <a:pt x="10256" y="2465"/>
                    <a:pt x="5582" y="1"/>
                    <a:pt x="372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06500" y="3814125"/>
              <a:ext cx="247750" cy="157625"/>
            </a:xfrm>
            <a:custGeom>
              <a:avLst/>
              <a:gdLst/>
              <a:ahLst/>
              <a:cxnLst/>
              <a:rect l="l" t="t" r="r" b="b"/>
              <a:pathLst>
                <a:path w="9910" h="6305" extrusionOk="0">
                  <a:moveTo>
                    <a:pt x="3158" y="1"/>
                  </a:moveTo>
                  <a:cubicBezTo>
                    <a:pt x="1416" y="1"/>
                    <a:pt x="1" y="1416"/>
                    <a:pt x="1" y="3158"/>
                  </a:cubicBezTo>
                  <a:cubicBezTo>
                    <a:pt x="1" y="4899"/>
                    <a:pt x="1416" y="6305"/>
                    <a:pt x="3158" y="6305"/>
                  </a:cubicBezTo>
                  <a:cubicBezTo>
                    <a:pt x="4899" y="6305"/>
                    <a:pt x="9910" y="3158"/>
                    <a:pt x="9910" y="3158"/>
                  </a:cubicBezTo>
                  <a:cubicBezTo>
                    <a:pt x="9910" y="3158"/>
                    <a:pt x="4899" y="1"/>
                    <a:pt x="3158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03975" y="3839825"/>
              <a:ext cx="171875" cy="106225"/>
            </a:xfrm>
            <a:custGeom>
              <a:avLst/>
              <a:gdLst/>
              <a:ahLst/>
              <a:cxnLst/>
              <a:rect l="l" t="t" r="r" b="b"/>
              <a:pathLst>
                <a:path w="6875" h="4249" extrusionOk="0">
                  <a:moveTo>
                    <a:pt x="2128" y="1"/>
                  </a:moveTo>
                  <a:cubicBezTo>
                    <a:pt x="957" y="1"/>
                    <a:pt x="0" y="958"/>
                    <a:pt x="0" y="2130"/>
                  </a:cubicBezTo>
                  <a:cubicBezTo>
                    <a:pt x="0" y="3301"/>
                    <a:pt x="957" y="4248"/>
                    <a:pt x="2128" y="4248"/>
                  </a:cubicBezTo>
                  <a:cubicBezTo>
                    <a:pt x="2831" y="4248"/>
                    <a:pt x="4898" y="3260"/>
                    <a:pt x="6874" y="2130"/>
                  </a:cubicBezTo>
                  <a:cubicBezTo>
                    <a:pt x="4898" y="999"/>
                    <a:pt x="2831" y="1"/>
                    <a:pt x="21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655075" y="3691650"/>
              <a:ext cx="263300" cy="179925"/>
            </a:xfrm>
            <a:custGeom>
              <a:avLst/>
              <a:gdLst/>
              <a:ahLst/>
              <a:cxnLst/>
              <a:rect l="l" t="t" r="r" b="b"/>
              <a:pathLst>
                <a:path w="10532" h="7197" extrusionOk="0">
                  <a:moveTo>
                    <a:pt x="10002" y="1"/>
                  </a:moveTo>
                  <a:cubicBezTo>
                    <a:pt x="9411" y="21"/>
                    <a:pt x="4125" y="235"/>
                    <a:pt x="2516" y="1162"/>
                  </a:cubicBezTo>
                  <a:cubicBezTo>
                    <a:pt x="734" y="2191"/>
                    <a:pt x="1" y="4248"/>
                    <a:pt x="866" y="5755"/>
                  </a:cubicBezTo>
                  <a:cubicBezTo>
                    <a:pt x="1411" y="6692"/>
                    <a:pt x="2447" y="7196"/>
                    <a:pt x="3582" y="7196"/>
                  </a:cubicBezTo>
                  <a:cubicBezTo>
                    <a:pt x="4272" y="7196"/>
                    <a:pt x="4999" y="7010"/>
                    <a:pt x="5673" y="6621"/>
                  </a:cubicBezTo>
                  <a:cubicBezTo>
                    <a:pt x="7282" y="5694"/>
                    <a:pt x="10104" y="1223"/>
                    <a:pt x="10419" y="714"/>
                  </a:cubicBezTo>
                  <a:cubicBezTo>
                    <a:pt x="10521" y="551"/>
                    <a:pt x="10531" y="367"/>
                    <a:pt x="10439" y="225"/>
                  </a:cubicBezTo>
                  <a:cubicBezTo>
                    <a:pt x="10358" y="82"/>
                    <a:pt x="10195" y="1"/>
                    <a:pt x="10002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67300" y="3703750"/>
              <a:ext cx="236550" cy="164075"/>
            </a:xfrm>
            <a:custGeom>
              <a:avLst/>
              <a:gdLst/>
              <a:ahLst/>
              <a:cxnLst/>
              <a:rect l="l" t="t" r="r" b="b"/>
              <a:pathLst>
                <a:path w="9462" h="6563" extrusionOk="0">
                  <a:moveTo>
                    <a:pt x="7826" y="0"/>
                  </a:moveTo>
                  <a:cubicBezTo>
                    <a:pt x="5955" y="0"/>
                    <a:pt x="3024" y="98"/>
                    <a:pt x="2027" y="678"/>
                  </a:cubicBezTo>
                  <a:cubicBezTo>
                    <a:pt x="520" y="1544"/>
                    <a:pt x="1" y="3479"/>
                    <a:pt x="876" y="4986"/>
                  </a:cubicBezTo>
                  <a:cubicBezTo>
                    <a:pt x="1456" y="5996"/>
                    <a:pt x="2517" y="6563"/>
                    <a:pt x="3607" y="6563"/>
                  </a:cubicBezTo>
                  <a:cubicBezTo>
                    <a:pt x="4143" y="6563"/>
                    <a:pt x="4687" y="6425"/>
                    <a:pt x="5184" y="6137"/>
                  </a:cubicBezTo>
                  <a:cubicBezTo>
                    <a:pt x="6691" y="5271"/>
                    <a:pt x="9461" y="26"/>
                    <a:pt x="9461" y="26"/>
                  </a:cubicBezTo>
                  <a:cubicBezTo>
                    <a:pt x="9461" y="26"/>
                    <a:pt x="8782" y="0"/>
                    <a:pt x="7826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72400" y="3743600"/>
              <a:ext cx="163475" cy="112475"/>
            </a:xfrm>
            <a:custGeom>
              <a:avLst/>
              <a:gdLst/>
              <a:ahLst/>
              <a:cxnLst/>
              <a:rect l="l" t="t" r="r" b="b"/>
              <a:pathLst>
                <a:path w="6539" h="4499" extrusionOk="0">
                  <a:moveTo>
                    <a:pt x="6539" y="0"/>
                  </a:moveTo>
                  <a:cubicBezTo>
                    <a:pt x="4267" y="11"/>
                    <a:pt x="1976" y="184"/>
                    <a:pt x="1365" y="540"/>
                  </a:cubicBezTo>
                  <a:cubicBezTo>
                    <a:pt x="347" y="1131"/>
                    <a:pt x="0" y="2424"/>
                    <a:pt x="591" y="3443"/>
                  </a:cubicBezTo>
                  <a:cubicBezTo>
                    <a:pt x="980" y="4120"/>
                    <a:pt x="1696" y="4498"/>
                    <a:pt x="2429" y="4498"/>
                  </a:cubicBezTo>
                  <a:cubicBezTo>
                    <a:pt x="2788" y="4498"/>
                    <a:pt x="3152" y="4408"/>
                    <a:pt x="3483" y="4217"/>
                  </a:cubicBezTo>
                  <a:cubicBezTo>
                    <a:pt x="4104" y="3861"/>
                    <a:pt x="5398" y="1966"/>
                    <a:pt x="6539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87350" y="3552600"/>
              <a:ext cx="191225" cy="249975"/>
            </a:xfrm>
            <a:custGeom>
              <a:avLst/>
              <a:gdLst/>
              <a:ahLst/>
              <a:cxnLst/>
              <a:rect l="l" t="t" r="r" b="b"/>
              <a:pathLst>
                <a:path w="7649" h="9999" extrusionOk="0">
                  <a:moveTo>
                    <a:pt x="7204" y="0"/>
                  </a:moveTo>
                  <a:cubicBezTo>
                    <a:pt x="7113" y="0"/>
                    <a:pt x="7018" y="29"/>
                    <a:pt x="6936" y="83"/>
                  </a:cubicBezTo>
                  <a:cubicBezTo>
                    <a:pt x="6427" y="400"/>
                    <a:pt x="1956" y="3220"/>
                    <a:pt x="1029" y="4829"/>
                  </a:cubicBezTo>
                  <a:cubicBezTo>
                    <a:pt x="1" y="6612"/>
                    <a:pt x="388" y="8761"/>
                    <a:pt x="1895" y="9636"/>
                  </a:cubicBezTo>
                  <a:cubicBezTo>
                    <a:pt x="2322" y="9882"/>
                    <a:pt x="2794" y="9998"/>
                    <a:pt x="3274" y="9998"/>
                  </a:cubicBezTo>
                  <a:cubicBezTo>
                    <a:pt x="4486" y="9998"/>
                    <a:pt x="5751" y="9256"/>
                    <a:pt x="6488" y="7987"/>
                  </a:cubicBezTo>
                  <a:cubicBezTo>
                    <a:pt x="7415" y="6377"/>
                    <a:pt x="7628" y="1092"/>
                    <a:pt x="7649" y="501"/>
                  </a:cubicBezTo>
                  <a:cubicBezTo>
                    <a:pt x="7649" y="307"/>
                    <a:pt x="7567" y="145"/>
                    <a:pt x="7425" y="63"/>
                  </a:cubicBezTo>
                  <a:cubicBezTo>
                    <a:pt x="7359" y="21"/>
                    <a:pt x="7282" y="0"/>
                    <a:pt x="720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91175" y="3566375"/>
              <a:ext cx="180275" cy="225325"/>
            </a:xfrm>
            <a:custGeom>
              <a:avLst/>
              <a:gdLst/>
              <a:ahLst/>
              <a:cxnLst/>
              <a:rect l="l" t="t" r="r" b="b"/>
              <a:pathLst>
                <a:path w="7211" h="9013" extrusionOk="0">
                  <a:moveTo>
                    <a:pt x="6987" y="1"/>
                  </a:moveTo>
                  <a:lnTo>
                    <a:pt x="6987" y="1"/>
                  </a:lnTo>
                  <a:cubicBezTo>
                    <a:pt x="6986" y="1"/>
                    <a:pt x="1742" y="2771"/>
                    <a:pt x="876" y="4278"/>
                  </a:cubicBezTo>
                  <a:cubicBezTo>
                    <a:pt x="0" y="5786"/>
                    <a:pt x="520" y="7711"/>
                    <a:pt x="2027" y="8587"/>
                  </a:cubicBezTo>
                  <a:cubicBezTo>
                    <a:pt x="2524" y="8876"/>
                    <a:pt x="3067" y="9013"/>
                    <a:pt x="3604" y="9013"/>
                  </a:cubicBezTo>
                  <a:cubicBezTo>
                    <a:pt x="4694" y="9013"/>
                    <a:pt x="5755" y="8446"/>
                    <a:pt x="6335" y="7436"/>
                  </a:cubicBezTo>
                  <a:cubicBezTo>
                    <a:pt x="7211" y="5919"/>
                    <a:pt x="6987" y="1"/>
                    <a:pt x="698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606700" y="3634375"/>
              <a:ext cx="119950" cy="155925"/>
            </a:xfrm>
            <a:custGeom>
              <a:avLst/>
              <a:gdLst/>
              <a:ahLst/>
              <a:cxnLst/>
              <a:rect l="l" t="t" r="r" b="b"/>
              <a:pathLst>
                <a:path w="4798" h="6237" extrusionOk="0">
                  <a:moveTo>
                    <a:pt x="4797" y="1"/>
                  </a:moveTo>
                  <a:lnTo>
                    <a:pt x="4797" y="1"/>
                  </a:lnTo>
                  <a:cubicBezTo>
                    <a:pt x="2832" y="1141"/>
                    <a:pt x="938" y="2434"/>
                    <a:pt x="581" y="3056"/>
                  </a:cubicBezTo>
                  <a:cubicBezTo>
                    <a:pt x="1" y="4064"/>
                    <a:pt x="347" y="5367"/>
                    <a:pt x="1355" y="5948"/>
                  </a:cubicBezTo>
                  <a:cubicBezTo>
                    <a:pt x="1692" y="6144"/>
                    <a:pt x="2058" y="6236"/>
                    <a:pt x="2420" y="6236"/>
                  </a:cubicBezTo>
                  <a:cubicBezTo>
                    <a:pt x="3152" y="6236"/>
                    <a:pt x="3862" y="5856"/>
                    <a:pt x="4258" y="5174"/>
                  </a:cubicBezTo>
                  <a:cubicBezTo>
                    <a:pt x="4614" y="4563"/>
                    <a:pt x="4787" y="2271"/>
                    <a:pt x="4797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62275" y="3677900"/>
              <a:ext cx="430050" cy="430075"/>
            </a:xfrm>
            <a:custGeom>
              <a:avLst/>
              <a:gdLst/>
              <a:ahLst/>
              <a:cxnLst/>
              <a:rect l="l" t="t" r="r" b="b"/>
              <a:pathLst>
                <a:path w="17202" h="17203" extrusionOk="0">
                  <a:moveTo>
                    <a:pt x="8596" y="1"/>
                  </a:moveTo>
                  <a:cubicBezTo>
                    <a:pt x="3850" y="1"/>
                    <a:pt x="1" y="3850"/>
                    <a:pt x="1" y="8607"/>
                  </a:cubicBezTo>
                  <a:cubicBezTo>
                    <a:pt x="1" y="13353"/>
                    <a:pt x="3850" y="17203"/>
                    <a:pt x="8596" y="17203"/>
                  </a:cubicBezTo>
                  <a:cubicBezTo>
                    <a:pt x="13352" y="17203"/>
                    <a:pt x="17202" y="13353"/>
                    <a:pt x="17202" y="8607"/>
                  </a:cubicBezTo>
                  <a:cubicBezTo>
                    <a:pt x="17202" y="3850"/>
                    <a:pt x="13352" y="1"/>
                    <a:pt x="8596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347525" y="3663400"/>
              <a:ext cx="459325" cy="459350"/>
            </a:xfrm>
            <a:custGeom>
              <a:avLst/>
              <a:gdLst/>
              <a:ahLst/>
              <a:cxnLst/>
              <a:rect l="l" t="t" r="r" b="b"/>
              <a:pathLst>
                <a:path w="18373" h="18374" extrusionOk="0">
                  <a:moveTo>
                    <a:pt x="9186" y="1"/>
                  </a:moveTo>
                  <a:cubicBezTo>
                    <a:pt x="4114" y="1"/>
                    <a:pt x="0" y="4115"/>
                    <a:pt x="0" y="9187"/>
                  </a:cubicBezTo>
                  <a:cubicBezTo>
                    <a:pt x="0" y="14259"/>
                    <a:pt x="4114" y="18373"/>
                    <a:pt x="9186" y="18373"/>
                  </a:cubicBezTo>
                  <a:cubicBezTo>
                    <a:pt x="14258" y="18373"/>
                    <a:pt x="18373" y="14259"/>
                    <a:pt x="18373" y="9187"/>
                  </a:cubicBezTo>
                  <a:cubicBezTo>
                    <a:pt x="18373" y="4115"/>
                    <a:pt x="14258" y="1"/>
                    <a:pt x="9186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448350" y="3496475"/>
              <a:ext cx="59825" cy="79100"/>
            </a:xfrm>
            <a:custGeom>
              <a:avLst/>
              <a:gdLst/>
              <a:ahLst/>
              <a:cxnLst/>
              <a:rect l="l" t="t" r="r" b="b"/>
              <a:pathLst>
                <a:path w="2393" h="3164" extrusionOk="0">
                  <a:moveTo>
                    <a:pt x="1196" y="0"/>
                  </a:moveTo>
                  <a:cubicBezTo>
                    <a:pt x="1103" y="0"/>
                    <a:pt x="1010" y="12"/>
                    <a:pt x="917" y="37"/>
                  </a:cubicBezTo>
                  <a:cubicBezTo>
                    <a:pt x="336" y="190"/>
                    <a:pt x="0" y="780"/>
                    <a:pt x="152" y="1361"/>
                  </a:cubicBezTo>
                  <a:cubicBezTo>
                    <a:pt x="306" y="1932"/>
                    <a:pt x="1752" y="3164"/>
                    <a:pt x="1752" y="3164"/>
                  </a:cubicBezTo>
                  <a:cubicBezTo>
                    <a:pt x="1752" y="3164"/>
                    <a:pt x="2393" y="1371"/>
                    <a:pt x="2241" y="801"/>
                  </a:cubicBezTo>
                  <a:cubicBezTo>
                    <a:pt x="2112" y="315"/>
                    <a:pt x="1671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57500" y="3496850"/>
              <a:ext cx="34900" cy="49200"/>
            </a:xfrm>
            <a:custGeom>
              <a:avLst/>
              <a:gdLst/>
              <a:ahLst/>
              <a:cxnLst/>
              <a:rect l="l" t="t" r="r" b="b"/>
              <a:pathLst>
                <a:path w="1396" h="1968" extrusionOk="0">
                  <a:moveTo>
                    <a:pt x="719" y="0"/>
                  </a:moveTo>
                  <a:cubicBezTo>
                    <a:pt x="663" y="0"/>
                    <a:pt x="607" y="7"/>
                    <a:pt x="551" y="22"/>
                  </a:cubicBezTo>
                  <a:cubicBezTo>
                    <a:pt x="204" y="114"/>
                    <a:pt x="1" y="470"/>
                    <a:pt x="92" y="817"/>
                  </a:cubicBezTo>
                  <a:cubicBezTo>
                    <a:pt x="143" y="1010"/>
                    <a:pt x="581" y="1499"/>
                    <a:pt x="1070" y="1967"/>
                  </a:cubicBezTo>
                  <a:cubicBezTo>
                    <a:pt x="1264" y="1315"/>
                    <a:pt x="1396" y="674"/>
                    <a:pt x="1345" y="480"/>
                  </a:cubicBezTo>
                  <a:cubicBezTo>
                    <a:pt x="1268" y="190"/>
                    <a:pt x="1006" y="0"/>
                    <a:pt x="719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76975" y="3595475"/>
              <a:ext cx="68025" cy="65150"/>
            </a:xfrm>
            <a:custGeom>
              <a:avLst/>
              <a:gdLst/>
              <a:ahLst/>
              <a:cxnLst/>
              <a:rect l="l" t="t" r="r" b="b"/>
              <a:pathLst>
                <a:path w="2721" h="2606" extrusionOk="0">
                  <a:moveTo>
                    <a:pt x="1188" y="1"/>
                  </a:moveTo>
                  <a:cubicBezTo>
                    <a:pt x="912" y="1"/>
                    <a:pt x="637" y="105"/>
                    <a:pt x="428" y="314"/>
                  </a:cubicBezTo>
                  <a:cubicBezTo>
                    <a:pt x="1" y="742"/>
                    <a:pt x="1" y="1424"/>
                    <a:pt x="428" y="1842"/>
                  </a:cubicBezTo>
                  <a:cubicBezTo>
                    <a:pt x="846" y="2269"/>
                    <a:pt x="2720" y="2605"/>
                    <a:pt x="2720" y="2605"/>
                  </a:cubicBezTo>
                  <a:cubicBezTo>
                    <a:pt x="2720" y="2605"/>
                    <a:pt x="2374" y="742"/>
                    <a:pt x="1956" y="314"/>
                  </a:cubicBezTo>
                  <a:cubicBezTo>
                    <a:pt x="1742" y="105"/>
                    <a:pt x="1465" y="1"/>
                    <a:pt x="1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81325" y="3598525"/>
              <a:ext cx="42025" cy="40450"/>
            </a:xfrm>
            <a:custGeom>
              <a:avLst/>
              <a:gdLst/>
              <a:ahLst/>
              <a:cxnLst/>
              <a:rect l="l" t="t" r="r" b="b"/>
              <a:pathLst>
                <a:path w="1681" h="1618" extrusionOk="0">
                  <a:moveTo>
                    <a:pt x="713" y="1"/>
                  </a:moveTo>
                  <a:cubicBezTo>
                    <a:pt x="547" y="1"/>
                    <a:pt x="382" y="65"/>
                    <a:pt x="254" y="192"/>
                  </a:cubicBezTo>
                  <a:cubicBezTo>
                    <a:pt x="0" y="446"/>
                    <a:pt x="0" y="854"/>
                    <a:pt x="254" y="1109"/>
                  </a:cubicBezTo>
                  <a:cubicBezTo>
                    <a:pt x="397" y="1261"/>
                    <a:pt x="1019" y="1465"/>
                    <a:pt x="1680" y="1618"/>
                  </a:cubicBezTo>
                  <a:cubicBezTo>
                    <a:pt x="1517" y="966"/>
                    <a:pt x="1313" y="344"/>
                    <a:pt x="1171" y="192"/>
                  </a:cubicBezTo>
                  <a:cubicBezTo>
                    <a:pt x="1044" y="65"/>
                    <a:pt x="878" y="1"/>
                    <a:pt x="713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77675" y="3766875"/>
              <a:ext cx="82275" cy="53725"/>
            </a:xfrm>
            <a:custGeom>
              <a:avLst/>
              <a:gdLst/>
              <a:ahLst/>
              <a:cxnLst/>
              <a:rect l="l" t="t" r="r" b="b"/>
              <a:pathLst>
                <a:path w="3291" h="2149" extrusionOk="0">
                  <a:moveTo>
                    <a:pt x="1203" y="1"/>
                  </a:moveTo>
                  <a:cubicBezTo>
                    <a:pt x="726" y="1"/>
                    <a:pt x="282" y="322"/>
                    <a:pt x="154" y="801"/>
                  </a:cubicBezTo>
                  <a:cubicBezTo>
                    <a:pt x="1" y="1382"/>
                    <a:pt x="347" y="1972"/>
                    <a:pt x="917" y="2125"/>
                  </a:cubicBezTo>
                  <a:cubicBezTo>
                    <a:pt x="980" y="2141"/>
                    <a:pt x="1057" y="2149"/>
                    <a:pt x="1144" y="2149"/>
                  </a:cubicBezTo>
                  <a:cubicBezTo>
                    <a:pt x="1865" y="2149"/>
                    <a:pt x="3291" y="1646"/>
                    <a:pt x="3291" y="1646"/>
                  </a:cubicBezTo>
                  <a:cubicBezTo>
                    <a:pt x="3291" y="1646"/>
                    <a:pt x="2058" y="190"/>
                    <a:pt x="1478" y="37"/>
                  </a:cubicBezTo>
                  <a:cubicBezTo>
                    <a:pt x="1386" y="13"/>
                    <a:pt x="1294" y="1"/>
                    <a:pt x="1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79200" y="3774875"/>
              <a:ext cx="50950" cy="32250"/>
            </a:xfrm>
            <a:custGeom>
              <a:avLst/>
              <a:gdLst/>
              <a:ahLst/>
              <a:cxnLst/>
              <a:rect l="l" t="t" r="r" b="b"/>
              <a:pathLst>
                <a:path w="2038" h="1290" extrusionOk="0">
                  <a:moveTo>
                    <a:pt x="719" y="1"/>
                  </a:moveTo>
                  <a:cubicBezTo>
                    <a:pt x="432" y="1"/>
                    <a:pt x="169" y="191"/>
                    <a:pt x="93" y="481"/>
                  </a:cubicBezTo>
                  <a:cubicBezTo>
                    <a:pt x="1" y="827"/>
                    <a:pt x="204" y="1184"/>
                    <a:pt x="551" y="1275"/>
                  </a:cubicBezTo>
                  <a:cubicBezTo>
                    <a:pt x="583" y="1285"/>
                    <a:pt x="627" y="1289"/>
                    <a:pt x="681" y="1289"/>
                  </a:cubicBezTo>
                  <a:cubicBezTo>
                    <a:pt x="960" y="1289"/>
                    <a:pt x="1499" y="1164"/>
                    <a:pt x="2038" y="1010"/>
                  </a:cubicBezTo>
                  <a:cubicBezTo>
                    <a:pt x="1580" y="512"/>
                    <a:pt x="1091" y="84"/>
                    <a:pt x="887" y="23"/>
                  </a:cubicBezTo>
                  <a:cubicBezTo>
                    <a:pt x="831" y="8"/>
                    <a:pt x="774" y="1"/>
                    <a:pt x="719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77675" y="3965300"/>
              <a:ext cx="82275" cy="53725"/>
            </a:xfrm>
            <a:custGeom>
              <a:avLst/>
              <a:gdLst/>
              <a:ahLst/>
              <a:cxnLst/>
              <a:rect l="l" t="t" r="r" b="b"/>
              <a:pathLst>
                <a:path w="3291" h="2149" extrusionOk="0">
                  <a:moveTo>
                    <a:pt x="1141" y="0"/>
                  </a:moveTo>
                  <a:cubicBezTo>
                    <a:pt x="1055" y="0"/>
                    <a:pt x="979" y="7"/>
                    <a:pt x="917" y="24"/>
                  </a:cubicBezTo>
                  <a:cubicBezTo>
                    <a:pt x="347" y="176"/>
                    <a:pt x="1" y="767"/>
                    <a:pt x="154" y="1348"/>
                  </a:cubicBezTo>
                  <a:cubicBezTo>
                    <a:pt x="281" y="1833"/>
                    <a:pt x="723" y="2148"/>
                    <a:pt x="1198" y="2148"/>
                  </a:cubicBezTo>
                  <a:cubicBezTo>
                    <a:pt x="1291" y="2148"/>
                    <a:pt x="1385" y="2136"/>
                    <a:pt x="1478" y="2111"/>
                  </a:cubicBezTo>
                  <a:cubicBezTo>
                    <a:pt x="2058" y="1959"/>
                    <a:pt x="3291" y="513"/>
                    <a:pt x="3291" y="513"/>
                  </a:cubicBezTo>
                  <a:cubicBezTo>
                    <a:pt x="3291" y="513"/>
                    <a:pt x="1860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79200" y="3978850"/>
              <a:ext cx="50950" cy="32150"/>
            </a:xfrm>
            <a:custGeom>
              <a:avLst/>
              <a:gdLst/>
              <a:ahLst/>
              <a:cxnLst/>
              <a:rect l="l" t="t" r="r" b="b"/>
              <a:pathLst>
                <a:path w="2038" h="1286" extrusionOk="0">
                  <a:moveTo>
                    <a:pt x="667" y="0"/>
                  </a:moveTo>
                  <a:cubicBezTo>
                    <a:pt x="620" y="0"/>
                    <a:pt x="581" y="4"/>
                    <a:pt x="551" y="11"/>
                  </a:cubicBezTo>
                  <a:cubicBezTo>
                    <a:pt x="204" y="103"/>
                    <a:pt x="1" y="459"/>
                    <a:pt x="93" y="806"/>
                  </a:cubicBezTo>
                  <a:cubicBezTo>
                    <a:pt x="169" y="1096"/>
                    <a:pt x="432" y="1286"/>
                    <a:pt x="719" y="1286"/>
                  </a:cubicBezTo>
                  <a:cubicBezTo>
                    <a:pt x="774" y="1286"/>
                    <a:pt x="831" y="1279"/>
                    <a:pt x="887" y="1264"/>
                  </a:cubicBezTo>
                  <a:cubicBezTo>
                    <a:pt x="1091" y="1213"/>
                    <a:pt x="1580" y="775"/>
                    <a:pt x="2038" y="286"/>
                  </a:cubicBezTo>
                  <a:cubicBezTo>
                    <a:pt x="1490" y="121"/>
                    <a:pt x="943" y="0"/>
                    <a:pt x="667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76975" y="4125275"/>
              <a:ext cx="68025" cy="65325"/>
            </a:xfrm>
            <a:custGeom>
              <a:avLst/>
              <a:gdLst/>
              <a:ahLst/>
              <a:cxnLst/>
              <a:rect l="l" t="t" r="r" b="b"/>
              <a:pathLst>
                <a:path w="2721" h="2613" extrusionOk="0">
                  <a:moveTo>
                    <a:pt x="2720" y="0"/>
                  </a:moveTo>
                  <a:lnTo>
                    <a:pt x="2720" y="0"/>
                  </a:lnTo>
                  <a:cubicBezTo>
                    <a:pt x="2720" y="0"/>
                    <a:pt x="846" y="346"/>
                    <a:pt x="428" y="764"/>
                  </a:cubicBezTo>
                  <a:cubicBezTo>
                    <a:pt x="1" y="1191"/>
                    <a:pt x="1" y="1874"/>
                    <a:pt x="428" y="2291"/>
                  </a:cubicBezTo>
                  <a:cubicBezTo>
                    <a:pt x="637" y="2505"/>
                    <a:pt x="912" y="2612"/>
                    <a:pt x="1188" y="2612"/>
                  </a:cubicBezTo>
                  <a:cubicBezTo>
                    <a:pt x="1465" y="2612"/>
                    <a:pt x="1742" y="2505"/>
                    <a:pt x="1956" y="2291"/>
                  </a:cubicBezTo>
                  <a:cubicBezTo>
                    <a:pt x="2374" y="1874"/>
                    <a:pt x="2720" y="0"/>
                    <a:pt x="27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81325" y="4146900"/>
              <a:ext cx="42025" cy="40450"/>
            </a:xfrm>
            <a:custGeom>
              <a:avLst/>
              <a:gdLst/>
              <a:ahLst/>
              <a:cxnLst/>
              <a:rect l="l" t="t" r="r" b="b"/>
              <a:pathLst>
                <a:path w="1681" h="1618" extrusionOk="0">
                  <a:moveTo>
                    <a:pt x="1680" y="0"/>
                  </a:moveTo>
                  <a:lnTo>
                    <a:pt x="1680" y="0"/>
                  </a:lnTo>
                  <a:cubicBezTo>
                    <a:pt x="1019" y="163"/>
                    <a:pt x="397" y="367"/>
                    <a:pt x="254" y="510"/>
                  </a:cubicBezTo>
                  <a:cubicBezTo>
                    <a:pt x="0" y="765"/>
                    <a:pt x="0" y="1172"/>
                    <a:pt x="254" y="1426"/>
                  </a:cubicBezTo>
                  <a:cubicBezTo>
                    <a:pt x="376" y="1554"/>
                    <a:pt x="542" y="1618"/>
                    <a:pt x="709" y="1618"/>
                  </a:cubicBezTo>
                  <a:cubicBezTo>
                    <a:pt x="876" y="1618"/>
                    <a:pt x="1044" y="1554"/>
                    <a:pt x="1171" y="1426"/>
                  </a:cubicBezTo>
                  <a:cubicBezTo>
                    <a:pt x="1313" y="1284"/>
                    <a:pt x="1517" y="663"/>
                    <a:pt x="1680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448350" y="4210300"/>
              <a:ext cx="59825" cy="79350"/>
            </a:xfrm>
            <a:custGeom>
              <a:avLst/>
              <a:gdLst/>
              <a:ahLst/>
              <a:cxnLst/>
              <a:rect l="l" t="t" r="r" b="b"/>
              <a:pathLst>
                <a:path w="2393" h="3174" extrusionOk="0">
                  <a:moveTo>
                    <a:pt x="1752" y="1"/>
                  </a:moveTo>
                  <a:cubicBezTo>
                    <a:pt x="1752" y="1"/>
                    <a:pt x="306" y="1233"/>
                    <a:pt x="152" y="1814"/>
                  </a:cubicBezTo>
                  <a:cubicBezTo>
                    <a:pt x="0" y="2384"/>
                    <a:pt x="336" y="2975"/>
                    <a:pt x="917" y="3138"/>
                  </a:cubicBezTo>
                  <a:cubicBezTo>
                    <a:pt x="1008" y="3162"/>
                    <a:pt x="1100" y="3174"/>
                    <a:pt x="1190" y="3174"/>
                  </a:cubicBezTo>
                  <a:cubicBezTo>
                    <a:pt x="1667" y="3174"/>
                    <a:pt x="2112" y="2853"/>
                    <a:pt x="2241" y="2373"/>
                  </a:cubicBezTo>
                  <a:cubicBezTo>
                    <a:pt x="2393" y="1793"/>
                    <a:pt x="1752" y="1"/>
                    <a:pt x="1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57500" y="4239850"/>
              <a:ext cx="34900" cy="49450"/>
            </a:xfrm>
            <a:custGeom>
              <a:avLst/>
              <a:gdLst/>
              <a:ahLst/>
              <a:cxnLst/>
              <a:rect l="l" t="t" r="r" b="b"/>
              <a:pathLst>
                <a:path w="1396" h="1978" extrusionOk="0">
                  <a:moveTo>
                    <a:pt x="1070" y="0"/>
                  </a:moveTo>
                  <a:cubicBezTo>
                    <a:pt x="581" y="469"/>
                    <a:pt x="143" y="957"/>
                    <a:pt x="92" y="1161"/>
                  </a:cubicBezTo>
                  <a:cubicBezTo>
                    <a:pt x="1" y="1507"/>
                    <a:pt x="204" y="1863"/>
                    <a:pt x="551" y="1956"/>
                  </a:cubicBezTo>
                  <a:cubicBezTo>
                    <a:pt x="607" y="1970"/>
                    <a:pt x="663" y="1977"/>
                    <a:pt x="718" y="1977"/>
                  </a:cubicBezTo>
                  <a:cubicBezTo>
                    <a:pt x="1005" y="1977"/>
                    <a:pt x="1268" y="1787"/>
                    <a:pt x="1345" y="1497"/>
                  </a:cubicBezTo>
                  <a:cubicBezTo>
                    <a:pt x="1396" y="1293"/>
                    <a:pt x="1264" y="652"/>
                    <a:pt x="1070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646425" y="4210300"/>
              <a:ext cx="59850" cy="79350"/>
            </a:xfrm>
            <a:custGeom>
              <a:avLst/>
              <a:gdLst/>
              <a:ahLst/>
              <a:cxnLst/>
              <a:rect l="l" t="t" r="r" b="b"/>
              <a:pathLst>
                <a:path w="2394" h="3174" extrusionOk="0">
                  <a:moveTo>
                    <a:pt x="632" y="1"/>
                  </a:moveTo>
                  <a:cubicBezTo>
                    <a:pt x="632" y="1"/>
                    <a:pt x="0" y="1793"/>
                    <a:pt x="153" y="2373"/>
                  </a:cubicBezTo>
                  <a:cubicBezTo>
                    <a:pt x="282" y="2853"/>
                    <a:pt x="719" y="3174"/>
                    <a:pt x="1200" y="3174"/>
                  </a:cubicBezTo>
                  <a:cubicBezTo>
                    <a:pt x="1291" y="3174"/>
                    <a:pt x="1384" y="3162"/>
                    <a:pt x="1477" y="3138"/>
                  </a:cubicBezTo>
                  <a:cubicBezTo>
                    <a:pt x="2047" y="2975"/>
                    <a:pt x="2393" y="2384"/>
                    <a:pt x="2241" y="1814"/>
                  </a:cubicBezTo>
                  <a:cubicBezTo>
                    <a:pt x="2078" y="1233"/>
                    <a:pt x="632" y="1"/>
                    <a:pt x="6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661950" y="4239850"/>
              <a:ext cx="35150" cy="49450"/>
            </a:xfrm>
            <a:custGeom>
              <a:avLst/>
              <a:gdLst/>
              <a:ahLst/>
              <a:cxnLst/>
              <a:rect l="l" t="t" r="r" b="b"/>
              <a:pathLst>
                <a:path w="1406" h="1978" extrusionOk="0">
                  <a:moveTo>
                    <a:pt x="326" y="0"/>
                  </a:moveTo>
                  <a:cubicBezTo>
                    <a:pt x="143" y="652"/>
                    <a:pt x="0" y="1293"/>
                    <a:pt x="61" y="1497"/>
                  </a:cubicBezTo>
                  <a:cubicBezTo>
                    <a:pt x="139" y="1787"/>
                    <a:pt x="401" y="1977"/>
                    <a:pt x="688" y="1977"/>
                  </a:cubicBezTo>
                  <a:cubicBezTo>
                    <a:pt x="744" y="1977"/>
                    <a:pt x="800" y="1970"/>
                    <a:pt x="856" y="1956"/>
                  </a:cubicBezTo>
                  <a:cubicBezTo>
                    <a:pt x="1192" y="1863"/>
                    <a:pt x="1406" y="1507"/>
                    <a:pt x="1315" y="1161"/>
                  </a:cubicBezTo>
                  <a:cubicBezTo>
                    <a:pt x="1253" y="957"/>
                    <a:pt x="815" y="469"/>
                    <a:pt x="326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09625" y="4125275"/>
              <a:ext cx="67750" cy="65325"/>
            </a:xfrm>
            <a:custGeom>
              <a:avLst/>
              <a:gdLst/>
              <a:ahLst/>
              <a:cxnLst/>
              <a:rect l="l" t="t" r="r" b="b"/>
              <a:pathLst>
                <a:path w="2710" h="2613" extrusionOk="0">
                  <a:moveTo>
                    <a:pt x="0" y="0"/>
                  </a:moveTo>
                  <a:cubicBezTo>
                    <a:pt x="0" y="0"/>
                    <a:pt x="337" y="1874"/>
                    <a:pt x="764" y="2291"/>
                  </a:cubicBezTo>
                  <a:cubicBezTo>
                    <a:pt x="973" y="2505"/>
                    <a:pt x="1248" y="2612"/>
                    <a:pt x="1524" y="2612"/>
                  </a:cubicBezTo>
                  <a:cubicBezTo>
                    <a:pt x="1801" y="2612"/>
                    <a:pt x="2078" y="2505"/>
                    <a:pt x="2292" y="2291"/>
                  </a:cubicBezTo>
                  <a:cubicBezTo>
                    <a:pt x="2709" y="1874"/>
                    <a:pt x="2709" y="1191"/>
                    <a:pt x="2292" y="764"/>
                  </a:cubicBezTo>
                  <a:cubicBezTo>
                    <a:pt x="1864" y="3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31275" y="4146900"/>
              <a:ext cx="42025" cy="40450"/>
            </a:xfrm>
            <a:custGeom>
              <a:avLst/>
              <a:gdLst/>
              <a:ahLst/>
              <a:cxnLst/>
              <a:rect l="l" t="t" r="r" b="b"/>
              <a:pathLst>
                <a:path w="1681" h="1618" extrusionOk="0">
                  <a:moveTo>
                    <a:pt x="0" y="0"/>
                  </a:moveTo>
                  <a:cubicBezTo>
                    <a:pt x="153" y="663"/>
                    <a:pt x="356" y="1284"/>
                    <a:pt x="510" y="1426"/>
                  </a:cubicBezTo>
                  <a:cubicBezTo>
                    <a:pt x="637" y="1554"/>
                    <a:pt x="802" y="1618"/>
                    <a:pt x="968" y="1618"/>
                  </a:cubicBezTo>
                  <a:cubicBezTo>
                    <a:pt x="1133" y="1618"/>
                    <a:pt x="1299" y="1554"/>
                    <a:pt x="1426" y="1426"/>
                  </a:cubicBezTo>
                  <a:cubicBezTo>
                    <a:pt x="1680" y="1172"/>
                    <a:pt x="1680" y="765"/>
                    <a:pt x="1426" y="510"/>
                  </a:cubicBezTo>
                  <a:cubicBezTo>
                    <a:pt x="1273" y="367"/>
                    <a:pt x="652" y="163"/>
                    <a:pt x="0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94650" y="3965300"/>
              <a:ext cx="82025" cy="53725"/>
            </a:xfrm>
            <a:custGeom>
              <a:avLst/>
              <a:gdLst/>
              <a:ahLst/>
              <a:cxnLst/>
              <a:rect l="l" t="t" r="r" b="b"/>
              <a:pathLst>
                <a:path w="3281" h="2149" extrusionOk="0">
                  <a:moveTo>
                    <a:pt x="2143" y="0"/>
                  </a:moveTo>
                  <a:cubicBezTo>
                    <a:pt x="1432" y="0"/>
                    <a:pt x="1" y="513"/>
                    <a:pt x="1" y="513"/>
                  </a:cubicBezTo>
                  <a:cubicBezTo>
                    <a:pt x="1" y="513"/>
                    <a:pt x="1234" y="1959"/>
                    <a:pt x="1804" y="2111"/>
                  </a:cubicBezTo>
                  <a:cubicBezTo>
                    <a:pt x="1898" y="2136"/>
                    <a:pt x="1993" y="2148"/>
                    <a:pt x="2087" y="2148"/>
                  </a:cubicBezTo>
                  <a:cubicBezTo>
                    <a:pt x="2565" y="2148"/>
                    <a:pt x="3000" y="1833"/>
                    <a:pt x="3128" y="1348"/>
                  </a:cubicBezTo>
                  <a:cubicBezTo>
                    <a:pt x="3280" y="767"/>
                    <a:pt x="2945" y="176"/>
                    <a:pt x="2364" y="24"/>
                  </a:cubicBezTo>
                  <a:cubicBezTo>
                    <a:pt x="2303" y="7"/>
                    <a:pt x="222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924200" y="3978850"/>
              <a:ext cx="50950" cy="32150"/>
            </a:xfrm>
            <a:custGeom>
              <a:avLst/>
              <a:gdLst/>
              <a:ahLst/>
              <a:cxnLst/>
              <a:rect l="l" t="t" r="r" b="b"/>
              <a:pathLst>
                <a:path w="2038" h="1286" extrusionOk="0">
                  <a:moveTo>
                    <a:pt x="1371" y="0"/>
                  </a:moveTo>
                  <a:cubicBezTo>
                    <a:pt x="1098" y="0"/>
                    <a:pt x="556" y="121"/>
                    <a:pt x="0" y="286"/>
                  </a:cubicBezTo>
                  <a:cubicBezTo>
                    <a:pt x="469" y="775"/>
                    <a:pt x="958" y="1213"/>
                    <a:pt x="1151" y="1264"/>
                  </a:cubicBezTo>
                  <a:cubicBezTo>
                    <a:pt x="1208" y="1279"/>
                    <a:pt x="1264" y="1286"/>
                    <a:pt x="1320" y="1286"/>
                  </a:cubicBezTo>
                  <a:cubicBezTo>
                    <a:pt x="1606" y="1286"/>
                    <a:pt x="1869" y="1096"/>
                    <a:pt x="1946" y="806"/>
                  </a:cubicBezTo>
                  <a:cubicBezTo>
                    <a:pt x="2037" y="459"/>
                    <a:pt x="1833" y="103"/>
                    <a:pt x="1487" y="11"/>
                  </a:cubicBezTo>
                  <a:cubicBezTo>
                    <a:pt x="1457" y="4"/>
                    <a:pt x="1418" y="0"/>
                    <a:pt x="1371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4650" y="3766875"/>
              <a:ext cx="82025" cy="53725"/>
            </a:xfrm>
            <a:custGeom>
              <a:avLst/>
              <a:gdLst/>
              <a:ahLst/>
              <a:cxnLst/>
              <a:rect l="l" t="t" r="r" b="b"/>
              <a:pathLst>
                <a:path w="3281" h="2149" extrusionOk="0">
                  <a:moveTo>
                    <a:pt x="2082" y="1"/>
                  </a:moveTo>
                  <a:cubicBezTo>
                    <a:pt x="1990" y="1"/>
                    <a:pt x="1897" y="13"/>
                    <a:pt x="1804" y="37"/>
                  </a:cubicBezTo>
                  <a:cubicBezTo>
                    <a:pt x="1234" y="190"/>
                    <a:pt x="1" y="1646"/>
                    <a:pt x="1" y="1646"/>
                  </a:cubicBezTo>
                  <a:cubicBezTo>
                    <a:pt x="1" y="1646"/>
                    <a:pt x="1426" y="2149"/>
                    <a:pt x="2139" y="2149"/>
                  </a:cubicBezTo>
                  <a:cubicBezTo>
                    <a:pt x="2226" y="2149"/>
                    <a:pt x="2302" y="2141"/>
                    <a:pt x="2364" y="2125"/>
                  </a:cubicBezTo>
                  <a:cubicBezTo>
                    <a:pt x="2945" y="1972"/>
                    <a:pt x="3280" y="1382"/>
                    <a:pt x="3128" y="801"/>
                  </a:cubicBezTo>
                  <a:cubicBezTo>
                    <a:pt x="2999" y="322"/>
                    <a:pt x="2562" y="1"/>
                    <a:pt x="2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24200" y="3774875"/>
              <a:ext cx="50950" cy="32250"/>
            </a:xfrm>
            <a:custGeom>
              <a:avLst/>
              <a:gdLst/>
              <a:ahLst/>
              <a:cxnLst/>
              <a:rect l="l" t="t" r="r" b="b"/>
              <a:pathLst>
                <a:path w="2038" h="1290" extrusionOk="0">
                  <a:moveTo>
                    <a:pt x="1320" y="1"/>
                  </a:moveTo>
                  <a:cubicBezTo>
                    <a:pt x="1264" y="1"/>
                    <a:pt x="1208" y="8"/>
                    <a:pt x="1151" y="23"/>
                  </a:cubicBezTo>
                  <a:cubicBezTo>
                    <a:pt x="958" y="84"/>
                    <a:pt x="469" y="512"/>
                    <a:pt x="0" y="1010"/>
                  </a:cubicBezTo>
                  <a:cubicBezTo>
                    <a:pt x="548" y="1164"/>
                    <a:pt x="1081" y="1289"/>
                    <a:pt x="1358" y="1289"/>
                  </a:cubicBezTo>
                  <a:cubicBezTo>
                    <a:pt x="1411" y="1289"/>
                    <a:pt x="1454" y="1285"/>
                    <a:pt x="1487" y="1275"/>
                  </a:cubicBezTo>
                  <a:cubicBezTo>
                    <a:pt x="1833" y="1184"/>
                    <a:pt x="2037" y="827"/>
                    <a:pt x="1946" y="481"/>
                  </a:cubicBezTo>
                  <a:cubicBezTo>
                    <a:pt x="1869" y="191"/>
                    <a:pt x="1606" y="1"/>
                    <a:pt x="132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09625" y="3595475"/>
              <a:ext cx="67750" cy="65150"/>
            </a:xfrm>
            <a:custGeom>
              <a:avLst/>
              <a:gdLst/>
              <a:ahLst/>
              <a:cxnLst/>
              <a:rect l="l" t="t" r="r" b="b"/>
              <a:pathLst>
                <a:path w="2710" h="2606" extrusionOk="0">
                  <a:moveTo>
                    <a:pt x="1524" y="1"/>
                  </a:moveTo>
                  <a:cubicBezTo>
                    <a:pt x="1248" y="1"/>
                    <a:pt x="973" y="105"/>
                    <a:pt x="764" y="314"/>
                  </a:cubicBezTo>
                  <a:cubicBezTo>
                    <a:pt x="337" y="742"/>
                    <a:pt x="0" y="2605"/>
                    <a:pt x="0" y="2605"/>
                  </a:cubicBezTo>
                  <a:cubicBezTo>
                    <a:pt x="0" y="2605"/>
                    <a:pt x="1864" y="2269"/>
                    <a:pt x="2292" y="1842"/>
                  </a:cubicBezTo>
                  <a:cubicBezTo>
                    <a:pt x="2709" y="1424"/>
                    <a:pt x="2709" y="742"/>
                    <a:pt x="2292" y="314"/>
                  </a:cubicBezTo>
                  <a:cubicBezTo>
                    <a:pt x="2078" y="105"/>
                    <a:pt x="1801" y="1"/>
                    <a:pt x="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1275" y="3598525"/>
              <a:ext cx="42025" cy="40450"/>
            </a:xfrm>
            <a:custGeom>
              <a:avLst/>
              <a:gdLst/>
              <a:ahLst/>
              <a:cxnLst/>
              <a:rect l="l" t="t" r="r" b="b"/>
              <a:pathLst>
                <a:path w="1681" h="1618" extrusionOk="0">
                  <a:moveTo>
                    <a:pt x="968" y="1"/>
                  </a:moveTo>
                  <a:cubicBezTo>
                    <a:pt x="802" y="1"/>
                    <a:pt x="637" y="65"/>
                    <a:pt x="510" y="192"/>
                  </a:cubicBezTo>
                  <a:cubicBezTo>
                    <a:pt x="356" y="344"/>
                    <a:pt x="153" y="966"/>
                    <a:pt x="0" y="1618"/>
                  </a:cubicBezTo>
                  <a:cubicBezTo>
                    <a:pt x="652" y="1465"/>
                    <a:pt x="1273" y="1261"/>
                    <a:pt x="1426" y="1109"/>
                  </a:cubicBezTo>
                  <a:cubicBezTo>
                    <a:pt x="1680" y="854"/>
                    <a:pt x="1680" y="446"/>
                    <a:pt x="1426" y="192"/>
                  </a:cubicBezTo>
                  <a:cubicBezTo>
                    <a:pt x="1299" y="65"/>
                    <a:pt x="1133" y="1"/>
                    <a:pt x="96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646425" y="3496475"/>
              <a:ext cx="59850" cy="79100"/>
            </a:xfrm>
            <a:custGeom>
              <a:avLst/>
              <a:gdLst/>
              <a:ahLst/>
              <a:cxnLst/>
              <a:rect l="l" t="t" r="r" b="b"/>
              <a:pathLst>
                <a:path w="2394" h="3164" extrusionOk="0">
                  <a:moveTo>
                    <a:pt x="1194" y="0"/>
                  </a:moveTo>
                  <a:cubicBezTo>
                    <a:pt x="716" y="0"/>
                    <a:pt x="281" y="315"/>
                    <a:pt x="153" y="801"/>
                  </a:cubicBezTo>
                  <a:cubicBezTo>
                    <a:pt x="0" y="1371"/>
                    <a:pt x="632" y="3164"/>
                    <a:pt x="632" y="3164"/>
                  </a:cubicBezTo>
                  <a:cubicBezTo>
                    <a:pt x="632" y="3164"/>
                    <a:pt x="2078" y="1932"/>
                    <a:pt x="2241" y="1361"/>
                  </a:cubicBezTo>
                  <a:cubicBezTo>
                    <a:pt x="2393" y="780"/>
                    <a:pt x="2047" y="190"/>
                    <a:pt x="1477" y="37"/>
                  </a:cubicBezTo>
                  <a:cubicBezTo>
                    <a:pt x="1382" y="12"/>
                    <a:pt x="1287" y="0"/>
                    <a:pt x="1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661950" y="3496850"/>
              <a:ext cx="35150" cy="49200"/>
            </a:xfrm>
            <a:custGeom>
              <a:avLst/>
              <a:gdLst/>
              <a:ahLst/>
              <a:cxnLst/>
              <a:rect l="l" t="t" r="r" b="b"/>
              <a:pathLst>
                <a:path w="1406" h="1968" extrusionOk="0">
                  <a:moveTo>
                    <a:pt x="687" y="0"/>
                  </a:moveTo>
                  <a:cubicBezTo>
                    <a:pt x="401" y="0"/>
                    <a:pt x="139" y="190"/>
                    <a:pt x="61" y="480"/>
                  </a:cubicBezTo>
                  <a:cubicBezTo>
                    <a:pt x="0" y="674"/>
                    <a:pt x="143" y="1315"/>
                    <a:pt x="326" y="1967"/>
                  </a:cubicBezTo>
                  <a:cubicBezTo>
                    <a:pt x="826" y="1499"/>
                    <a:pt x="1253" y="1010"/>
                    <a:pt x="1315" y="817"/>
                  </a:cubicBezTo>
                  <a:cubicBezTo>
                    <a:pt x="1406" y="470"/>
                    <a:pt x="1202" y="114"/>
                    <a:pt x="856" y="22"/>
                  </a:cubicBezTo>
                  <a:cubicBezTo>
                    <a:pt x="800" y="7"/>
                    <a:pt x="743" y="0"/>
                    <a:pt x="687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381E4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4"/>
          <p:cNvGrpSpPr/>
          <p:nvPr/>
        </p:nvGrpSpPr>
        <p:grpSpPr>
          <a:xfrm>
            <a:off x="157412" y="161522"/>
            <a:ext cx="8829310" cy="4820455"/>
            <a:chOff x="4417900" y="3387150"/>
            <a:chExt cx="1647075" cy="905675"/>
          </a:xfrm>
        </p:grpSpPr>
        <p:sp>
          <p:nvSpPr>
            <p:cNvPr id="115" name="Google Shape;115;p4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4"/>
          <p:cNvSpPr/>
          <p:nvPr/>
        </p:nvSpPr>
        <p:spPr>
          <a:xfrm>
            <a:off x="0" y="598425"/>
            <a:ext cx="9144000" cy="517200"/>
          </a:xfrm>
          <a:prstGeom prst="rect">
            <a:avLst/>
          </a:prstGeom>
          <a:solidFill>
            <a:srgbClr val="BD2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2C82"/>
              </a:solidFill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720000" y="55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720000" y="1619950"/>
            <a:ext cx="3852000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●"/>
              <a:defRPr>
                <a:solidFill>
                  <a:srgbClr val="FFFFFF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○"/>
              <a:defRPr>
                <a:solidFill>
                  <a:srgbClr val="FFFFFF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ubik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8"/>
          <p:cNvGrpSpPr/>
          <p:nvPr/>
        </p:nvGrpSpPr>
        <p:grpSpPr>
          <a:xfrm>
            <a:off x="154598" y="161522"/>
            <a:ext cx="8834805" cy="4820455"/>
            <a:chOff x="4417375" y="3387150"/>
            <a:chExt cx="1648100" cy="905675"/>
          </a:xfrm>
        </p:grpSpPr>
        <p:sp>
          <p:nvSpPr>
            <p:cNvPr id="153" name="Google Shape;153;p8"/>
            <p:cNvSpPr/>
            <p:nvPr/>
          </p:nvSpPr>
          <p:spPr>
            <a:xfrm>
              <a:off x="44173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2203" y="0"/>
                  </a:moveTo>
                  <a:cubicBezTo>
                    <a:pt x="2189" y="0"/>
                    <a:pt x="2174" y="2"/>
                    <a:pt x="2160" y="7"/>
                  </a:cubicBezTo>
                  <a:cubicBezTo>
                    <a:pt x="2088" y="37"/>
                    <a:pt x="2058" y="109"/>
                    <a:pt x="2078" y="179"/>
                  </a:cubicBezTo>
                  <a:cubicBezTo>
                    <a:pt x="2404" y="1055"/>
                    <a:pt x="2649" y="2247"/>
                    <a:pt x="2730" y="2705"/>
                  </a:cubicBezTo>
                  <a:cubicBezTo>
                    <a:pt x="2271" y="2624"/>
                    <a:pt x="1080" y="2379"/>
                    <a:pt x="204" y="2053"/>
                  </a:cubicBezTo>
                  <a:cubicBezTo>
                    <a:pt x="190" y="2049"/>
                    <a:pt x="175" y="2047"/>
                    <a:pt x="161" y="2047"/>
                  </a:cubicBezTo>
                  <a:cubicBezTo>
                    <a:pt x="106" y="2047"/>
                    <a:pt x="56" y="2078"/>
                    <a:pt x="31" y="2135"/>
                  </a:cubicBezTo>
                  <a:cubicBezTo>
                    <a:pt x="1" y="2207"/>
                    <a:pt x="42" y="2277"/>
                    <a:pt x="112" y="2308"/>
                  </a:cubicBezTo>
                  <a:cubicBezTo>
                    <a:pt x="1223" y="2726"/>
                    <a:pt x="2812" y="2990"/>
                    <a:pt x="2873" y="3011"/>
                  </a:cubicBezTo>
                  <a:lnTo>
                    <a:pt x="2903" y="3011"/>
                  </a:lnTo>
                  <a:cubicBezTo>
                    <a:pt x="2934" y="3011"/>
                    <a:pt x="2964" y="2990"/>
                    <a:pt x="2995" y="2970"/>
                  </a:cubicBezTo>
                  <a:cubicBezTo>
                    <a:pt x="3025" y="2940"/>
                    <a:pt x="3036" y="2899"/>
                    <a:pt x="3036" y="2848"/>
                  </a:cubicBezTo>
                  <a:cubicBezTo>
                    <a:pt x="3015" y="2787"/>
                    <a:pt x="2751" y="1198"/>
                    <a:pt x="2333" y="88"/>
                  </a:cubicBezTo>
                  <a:cubicBezTo>
                    <a:pt x="2309" y="31"/>
                    <a:pt x="2258" y="0"/>
                    <a:pt x="220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417625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1396" y="1"/>
                  </a:moveTo>
                  <a:cubicBezTo>
                    <a:pt x="1363" y="1"/>
                    <a:pt x="1330" y="14"/>
                    <a:pt x="1304" y="39"/>
                  </a:cubicBezTo>
                  <a:cubicBezTo>
                    <a:pt x="1254" y="90"/>
                    <a:pt x="1243" y="181"/>
                    <a:pt x="1304" y="233"/>
                  </a:cubicBezTo>
                  <a:cubicBezTo>
                    <a:pt x="1528" y="457"/>
                    <a:pt x="1732" y="1322"/>
                    <a:pt x="1824" y="1811"/>
                  </a:cubicBezTo>
                  <a:cubicBezTo>
                    <a:pt x="1335" y="1720"/>
                    <a:pt x="469" y="1516"/>
                    <a:pt x="245" y="1292"/>
                  </a:cubicBezTo>
                  <a:cubicBezTo>
                    <a:pt x="221" y="1263"/>
                    <a:pt x="187" y="1250"/>
                    <a:pt x="153" y="1250"/>
                  </a:cubicBezTo>
                  <a:cubicBezTo>
                    <a:pt x="116" y="1250"/>
                    <a:pt x="78" y="1265"/>
                    <a:pt x="52" y="1292"/>
                  </a:cubicBezTo>
                  <a:cubicBezTo>
                    <a:pt x="1" y="1342"/>
                    <a:pt x="1" y="1424"/>
                    <a:pt x="52" y="1475"/>
                  </a:cubicBezTo>
                  <a:cubicBezTo>
                    <a:pt x="419" y="1842"/>
                    <a:pt x="1813" y="2086"/>
                    <a:pt x="1967" y="2116"/>
                  </a:cubicBezTo>
                  <a:lnTo>
                    <a:pt x="1997" y="2116"/>
                  </a:lnTo>
                  <a:cubicBezTo>
                    <a:pt x="2028" y="2116"/>
                    <a:pt x="2058" y="2096"/>
                    <a:pt x="2089" y="2076"/>
                  </a:cubicBezTo>
                  <a:cubicBezTo>
                    <a:pt x="2119" y="2046"/>
                    <a:pt x="2129" y="2005"/>
                    <a:pt x="2129" y="1953"/>
                  </a:cubicBezTo>
                  <a:cubicBezTo>
                    <a:pt x="2099" y="1801"/>
                    <a:pt x="1854" y="405"/>
                    <a:pt x="1487" y="39"/>
                  </a:cubicBezTo>
                  <a:cubicBezTo>
                    <a:pt x="1462" y="14"/>
                    <a:pt x="1429" y="1"/>
                    <a:pt x="13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59895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833" y="0"/>
                  </a:moveTo>
                  <a:cubicBezTo>
                    <a:pt x="778" y="0"/>
                    <a:pt x="728" y="31"/>
                    <a:pt x="704" y="88"/>
                  </a:cubicBezTo>
                  <a:cubicBezTo>
                    <a:pt x="286" y="1198"/>
                    <a:pt x="21" y="2787"/>
                    <a:pt x="12" y="2848"/>
                  </a:cubicBezTo>
                  <a:cubicBezTo>
                    <a:pt x="1" y="2899"/>
                    <a:pt x="12" y="2940"/>
                    <a:pt x="42" y="2970"/>
                  </a:cubicBezTo>
                  <a:cubicBezTo>
                    <a:pt x="73" y="2990"/>
                    <a:pt x="103" y="3011"/>
                    <a:pt x="143" y="3011"/>
                  </a:cubicBezTo>
                  <a:lnTo>
                    <a:pt x="164" y="3011"/>
                  </a:lnTo>
                  <a:cubicBezTo>
                    <a:pt x="225" y="2990"/>
                    <a:pt x="1814" y="2726"/>
                    <a:pt x="2924" y="2308"/>
                  </a:cubicBezTo>
                  <a:cubicBezTo>
                    <a:pt x="2995" y="2277"/>
                    <a:pt x="3036" y="2207"/>
                    <a:pt x="3006" y="2135"/>
                  </a:cubicBezTo>
                  <a:cubicBezTo>
                    <a:pt x="2981" y="2078"/>
                    <a:pt x="2931" y="2047"/>
                    <a:pt x="2875" y="2047"/>
                  </a:cubicBezTo>
                  <a:cubicBezTo>
                    <a:pt x="2861" y="2047"/>
                    <a:pt x="2847" y="2049"/>
                    <a:pt x="2832" y="2053"/>
                  </a:cubicBezTo>
                  <a:cubicBezTo>
                    <a:pt x="1967" y="2379"/>
                    <a:pt x="765" y="2624"/>
                    <a:pt x="306" y="2705"/>
                  </a:cubicBezTo>
                  <a:cubicBezTo>
                    <a:pt x="388" y="2247"/>
                    <a:pt x="632" y="1055"/>
                    <a:pt x="958" y="179"/>
                  </a:cubicBezTo>
                  <a:cubicBezTo>
                    <a:pt x="979" y="109"/>
                    <a:pt x="948" y="37"/>
                    <a:pt x="877" y="7"/>
                  </a:cubicBezTo>
                  <a:cubicBezTo>
                    <a:pt x="862" y="2"/>
                    <a:pt x="848" y="0"/>
                    <a:pt x="83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6012000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734" y="1"/>
                  </a:moveTo>
                  <a:cubicBezTo>
                    <a:pt x="700" y="1"/>
                    <a:pt x="667" y="14"/>
                    <a:pt x="642" y="39"/>
                  </a:cubicBezTo>
                  <a:cubicBezTo>
                    <a:pt x="276" y="405"/>
                    <a:pt x="31" y="1801"/>
                    <a:pt x="11" y="1953"/>
                  </a:cubicBezTo>
                  <a:cubicBezTo>
                    <a:pt x="0" y="2005"/>
                    <a:pt x="11" y="2046"/>
                    <a:pt x="41" y="2076"/>
                  </a:cubicBezTo>
                  <a:cubicBezTo>
                    <a:pt x="72" y="2096"/>
                    <a:pt x="102" y="2116"/>
                    <a:pt x="143" y="2116"/>
                  </a:cubicBezTo>
                  <a:lnTo>
                    <a:pt x="163" y="2116"/>
                  </a:lnTo>
                  <a:cubicBezTo>
                    <a:pt x="316" y="2086"/>
                    <a:pt x="1711" y="1842"/>
                    <a:pt x="2078" y="1475"/>
                  </a:cubicBezTo>
                  <a:cubicBezTo>
                    <a:pt x="2129" y="1424"/>
                    <a:pt x="2129" y="1342"/>
                    <a:pt x="2078" y="1292"/>
                  </a:cubicBezTo>
                  <a:cubicBezTo>
                    <a:pt x="2051" y="1265"/>
                    <a:pt x="2017" y="1250"/>
                    <a:pt x="1981" y="1250"/>
                  </a:cubicBezTo>
                  <a:cubicBezTo>
                    <a:pt x="1948" y="1250"/>
                    <a:pt x="1914" y="1263"/>
                    <a:pt x="1885" y="1292"/>
                  </a:cubicBezTo>
                  <a:cubicBezTo>
                    <a:pt x="1661" y="1516"/>
                    <a:pt x="795" y="1720"/>
                    <a:pt x="306" y="1811"/>
                  </a:cubicBezTo>
                  <a:cubicBezTo>
                    <a:pt x="398" y="1322"/>
                    <a:pt x="611" y="457"/>
                    <a:pt x="835" y="233"/>
                  </a:cubicBezTo>
                  <a:cubicBezTo>
                    <a:pt x="887" y="181"/>
                    <a:pt x="887" y="90"/>
                    <a:pt x="825" y="39"/>
                  </a:cubicBezTo>
                  <a:cubicBezTo>
                    <a:pt x="800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44173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2895" y="0"/>
                  </a:moveTo>
                  <a:cubicBezTo>
                    <a:pt x="2887" y="0"/>
                    <a:pt x="2880" y="1"/>
                    <a:pt x="2873" y="3"/>
                  </a:cubicBezTo>
                  <a:cubicBezTo>
                    <a:pt x="2812" y="13"/>
                    <a:pt x="1223" y="288"/>
                    <a:pt x="112" y="706"/>
                  </a:cubicBezTo>
                  <a:cubicBezTo>
                    <a:pt x="42" y="726"/>
                    <a:pt x="1" y="808"/>
                    <a:pt x="31" y="879"/>
                  </a:cubicBezTo>
                  <a:cubicBezTo>
                    <a:pt x="54" y="932"/>
                    <a:pt x="99" y="962"/>
                    <a:pt x="149" y="962"/>
                  </a:cubicBezTo>
                  <a:cubicBezTo>
                    <a:pt x="167" y="962"/>
                    <a:pt x="186" y="958"/>
                    <a:pt x="204" y="950"/>
                  </a:cubicBezTo>
                  <a:cubicBezTo>
                    <a:pt x="1080" y="634"/>
                    <a:pt x="2271" y="390"/>
                    <a:pt x="2730" y="308"/>
                  </a:cubicBezTo>
                  <a:lnTo>
                    <a:pt x="2730" y="308"/>
                  </a:lnTo>
                  <a:cubicBezTo>
                    <a:pt x="2649" y="767"/>
                    <a:pt x="2404" y="1958"/>
                    <a:pt x="2078" y="2834"/>
                  </a:cubicBezTo>
                  <a:cubicBezTo>
                    <a:pt x="2058" y="2895"/>
                    <a:pt x="2088" y="2977"/>
                    <a:pt x="2160" y="3008"/>
                  </a:cubicBezTo>
                  <a:lnTo>
                    <a:pt x="2210" y="3008"/>
                  </a:lnTo>
                  <a:cubicBezTo>
                    <a:pt x="2262" y="3008"/>
                    <a:pt x="2312" y="2977"/>
                    <a:pt x="2333" y="2926"/>
                  </a:cubicBezTo>
                  <a:cubicBezTo>
                    <a:pt x="2751" y="1806"/>
                    <a:pt x="3015" y="227"/>
                    <a:pt x="3036" y="156"/>
                  </a:cubicBezTo>
                  <a:cubicBezTo>
                    <a:pt x="3036" y="115"/>
                    <a:pt x="3025" y="74"/>
                    <a:pt x="2995" y="43"/>
                  </a:cubicBezTo>
                  <a:cubicBezTo>
                    <a:pt x="2969" y="18"/>
                    <a:pt x="2930" y="0"/>
                    <a:pt x="289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4417625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992" y="0"/>
                  </a:moveTo>
                  <a:cubicBezTo>
                    <a:pt x="1984" y="0"/>
                    <a:pt x="1975" y="1"/>
                    <a:pt x="1967" y="3"/>
                  </a:cubicBezTo>
                  <a:cubicBezTo>
                    <a:pt x="1813" y="34"/>
                    <a:pt x="419" y="278"/>
                    <a:pt x="52" y="634"/>
                  </a:cubicBezTo>
                  <a:cubicBezTo>
                    <a:pt x="1" y="686"/>
                    <a:pt x="1" y="777"/>
                    <a:pt x="52" y="828"/>
                  </a:cubicBezTo>
                  <a:cubicBezTo>
                    <a:pt x="77" y="854"/>
                    <a:pt x="113" y="866"/>
                    <a:pt x="148" y="866"/>
                  </a:cubicBezTo>
                  <a:cubicBezTo>
                    <a:pt x="184" y="866"/>
                    <a:pt x="220" y="854"/>
                    <a:pt x="245" y="828"/>
                  </a:cubicBezTo>
                  <a:cubicBezTo>
                    <a:pt x="469" y="604"/>
                    <a:pt x="1335" y="401"/>
                    <a:pt x="1824" y="308"/>
                  </a:cubicBezTo>
                  <a:lnTo>
                    <a:pt x="1824" y="308"/>
                  </a:lnTo>
                  <a:cubicBezTo>
                    <a:pt x="1732" y="797"/>
                    <a:pt x="1528" y="1663"/>
                    <a:pt x="1304" y="1887"/>
                  </a:cubicBezTo>
                  <a:cubicBezTo>
                    <a:pt x="1243" y="1938"/>
                    <a:pt x="1254" y="2030"/>
                    <a:pt x="1304" y="2081"/>
                  </a:cubicBezTo>
                  <a:cubicBezTo>
                    <a:pt x="1325" y="2101"/>
                    <a:pt x="1365" y="2112"/>
                    <a:pt x="1396" y="2112"/>
                  </a:cubicBezTo>
                  <a:cubicBezTo>
                    <a:pt x="1426" y="2112"/>
                    <a:pt x="1467" y="2101"/>
                    <a:pt x="1487" y="2081"/>
                  </a:cubicBezTo>
                  <a:cubicBezTo>
                    <a:pt x="1854" y="1704"/>
                    <a:pt x="2099" y="319"/>
                    <a:pt x="2129" y="156"/>
                  </a:cubicBezTo>
                  <a:cubicBezTo>
                    <a:pt x="2129" y="115"/>
                    <a:pt x="2119" y="75"/>
                    <a:pt x="2089" y="44"/>
                  </a:cubicBezTo>
                  <a:cubicBezTo>
                    <a:pt x="2063" y="19"/>
                    <a:pt x="2031" y="0"/>
                    <a:pt x="19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59895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142" y="0"/>
                  </a:moveTo>
                  <a:cubicBezTo>
                    <a:pt x="106" y="0"/>
                    <a:pt x="67" y="18"/>
                    <a:pt x="42" y="43"/>
                  </a:cubicBezTo>
                  <a:cubicBezTo>
                    <a:pt x="12" y="74"/>
                    <a:pt x="1" y="115"/>
                    <a:pt x="12" y="156"/>
                  </a:cubicBezTo>
                  <a:cubicBezTo>
                    <a:pt x="21" y="227"/>
                    <a:pt x="286" y="1806"/>
                    <a:pt x="704" y="2926"/>
                  </a:cubicBezTo>
                  <a:cubicBezTo>
                    <a:pt x="724" y="2977"/>
                    <a:pt x="775" y="3008"/>
                    <a:pt x="826" y="3008"/>
                  </a:cubicBezTo>
                  <a:lnTo>
                    <a:pt x="877" y="3008"/>
                  </a:lnTo>
                  <a:cubicBezTo>
                    <a:pt x="948" y="2977"/>
                    <a:pt x="979" y="2895"/>
                    <a:pt x="958" y="2834"/>
                  </a:cubicBezTo>
                  <a:cubicBezTo>
                    <a:pt x="632" y="1958"/>
                    <a:pt x="388" y="767"/>
                    <a:pt x="306" y="308"/>
                  </a:cubicBezTo>
                  <a:lnTo>
                    <a:pt x="306" y="308"/>
                  </a:lnTo>
                  <a:cubicBezTo>
                    <a:pt x="765" y="390"/>
                    <a:pt x="1967" y="624"/>
                    <a:pt x="2832" y="950"/>
                  </a:cubicBezTo>
                  <a:cubicBezTo>
                    <a:pt x="2851" y="958"/>
                    <a:pt x="2869" y="962"/>
                    <a:pt x="2887" y="962"/>
                  </a:cubicBezTo>
                  <a:cubicBezTo>
                    <a:pt x="2938" y="962"/>
                    <a:pt x="2983" y="932"/>
                    <a:pt x="3006" y="879"/>
                  </a:cubicBezTo>
                  <a:cubicBezTo>
                    <a:pt x="3036" y="808"/>
                    <a:pt x="2995" y="726"/>
                    <a:pt x="2924" y="706"/>
                  </a:cubicBezTo>
                  <a:cubicBezTo>
                    <a:pt x="1814" y="288"/>
                    <a:pt x="225" y="13"/>
                    <a:pt x="164" y="3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012000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41" y="0"/>
                  </a:moveTo>
                  <a:cubicBezTo>
                    <a:pt x="106" y="0"/>
                    <a:pt x="67" y="19"/>
                    <a:pt x="41" y="44"/>
                  </a:cubicBezTo>
                  <a:cubicBezTo>
                    <a:pt x="11" y="75"/>
                    <a:pt x="0" y="115"/>
                    <a:pt x="11" y="156"/>
                  </a:cubicBezTo>
                  <a:cubicBezTo>
                    <a:pt x="31" y="319"/>
                    <a:pt x="276" y="1704"/>
                    <a:pt x="642" y="2081"/>
                  </a:cubicBezTo>
                  <a:cubicBezTo>
                    <a:pt x="663" y="2101"/>
                    <a:pt x="703" y="2112"/>
                    <a:pt x="733" y="2112"/>
                  </a:cubicBezTo>
                  <a:cubicBezTo>
                    <a:pt x="764" y="2112"/>
                    <a:pt x="805" y="2101"/>
                    <a:pt x="825" y="2081"/>
                  </a:cubicBezTo>
                  <a:cubicBezTo>
                    <a:pt x="887" y="2030"/>
                    <a:pt x="887" y="1938"/>
                    <a:pt x="835" y="1887"/>
                  </a:cubicBezTo>
                  <a:cubicBezTo>
                    <a:pt x="611" y="1663"/>
                    <a:pt x="398" y="797"/>
                    <a:pt x="306" y="308"/>
                  </a:cubicBezTo>
                  <a:lnTo>
                    <a:pt x="306" y="308"/>
                  </a:lnTo>
                  <a:cubicBezTo>
                    <a:pt x="795" y="401"/>
                    <a:pt x="1661" y="604"/>
                    <a:pt x="1885" y="828"/>
                  </a:cubicBezTo>
                  <a:cubicBezTo>
                    <a:pt x="1915" y="854"/>
                    <a:pt x="1951" y="866"/>
                    <a:pt x="1985" y="866"/>
                  </a:cubicBezTo>
                  <a:cubicBezTo>
                    <a:pt x="2019" y="866"/>
                    <a:pt x="2052" y="854"/>
                    <a:pt x="2078" y="828"/>
                  </a:cubicBezTo>
                  <a:cubicBezTo>
                    <a:pt x="2129" y="777"/>
                    <a:pt x="2129" y="686"/>
                    <a:pt x="2078" y="634"/>
                  </a:cubicBezTo>
                  <a:cubicBezTo>
                    <a:pt x="1711" y="278"/>
                    <a:pt x="316" y="34"/>
                    <a:pt x="163" y="3"/>
                  </a:cubicBezTo>
                  <a:cubicBezTo>
                    <a:pt x="156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720000" y="1933225"/>
            <a:ext cx="77040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8075" y="3003425"/>
            <a:ext cx="204900" cy="771000"/>
          </a:xfrm>
          <a:prstGeom prst="rect">
            <a:avLst/>
          </a:prstGeom>
          <a:solidFill>
            <a:srgbClr val="381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8861000" y="3003425"/>
            <a:ext cx="204900" cy="771000"/>
          </a:xfrm>
          <a:prstGeom prst="rect">
            <a:avLst/>
          </a:prstGeom>
          <a:solidFill>
            <a:srgbClr val="381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subTitle" idx="1"/>
          </p:nvPr>
        </p:nvSpPr>
        <p:spPr>
          <a:xfrm>
            <a:off x="722150" y="3605700"/>
            <a:ext cx="50160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3"/>
          <p:cNvGrpSpPr/>
          <p:nvPr/>
        </p:nvGrpSpPr>
        <p:grpSpPr>
          <a:xfrm>
            <a:off x="157412" y="161522"/>
            <a:ext cx="8829310" cy="4820455"/>
            <a:chOff x="157412" y="161522"/>
            <a:chExt cx="8829310" cy="4820455"/>
          </a:xfrm>
        </p:grpSpPr>
        <p:grpSp>
          <p:nvGrpSpPr>
            <p:cNvPr id="236" name="Google Shape;236;p13"/>
            <p:cNvGrpSpPr/>
            <p:nvPr/>
          </p:nvGrpSpPr>
          <p:grpSpPr>
            <a:xfrm>
              <a:off x="240573" y="251073"/>
              <a:ext cx="8677736" cy="4659849"/>
              <a:chOff x="4433925" y="254950"/>
              <a:chExt cx="1618075" cy="875500"/>
            </a:xfrm>
          </p:grpSpPr>
          <p:sp>
            <p:nvSpPr>
              <p:cNvPr id="237" name="Google Shape;237;p13"/>
              <p:cNvSpPr/>
              <p:nvPr/>
            </p:nvSpPr>
            <p:spPr>
              <a:xfrm>
                <a:off x="4449475" y="269675"/>
                <a:ext cx="183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7" extrusionOk="0">
                    <a:moveTo>
                      <a:pt x="0" y="1"/>
                    </a:moveTo>
                    <a:cubicBezTo>
                      <a:pt x="0" y="1"/>
                      <a:pt x="91" y="500"/>
                      <a:pt x="204" y="623"/>
                    </a:cubicBezTo>
                    <a:cubicBezTo>
                      <a:pt x="265" y="678"/>
                      <a:pt x="341" y="706"/>
                      <a:pt x="416" y="706"/>
                    </a:cubicBezTo>
                    <a:cubicBezTo>
                      <a:pt x="491" y="706"/>
                      <a:pt x="565" y="678"/>
                      <a:pt x="621" y="623"/>
                    </a:cubicBezTo>
                    <a:cubicBezTo>
                      <a:pt x="733" y="500"/>
                      <a:pt x="733" y="317"/>
                      <a:pt x="621" y="205"/>
                    </a:cubicBezTo>
                    <a:cubicBezTo>
                      <a:pt x="509" y="9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4433925" y="276050"/>
                <a:ext cx="163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56" extrusionOk="0">
                    <a:moveTo>
                      <a:pt x="174" y="1"/>
                    </a:moveTo>
                    <a:cubicBezTo>
                      <a:pt x="174" y="1"/>
                      <a:pt x="0" y="490"/>
                      <a:pt x="41" y="642"/>
                    </a:cubicBezTo>
                    <a:cubicBezTo>
                      <a:pt x="75" y="771"/>
                      <a:pt x="195" y="855"/>
                      <a:pt x="324" y="855"/>
                    </a:cubicBezTo>
                    <a:cubicBezTo>
                      <a:pt x="348" y="855"/>
                      <a:pt x="373" y="852"/>
                      <a:pt x="398" y="846"/>
                    </a:cubicBezTo>
                    <a:cubicBezTo>
                      <a:pt x="561" y="805"/>
                      <a:pt x="652" y="642"/>
                      <a:pt x="602" y="490"/>
                    </a:cubicBezTo>
                    <a:cubicBezTo>
                      <a:pt x="561" y="337"/>
                      <a:pt x="174" y="1"/>
                      <a:pt x="174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4456075" y="254950"/>
                <a:ext cx="221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80" extrusionOk="0">
                    <a:moveTo>
                      <a:pt x="559" y="0"/>
                    </a:moveTo>
                    <a:cubicBezTo>
                      <a:pt x="364" y="0"/>
                      <a:pt x="1" y="132"/>
                      <a:pt x="1" y="132"/>
                    </a:cubicBezTo>
                    <a:cubicBezTo>
                      <a:pt x="1" y="132"/>
                      <a:pt x="327" y="529"/>
                      <a:pt x="490" y="570"/>
                    </a:cubicBezTo>
                    <a:cubicBezTo>
                      <a:pt x="514" y="576"/>
                      <a:pt x="539" y="579"/>
                      <a:pt x="564" y="579"/>
                    </a:cubicBezTo>
                    <a:cubicBezTo>
                      <a:pt x="691" y="579"/>
                      <a:pt x="812" y="494"/>
                      <a:pt x="846" y="366"/>
                    </a:cubicBezTo>
                    <a:cubicBezTo>
                      <a:pt x="886" y="203"/>
                      <a:pt x="795" y="51"/>
                      <a:pt x="632" y="10"/>
                    </a:cubicBezTo>
                    <a:cubicBezTo>
                      <a:pt x="612" y="3"/>
                      <a:pt x="587" y="0"/>
                      <a:pt x="559" y="0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6018100" y="269675"/>
                <a:ext cx="183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7" extrusionOk="0">
                    <a:moveTo>
                      <a:pt x="734" y="1"/>
                    </a:moveTo>
                    <a:cubicBezTo>
                      <a:pt x="734" y="1"/>
                      <a:pt x="225" y="93"/>
                      <a:pt x="113" y="205"/>
                    </a:cubicBezTo>
                    <a:cubicBezTo>
                      <a:pt x="1" y="317"/>
                      <a:pt x="1" y="500"/>
                      <a:pt x="113" y="623"/>
                    </a:cubicBezTo>
                    <a:cubicBezTo>
                      <a:pt x="169" y="678"/>
                      <a:pt x="243" y="706"/>
                      <a:pt x="318" y="706"/>
                    </a:cubicBezTo>
                    <a:cubicBezTo>
                      <a:pt x="393" y="706"/>
                      <a:pt x="469" y="678"/>
                      <a:pt x="530" y="623"/>
                    </a:cubicBezTo>
                    <a:cubicBezTo>
                      <a:pt x="643" y="500"/>
                      <a:pt x="734" y="1"/>
                      <a:pt x="734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6035675" y="276050"/>
                <a:ext cx="163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56" extrusionOk="0">
                    <a:moveTo>
                      <a:pt x="479" y="1"/>
                    </a:moveTo>
                    <a:cubicBezTo>
                      <a:pt x="479" y="1"/>
                      <a:pt x="92" y="337"/>
                      <a:pt x="51" y="490"/>
                    </a:cubicBezTo>
                    <a:cubicBezTo>
                      <a:pt x="1" y="642"/>
                      <a:pt x="103" y="805"/>
                      <a:pt x="255" y="846"/>
                    </a:cubicBezTo>
                    <a:cubicBezTo>
                      <a:pt x="280" y="852"/>
                      <a:pt x="305" y="855"/>
                      <a:pt x="329" y="855"/>
                    </a:cubicBezTo>
                    <a:cubicBezTo>
                      <a:pt x="457" y="855"/>
                      <a:pt x="578" y="771"/>
                      <a:pt x="612" y="642"/>
                    </a:cubicBezTo>
                    <a:cubicBezTo>
                      <a:pt x="652" y="490"/>
                      <a:pt x="479" y="1"/>
                      <a:pt x="479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007675" y="254950"/>
                <a:ext cx="221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80" extrusionOk="0">
                    <a:moveTo>
                      <a:pt x="328" y="0"/>
                    </a:moveTo>
                    <a:cubicBezTo>
                      <a:pt x="299" y="0"/>
                      <a:pt x="274" y="3"/>
                      <a:pt x="255" y="10"/>
                    </a:cubicBezTo>
                    <a:cubicBezTo>
                      <a:pt x="92" y="51"/>
                      <a:pt x="0" y="203"/>
                      <a:pt x="41" y="366"/>
                    </a:cubicBezTo>
                    <a:cubicBezTo>
                      <a:pt x="75" y="494"/>
                      <a:pt x="195" y="579"/>
                      <a:pt x="323" y="579"/>
                    </a:cubicBezTo>
                    <a:cubicBezTo>
                      <a:pt x="348" y="579"/>
                      <a:pt x="373" y="576"/>
                      <a:pt x="397" y="570"/>
                    </a:cubicBezTo>
                    <a:cubicBezTo>
                      <a:pt x="560" y="529"/>
                      <a:pt x="886" y="132"/>
                      <a:pt x="886" y="132"/>
                    </a:cubicBezTo>
                    <a:cubicBezTo>
                      <a:pt x="886" y="132"/>
                      <a:pt x="523" y="0"/>
                      <a:pt x="328" y="0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4449475" y="1098125"/>
                <a:ext cx="183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7" extrusionOk="0">
                    <a:moveTo>
                      <a:pt x="416" y="1"/>
                    </a:moveTo>
                    <a:cubicBezTo>
                      <a:pt x="341" y="1"/>
                      <a:pt x="265" y="29"/>
                      <a:pt x="204" y="84"/>
                    </a:cubicBezTo>
                    <a:cubicBezTo>
                      <a:pt x="91" y="207"/>
                      <a:pt x="0" y="706"/>
                      <a:pt x="0" y="706"/>
                    </a:cubicBezTo>
                    <a:cubicBezTo>
                      <a:pt x="0" y="706"/>
                      <a:pt x="509" y="614"/>
                      <a:pt x="621" y="502"/>
                    </a:cubicBezTo>
                    <a:cubicBezTo>
                      <a:pt x="733" y="390"/>
                      <a:pt x="733" y="207"/>
                      <a:pt x="621" y="84"/>
                    </a:cubicBezTo>
                    <a:cubicBezTo>
                      <a:pt x="565" y="29"/>
                      <a:pt x="491" y="1"/>
                      <a:pt x="416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4433925" y="1088025"/>
                <a:ext cx="163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56" extrusionOk="0">
                    <a:moveTo>
                      <a:pt x="324" y="1"/>
                    </a:moveTo>
                    <a:cubicBezTo>
                      <a:pt x="195" y="1"/>
                      <a:pt x="75" y="85"/>
                      <a:pt x="41" y="214"/>
                    </a:cubicBezTo>
                    <a:cubicBezTo>
                      <a:pt x="0" y="366"/>
                      <a:pt x="174" y="855"/>
                      <a:pt x="174" y="855"/>
                    </a:cubicBezTo>
                    <a:cubicBezTo>
                      <a:pt x="174" y="855"/>
                      <a:pt x="561" y="519"/>
                      <a:pt x="602" y="366"/>
                    </a:cubicBezTo>
                    <a:cubicBezTo>
                      <a:pt x="652" y="214"/>
                      <a:pt x="561" y="51"/>
                      <a:pt x="398" y="10"/>
                    </a:cubicBezTo>
                    <a:cubicBezTo>
                      <a:pt x="373" y="4"/>
                      <a:pt x="348" y="1"/>
                      <a:pt x="324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4456075" y="1116025"/>
                <a:ext cx="221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77" extrusionOk="0">
                    <a:moveTo>
                      <a:pt x="564" y="1"/>
                    </a:moveTo>
                    <a:cubicBezTo>
                      <a:pt x="539" y="1"/>
                      <a:pt x="514" y="4"/>
                      <a:pt x="490" y="11"/>
                    </a:cubicBezTo>
                    <a:cubicBezTo>
                      <a:pt x="327" y="51"/>
                      <a:pt x="1" y="448"/>
                      <a:pt x="1" y="448"/>
                    </a:cubicBezTo>
                    <a:cubicBezTo>
                      <a:pt x="1" y="448"/>
                      <a:pt x="379" y="577"/>
                      <a:pt x="570" y="577"/>
                    </a:cubicBezTo>
                    <a:cubicBezTo>
                      <a:pt x="594" y="577"/>
                      <a:pt x="615" y="575"/>
                      <a:pt x="632" y="570"/>
                    </a:cubicBezTo>
                    <a:cubicBezTo>
                      <a:pt x="795" y="530"/>
                      <a:pt x="886" y="377"/>
                      <a:pt x="846" y="214"/>
                    </a:cubicBezTo>
                    <a:cubicBezTo>
                      <a:pt x="812" y="86"/>
                      <a:pt x="691" y="1"/>
                      <a:pt x="564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6018100" y="1098125"/>
                <a:ext cx="183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07" extrusionOk="0">
                    <a:moveTo>
                      <a:pt x="318" y="1"/>
                    </a:moveTo>
                    <a:cubicBezTo>
                      <a:pt x="243" y="1"/>
                      <a:pt x="169" y="29"/>
                      <a:pt x="113" y="84"/>
                    </a:cubicBezTo>
                    <a:cubicBezTo>
                      <a:pt x="1" y="207"/>
                      <a:pt x="1" y="390"/>
                      <a:pt x="113" y="502"/>
                    </a:cubicBezTo>
                    <a:cubicBezTo>
                      <a:pt x="225" y="614"/>
                      <a:pt x="734" y="706"/>
                      <a:pt x="734" y="706"/>
                    </a:cubicBezTo>
                    <a:cubicBezTo>
                      <a:pt x="734" y="706"/>
                      <a:pt x="643" y="207"/>
                      <a:pt x="530" y="84"/>
                    </a:cubicBezTo>
                    <a:cubicBezTo>
                      <a:pt x="469" y="29"/>
                      <a:pt x="393" y="1"/>
                      <a:pt x="318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6035675" y="1088025"/>
                <a:ext cx="1632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856" extrusionOk="0">
                    <a:moveTo>
                      <a:pt x="329" y="1"/>
                    </a:moveTo>
                    <a:cubicBezTo>
                      <a:pt x="305" y="1"/>
                      <a:pt x="280" y="4"/>
                      <a:pt x="255" y="10"/>
                    </a:cubicBezTo>
                    <a:cubicBezTo>
                      <a:pt x="103" y="51"/>
                      <a:pt x="1" y="214"/>
                      <a:pt x="51" y="366"/>
                    </a:cubicBezTo>
                    <a:cubicBezTo>
                      <a:pt x="92" y="519"/>
                      <a:pt x="479" y="855"/>
                      <a:pt x="479" y="855"/>
                    </a:cubicBezTo>
                    <a:cubicBezTo>
                      <a:pt x="479" y="855"/>
                      <a:pt x="652" y="366"/>
                      <a:pt x="612" y="214"/>
                    </a:cubicBezTo>
                    <a:cubicBezTo>
                      <a:pt x="578" y="85"/>
                      <a:pt x="457" y="1"/>
                      <a:pt x="329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6007675" y="1116025"/>
                <a:ext cx="2217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77" extrusionOk="0">
                    <a:moveTo>
                      <a:pt x="323" y="1"/>
                    </a:moveTo>
                    <a:cubicBezTo>
                      <a:pt x="195" y="1"/>
                      <a:pt x="75" y="86"/>
                      <a:pt x="41" y="214"/>
                    </a:cubicBezTo>
                    <a:cubicBezTo>
                      <a:pt x="0" y="377"/>
                      <a:pt x="92" y="530"/>
                      <a:pt x="255" y="570"/>
                    </a:cubicBezTo>
                    <a:cubicBezTo>
                      <a:pt x="272" y="575"/>
                      <a:pt x="293" y="577"/>
                      <a:pt x="317" y="577"/>
                    </a:cubicBezTo>
                    <a:cubicBezTo>
                      <a:pt x="508" y="577"/>
                      <a:pt x="886" y="448"/>
                      <a:pt x="886" y="448"/>
                    </a:cubicBezTo>
                    <a:cubicBezTo>
                      <a:pt x="886" y="448"/>
                      <a:pt x="560" y="51"/>
                      <a:pt x="397" y="11"/>
                    </a:cubicBezTo>
                    <a:cubicBezTo>
                      <a:pt x="373" y="4"/>
                      <a:pt x="348" y="1"/>
                      <a:pt x="323" y="1"/>
                    </a:cubicBezTo>
                    <a:close/>
                  </a:path>
                </a:pathLst>
              </a:custGeom>
              <a:solidFill>
                <a:srgbClr val="F7F2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>
              <a:off x="157412" y="161522"/>
              <a:ext cx="8829310" cy="4820455"/>
              <a:chOff x="4417900" y="3387150"/>
              <a:chExt cx="1647075" cy="905675"/>
            </a:xfrm>
          </p:grpSpPr>
          <p:sp>
            <p:nvSpPr>
              <p:cNvPr id="250" name="Google Shape;250;p13"/>
              <p:cNvSpPr/>
              <p:nvPr/>
            </p:nvSpPr>
            <p:spPr>
              <a:xfrm>
                <a:off x="4417900" y="3387150"/>
                <a:ext cx="1647075" cy="793650"/>
              </a:xfrm>
              <a:custGeom>
                <a:avLst/>
                <a:gdLst/>
                <a:ahLst/>
                <a:cxnLst/>
                <a:rect l="l" t="t" r="r" b="b"/>
                <a:pathLst>
                  <a:path w="65883" h="31746" extrusionOk="0">
                    <a:moveTo>
                      <a:pt x="132" y="0"/>
                    </a:moveTo>
                    <a:cubicBezTo>
                      <a:pt x="61" y="0"/>
                      <a:pt x="0" y="61"/>
                      <a:pt x="0" y="133"/>
                    </a:cubicBezTo>
                    <a:lnTo>
                      <a:pt x="0" y="31603"/>
                    </a:lnTo>
                    <a:cubicBezTo>
                      <a:pt x="0" y="31684"/>
                      <a:pt x="61" y="31745"/>
                      <a:pt x="132" y="31745"/>
                    </a:cubicBezTo>
                    <a:cubicBezTo>
                      <a:pt x="214" y="31745"/>
                      <a:pt x="275" y="31684"/>
                      <a:pt x="275" y="31603"/>
                    </a:cubicBezTo>
                    <a:lnTo>
                      <a:pt x="275" y="275"/>
                    </a:lnTo>
                    <a:lnTo>
                      <a:pt x="65608" y="275"/>
                    </a:lnTo>
                    <a:lnTo>
                      <a:pt x="65608" y="31603"/>
                    </a:lnTo>
                    <a:cubicBezTo>
                      <a:pt x="65608" y="31684"/>
                      <a:pt x="65669" y="31745"/>
                      <a:pt x="65751" y="31745"/>
                    </a:cubicBezTo>
                    <a:cubicBezTo>
                      <a:pt x="65821" y="31745"/>
                      <a:pt x="65882" y="31684"/>
                      <a:pt x="65882" y="31603"/>
                    </a:cubicBezTo>
                    <a:lnTo>
                      <a:pt x="65882" y="133"/>
                    </a:lnTo>
                    <a:cubicBezTo>
                      <a:pt x="65882" y="61"/>
                      <a:pt x="65821" y="0"/>
                      <a:pt x="65751" y="0"/>
                    </a:cubicBezTo>
                    <a:close/>
                  </a:path>
                </a:pathLst>
              </a:custGeom>
              <a:solidFill>
                <a:srgbClr val="009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4417900" y="4153000"/>
                <a:ext cx="164707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65883" h="5593" extrusionOk="0">
                    <a:moveTo>
                      <a:pt x="132" y="1"/>
                    </a:moveTo>
                    <a:cubicBezTo>
                      <a:pt x="61" y="1"/>
                      <a:pt x="0" y="62"/>
                      <a:pt x="0" y="134"/>
                    </a:cubicBezTo>
                    <a:lnTo>
                      <a:pt x="0" y="5460"/>
                    </a:lnTo>
                    <a:cubicBezTo>
                      <a:pt x="0" y="5541"/>
                      <a:pt x="61" y="5593"/>
                      <a:pt x="132" y="5593"/>
                    </a:cubicBezTo>
                    <a:lnTo>
                      <a:pt x="65751" y="5593"/>
                    </a:lnTo>
                    <a:cubicBezTo>
                      <a:pt x="65821" y="5593"/>
                      <a:pt x="65882" y="5541"/>
                      <a:pt x="65882" y="5460"/>
                    </a:cubicBezTo>
                    <a:lnTo>
                      <a:pt x="65882" y="134"/>
                    </a:lnTo>
                    <a:cubicBezTo>
                      <a:pt x="65882" y="62"/>
                      <a:pt x="65821" y="1"/>
                      <a:pt x="65751" y="1"/>
                    </a:cubicBezTo>
                    <a:cubicBezTo>
                      <a:pt x="65669" y="1"/>
                      <a:pt x="65608" y="62"/>
                      <a:pt x="65608" y="134"/>
                    </a:cubicBezTo>
                    <a:lnTo>
                      <a:pt x="65608" y="5328"/>
                    </a:lnTo>
                    <a:lnTo>
                      <a:pt x="275" y="5328"/>
                    </a:lnTo>
                    <a:lnTo>
                      <a:pt x="275" y="134"/>
                    </a:lnTo>
                    <a:cubicBezTo>
                      <a:pt x="275" y="62"/>
                      <a:pt x="214" y="1"/>
                      <a:pt x="132" y="1"/>
                    </a:cubicBezTo>
                    <a:close/>
                  </a:path>
                </a:pathLst>
              </a:custGeom>
              <a:solidFill>
                <a:srgbClr val="009E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 hasCustomPrompt="1"/>
          </p:nvPr>
        </p:nvSpPr>
        <p:spPr>
          <a:xfrm>
            <a:off x="915550" y="184125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"/>
          </p:nvPr>
        </p:nvSpPr>
        <p:spPr>
          <a:xfrm>
            <a:off x="2376875" y="1680563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Sansita ExtraBold"/>
              <a:buNone/>
              <a:defRPr sz="2000">
                <a:solidFill>
                  <a:srgbClr val="FFCC00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2"/>
          </p:nvPr>
        </p:nvSpPr>
        <p:spPr>
          <a:xfrm>
            <a:off x="2369225" y="2001563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 hasCustomPrompt="1"/>
          </p:nvPr>
        </p:nvSpPr>
        <p:spPr>
          <a:xfrm>
            <a:off x="915550" y="3615925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2376875" y="3415825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ansita ExtraBold"/>
              <a:buNone/>
              <a:defRPr sz="2000">
                <a:solidFill>
                  <a:srgbClr val="FFCC00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5"/>
          </p:nvPr>
        </p:nvSpPr>
        <p:spPr>
          <a:xfrm>
            <a:off x="2369225" y="3736825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6" hasCustomPrompt="1"/>
          </p:nvPr>
        </p:nvSpPr>
        <p:spPr>
          <a:xfrm>
            <a:off x="4959925" y="184125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7"/>
          </p:nvPr>
        </p:nvSpPr>
        <p:spPr>
          <a:xfrm>
            <a:off x="6421200" y="1680563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ansita ExtraBold"/>
              <a:buNone/>
              <a:defRPr sz="2000">
                <a:solidFill>
                  <a:srgbClr val="FFCC00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6413550" y="2001563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4959925" y="359700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6800"/>
              <a:buNone/>
              <a:defRPr sz="6800">
                <a:solidFill>
                  <a:srgbClr val="FFCC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3"/>
          </p:nvPr>
        </p:nvSpPr>
        <p:spPr>
          <a:xfrm>
            <a:off x="6421200" y="3415825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ansita ExtraBold"/>
              <a:buNone/>
              <a:defRPr sz="2000">
                <a:solidFill>
                  <a:srgbClr val="FFCC00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4"/>
          </p:nvPr>
        </p:nvSpPr>
        <p:spPr>
          <a:xfrm>
            <a:off x="6413550" y="3736825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0" y="598425"/>
            <a:ext cx="9144000" cy="517200"/>
          </a:xfrm>
          <a:prstGeom prst="rect">
            <a:avLst/>
          </a:prstGeom>
          <a:solidFill>
            <a:srgbClr val="BD2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D2C82"/>
              </a:solidFill>
            </a:endParaRP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5"/>
          </p:nvPr>
        </p:nvSpPr>
        <p:spPr>
          <a:xfrm>
            <a:off x="720000" y="55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3826050" y="1358475"/>
            <a:ext cx="45981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700" b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6" name="Google Shape;296;p16"/>
          <p:cNvSpPr/>
          <p:nvPr/>
        </p:nvSpPr>
        <p:spPr>
          <a:xfrm rot="-5400000">
            <a:off x="2480650" y="4481700"/>
            <a:ext cx="204900" cy="936300"/>
          </a:xfrm>
          <a:prstGeom prst="rect">
            <a:avLst/>
          </a:prstGeom>
          <a:solidFill>
            <a:srgbClr val="381E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1"/>
          </p:nvPr>
        </p:nvSpPr>
        <p:spPr>
          <a:xfrm>
            <a:off x="3825899" y="3381675"/>
            <a:ext cx="45981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98" name="Google Shape;298;p16"/>
          <p:cNvGrpSpPr/>
          <p:nvPr/>
        </p:nvGrpSpPr>
        <p:grpSpPr>
          <a:xfrm>
            <a:off x="154598" y="161522"/>
            <a:ext cx="8834805" cy="4820455"/>
            <a:chOff x="4417375" y="3387150"/>
            <a:chExt cx="1648100" cy="905675"/>
          </a:xfrm>
        </p:grpSpPr>
        <p:sp>
          <p:nvSpPr>
            <p:cNvPr id="299" name="Google Shape;299;p16"/>
            <p:cNvSpPr/>
            <p:nvPr/>
          </p:nvSpPr>
          <p:spPr>
            <a:xfrm>
              <a:off x="44173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2203" y="0"/>
                  </a:moveTo>
                  <a:cubicBezTo>
                    <a:pt x="2189" y="0"/>
                    <a:pt x="2174" y="2"/>
                    <a:pt x="2160" y="7"/>
                  </a:cubicBezTo>
                  <a:cubicBezTo>
                    <a:pt x="2088" y="37"/>
                    <a:pt x="2058" y="109"/>
                    <a:pt x="2078" y="179"/>
                  </a:cubicBezTo>
                  <a:cubicBezTo>
                    <a:pt x="2404" y="1055"/>
                    <a:pt x="2649" y="2247"/>
                    <a:pt x="2730" y="2705"/>
                  </a:cubicBezTo>
                  <a:cubicBezTo>
                    <a:pt x="2271" y="2624"/>
                    <a:pt x="1080" y="2379"/>
                    <a:pt x="204" y="2053"/>
                  </a:cubicBezTo>
                  <a:cubicBezTo>
                    <a:pt x="190" y="2049"/>
                    <a:pt x="175" y="2047"/>
                    <a:pt x="161" y="2047"/>
                  </a:cubicBezTo>
                  <a:cubicBezTo>
                    <a:pt x="106" y="2047"/>
                    <a:pt x="56" y="2078"/>
                    <a:pt x="31" y="2135"/>
                  </a:cubicBezTo>
                  <a:cubicBezTo>
                    <a:pt x="1" y="2207"/>
                    <a:pt x="42" y="2277"/>
                    <a:pt x="112" y="2308"/>
                  </a:cubicBezTo>
                  <a:cubicBezTo>
                    <a:pt x="1223" y="2726"/>
                    <a:pt x="2812" y="2990"/>
                    <a:pt x="2873" y="3011"/>
                  </a:cubicBezTo>
                  <a:lnTo>
                    <a:pt x="2903" y="3011"/>
                  </a:lnTo>
                  <a:cubicBezTo>
                    <a:pt x="2934" y="3011"/>
                    <a:pt x="2964" y="2990"/>
                    <a:pt x="2995" y="2970"/>
                  </a:cubicBezTo>
                  <a:cubicBezTo>
                    <a:pt x="3025" y="2940"/>
                    <a:pt x="3036" y="2899"/>
                    <a:pt x="3036" y="2848"/>
                  </a:cubicBezTo>
                  <a:cubicBezTo>
                    <a:pt x="3015" y="2787"/>
                    <a:pt x="2751" y="1198"/>
                    <a:pt x="2333" y="88"/>
                  </a:cubicBezTo>
                  <a:cubicBezTo>
                    <a:pt x="2309" y="31"/>
                    <a:pt x="2258" y="0"/>
                    <a:pt x="2203" y="0"/>
                  </a:cubicBez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417625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1396" y="1"/>
                  </a:moveTo>
                  <a:cubicBezTo>
                    <a:pt x="1363" y="1"/>
                    <a:pt x="1330" y="14"/>
                    <a:pt x="1304" y="39"/>
                  </a:cubicBezTo>
                  <a:cubicBezTo>
                    <a:pt x="1254" y="90"/>
                    <a:pt x="1243" y="181"/>
                    <a:pt x="1304" y="233"/>
                  </a:cubicBezTo>
                  <a:cubicBezTo>
                    <a:pt x="1528" y="457"/>
                    <a:pt x="1732" y="1322"/>
                    <a:pt x="1824" y="1811"/>
                  </a:cubicBezTo>
                  <a:cubicBezTo>
                    <a:pt x="1335" y="1720"/>
                    <a:pt x="469" y="1516"/>
                    <a:pt x="245" y="1292"/>
                  </a:cubicBezTo>
                  <a:cubicBezTo>
                    <a:pt x="221" y="1263"/>
                    <a:pt x="187" y="1250"/>
                    <a:pt x="153" y="1250"/>
                  </a:cubicBezTo>
                  <a:cubicBezTo>
                    <a:pt x="116" y="1250"/>
                    <a:pt x="78" y="1265"/>
                    <a:pt x="52" y="1292"/>
                  </a:cubicBezTo>
                  <a:cubicBezTo>
                    <a:pt x="1" y="1342"/>
                    <a:pt x="1" y="1424"/>
                    <a:pt x="52" y="1475"/>
                  </a:cubicBezTo>
                  <a:cubicBezTo>
                    <a:pt x="419" y="1842"/>
                    <a:pt x="1813" y="2086"/>
                    <a:pt x="1967" y="2116"/>
                  </a:cubicBezTo>
                  <a:lnTo>
                    <a:pt x="1997" y="2116"/>
                  </a:lnTo>
                  <a:cubicBezTo>
                    <a:pt x="2028" y="2116"/>
                    <a:pt x="2058" y="2096"/>
                    <a:pt x="2089" y="2076"/>
                  </a:cubicBezTo>
                  <a:cubicBezTo>
                    <a:pt x="2119" y="2046"/>
                    <a:pt x="2129" y="2005"/>
                    <a:pt x="2129" y="1953"/>
                  </a:cubicBezTo>
                  <a:cubicBezTo>
                    <a:pt x="2099" y="1801"/>
                    <a:pt x="1854" y="405"/>
                    <a:pt x="1487" y="39"/>
                  </a:cubicBezTo>
                  <a:cubicBezTo>
                    <a:pt x="1462" y="14"/>
                    <a:pt x="1429" y="1"/>
                    <a:pt x="13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9895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833" y="0"/>
                  </a:moveTo>
                  <a:cubicBezTo>
                    <a:pt x="778" y="0"/>
                    <a:pt x="728" y="31"/>
                    <a:pt x="704" y="88"/>
                  </a:cubicBezTo>
                  <a:cubicBezTo>
                    <a:pt x="286" y="1198"/>
                    <a:pt x="21" y="2787"/>
                    <a:pt x="12" y="2848"/>
                  </a:cubicBezTo>
                  <a:cubicBezTo>
                    <a:pt x="1" y="2899"/>
                    <a:pt x="12" y="2940"/>
                    <a:pt x="42" y="2970"/>
                  </a:cubicBezTo>
                  <a:cubicBezTo>
                    <a:pt x="73" y="2990"/>
                    <a:pt x="103" y="3011"/>
                    <a:pt x="143" y="3011"/>
                  </a:cubicBezTo>
                  <a:lnTo>
                    <a:pt x="164" y="3011"/>
                  </a:lnTo>
                  <a:cubicBezTo>
                    <a:pt x="225" y="2990"/>
                    <a:pt x="1814" y="2726"/>
                    <a:pt x="2924" y="2308"/>
                  </a:cubicBezTo>
                  <a:cubicBezTo>
                    <a:pt x="2995" y="2277"/>
                    <a:pt x="3036" y="2207"/>
                    <a:pt x="3006" y="2135"/>
                  </a:cubicBezTo>
                  <a:cubicBezTo>
                    <a:pt x="2981" y="2078"/>
                    <a:pt x="2931" y="2047"/>
                    <a:pt x="2875" y="2047"/>
                  </a:cubicBezTo>
                  <a:cubicBezTo>
                    <a:pt x="2861" y="2047"/>
                    <a:pt x="2847" y="2049"/>
                    <a:pt x="2832" y="2053"/>
                  </a:cubicBezTo>
                  <a:cubicBezTo>
                    <a:pt x="1967" y="2379"/>
                    <a:pt x="765" y="2624"/>
                    <a:pt x="306" y="2705"/>
                  </a:cubicBezTo>
                  <a:cubicBezTo>
                    <a:pt x="388" y="2247"/>
                    <a:pt x="632" y="1055"/>
                    <a:pt x="958" y="179"/>
                  </a:cubicBezTo>
                  <a:cubicBezTo>
                    <a:pt x="979" y="109"/>
                    <a:pt x="948" y="37"/>
                    <a:pt x="877" y="7"/>
                  </a:cubicBezTo>
                  <a:cubicBezTo>
                    <a:pt x="862" y="2"/>
                    <a:pt x="848" y="0"/>
                    <a:pt x="83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012000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734" y="1"/>
                  </a:moveTo>
                  <a:cubicBezTo>
                    <a:pt x="700" y="1"/>
                    <a:pt x="667" y="14"/>
                    <a:pt x="642" y="39"/>
                  </a:cubicBezTo>
                  <a:cubicBezTo>
                    <a:pt x="276" y="405"/>
                    <a:pt x="31" y="1801"/>
                    <a:pt x="11" y="1953"/>
                  </a:cubicBezTo>
                  <a:cubicBezTo>
                    <a:pt x="0" y="2005"/>
                    <a:pt x="11" y="2046"/>
                    <a:pt x="41" y="2076"/>
                  </a:cubicBezTo>
                  <a:cubicBezTo>
                    <a:pt x="72" y="2096"/>
                    <a:pt x="102" y="2116"/>
                    <a:pt x="143" y="2116"/>
                  </a:cubicBezTo>
                  <a:lnTo>
                    <a:pt x="163" y="2116"/>
                  </a:lnTo>
                  <a:cubicBezTo>
                    <a:pt x="316" y="2086"/>
                    <a:pt x="1711" y="1842"/>
                    <a:pt x="2078" y="1475"/>
                  </a:cubicBezTo>
                  <a:cubicBezTo>
                    <a:pt x="2129" y="1424"/>
                    <a:pt x="2129" y="1342"/>
                    <a:pt x="2078" y="1292"/>
                  </a:cubicBezTo>
                  <a:cubicBezTo>
                    <a:pt x="2051" y="1265"/>
                    <a:pt x="2017" y="1250"/>
                    <a:pt x="1981" y="1250"/>
                  </a:cubicBezTo>
                  <a:cubicBezTo>
                    <a:pt x="1948" y="1250"/>
                    <a:pt x="1914" y="1263"/>
                    <a:pt x="1885" y="1292"/>
                  </a:cubicBezTo>
                  <a:cubicBezTo>
                    <a:pt x="1661" y="1516"/>
                    <a:pt x="795" y="1720"/>
                    <a:pt x="306" y="1811"/>
                  </a:cubicBezTo>
                  <a:cubicBezTo>
                    <a:pt x="398" y="1322"/>
                    <a:pt x="611" y="457"/>
                    <a:pt x="835" y="233"/>
                  </a:cubicBezTo>
                  <a:cubicBezTo>
                    <a:pt x="887" y="181"/>
                    <a:pt x="887" y="90"/>
                    <a:pt x="825" y="39"/>
                  </a:cubicBezTo>
                  <a:cubicBezTo>
                    <a:pt x="800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4173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2895" y="0"/>
                  </a:moveTo>
                  <a:cubicBezTo>
                    <a:pt x="2887" y="0"/>
                    <a:pt x="2880" y="1"/>
                    <a:pt x="2873" y="3"/>
                  </a:cubicBezTo>
                  <a:cubicBezTo>
                    <a:pt x="2812" y="13"/>
                    <a:pt x="1223" y="288"/>
                    <a:pt x="112" y="706"/>
                  </a:cubicBezTo>
                  <a:cubicBezTo>
                    <a:pt x="42" y="726"/>
                    <a:pt x="1" y="808"/>
                    <a:pt x="31" y="879"/>
                  </a:cubicBezTo>
                  <a:cubicBezTo>
                    <a:pt x="54" y="932"/>
                    <a:pt x="99" y="962"/>
                    <a:pt x="149" y="962"/>
                  </a:cubicBezTo>
                  <a:cubicBezTo>
                    <a:pt x="167" y="962"/>
                    <a:pt x="186" y="958"/>
                    <a:pt x="204" y="950"/>
                  </a:cubicBezTo>
                  <a:cubicBezTo>
                    <a:pt x="1080" y="634"/>
                    <a:pt x="2271" y="390"/>
                    <a:pt x="2730" y="308"/>
                  </a:cubicBezTo>
                  <a:lnTo>
                    <a:pt x="2730" y="308"/>
                  </a:lnTo>
                  <a:cubicBezTo>
                    <a:pt x="2649" y="767"/>
                    <a:pt x="2404" y="1958"/>
                    <a:pt x="2078" y="2834"/>
                  </a:cubicBezTo>
                  <a:cubicBezTo>
                    <a:pt x="2058" y="2895"/>
                    <a:pt x="2088" y="2977"/>
                    <a:pt x="2160" y="3008"/>
                  </a:cubicBezTo>
                  <a:lnTo>
                    <a:pt x="2210" y="3008"/>
                  </a:lnTo>
                  <a:cubicBezTo>
                    <a:pt x="2262" y="3008"/>
                    <a:pt x="2312" y="2977"/>
                    <a:pt x="2333" y="2926"/>
                  </a:cubicBezTo>
                  <a:cubicBezTo>
                    <a:pt x="2751" y="1806"/>
                    <a:pt x="3015" y="227"/>
                    <a:pt x="3036" y="156"/>
                  </a:cubicBezTo>
                  <a:cubicBezTo>
                    <a:pt x="3036" y="115"/>
                    <a:pt x="3025" y="74"/>
                    <a:pt x="2995" y="43"/>
                  </a:cubicBezTo>
                  <a:cubicBezTo>
                    <a:pt x="2969" y="18"/>
                    <a:pt x="2930" y="0"/>
                    <a:pt x="2895" y="0"/>
                  </a:cubicBez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417625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992" y="0"/>
                  </a:moveTo>
                  <a:cubicBezTo>
                    <a:pt x="1984" y="0"/>
                    <a:pt x="1975" y="1"/>
                    <a:pt x="1967" y="3"/>
                  </a:cubicBezTo>
                  <a:cubicBezTo>
                    <a:pt x="1813" y="34"/>
                    <a:pt x="419" y="278"/>
                    <a:pt x="52" y="634"/>
                  </a:cubicBezTo>
                  <a:cubicBezTo>
                    <a:pt x="1" y="686"/>
                    <a:pt x="1" y="777"/>
                    <a:pt x="52" y="828"/>
                  </a:cubicBezTo>
                  <a:cubicBezTo>
                    <a:pt x="77" y="854"/>
                    <a:pt x="113" y="866"/>
                    <a:pt x="148" y="866"/>
                  </a:cubicBezTo>
                  <a:cubicBezTo>
                    <a:pt x="184" y="866"/>
                    <a:pt x="220" y="854"/>
                    <a:pt x="245" y="828"/>
                  </a:cubicBezTo>
                  <a:cubicBezTo>
                    <a:pt x="469" y="604"/>
                    <a:pt x="1335" y="401"/>
                    <a:pt x="1824" y="308"/>
                  </a:cubicBezTo>
                  <a:lnTo>
                    <a:pt x="1824" y="308"/>
                  </a:lnTo>
                  <a:cubicBezTo>
                    <a:pt x="1732" y="797"/>
                    <a:pt x="1528" y="1663"/>
                    <a:pt x="1304" y="1887"/>
                  </a:cubicBezTo>
                  <a:cubicBezTo>
                    <a:pt x="1243" y="1938"/>
                    <a:pt x="1254" y="2030"/>
                    <a:pt x="1304" y="2081"/>
                  </a:cubicBezTo>
                  <a:cubicBezTo>
                    <a:pt x="1325" y="2101"/>
                    <a:pt x="1365" y="2112"/>
                    <a:pt x="1396" y="2112"/>
                  </a:cubicBezTo>
                  <a:cubicBezTo>
                    <a:pt x="1426" y="2112"/>
                    <a:pt x="1467" y="2101"/>
                    <a:pt x="1487" y="2081"/>
                  </a:cubicBezTo>
                  <a:cubicBezTo>
                    <a:pt x="1854" y="1704"/>
                    <a:pt x="2099" y="319"/>
                    <a:pt x="2129" y="156"/>
                  </a:cubicBezTo>
                  <a:cubicBezTo>
                    <a:pt x="2129" y="115"/>
                    <a:pt x="2119" y="75"/>
                    <a:pt x="2089" y="44"/>
                  </a:cubicBezTo>
                  <a:cubicBezTo>
                    <a:pt x="2063" y="19"/>
                    <a:pt x="2031" y="0"/>
                    <a:pt x="19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9895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142" y="0"/>
                  </a:moveTo>
                  <a:cubicBezTo>
                    <a:pt x="106" y="0"/>
                    <a:pt x="67" y="18"/>
                    <a:pt x="42" y="43"/>
                  </a:cubicBezTo>
                  <a:cubicBezTo>
                    <a:pt x="12" y="74"/>
                    <a:pt x="1" y="115"/>
                    <a:pt x="12" y="156"/>
                  </a:cubicBezTo>
                  <a:cubicBezTo>
                    <a:pt x="21" y="227"/>
                    <a:pt x="286" y="1806"/>
                    <a:pt x="704" y="2926"/>
                  </a:cubicBezTo>
                  <a:cubicBezTo>
                    <a:pt x="724" y="2977"/>
                    <a:pt x="775" y="3008"/>
                    <a:pt x="826" y="3008"/>
                  </a:cubicBezTo>
                  <a:lnTo>
                    <a:pt x="877" y="3008"/>
                  </a:lnTo>
                  <a:cubicBezTo>
                    <a:pt x="948" y="2977"/>
                    <a:pt x="979" y="2895"/>
                    <a:pt x="958" y="2834"/>
                  </a:cubicBezTo>
                  <a:cubicBezTo>
                    <a:pt x="632" y="1958"/>
                    <a:pt x="388" y="767"/>
                    <a:pt x="306" y="308"/>
                  </a:cubicBezTo>
                  <a:lnTo>
                    <a:pt x="306" y="308"/>
                  </a:lnTo>
                  <a:cubicBezTo>
                    <a:pt x="765" y="390"/>
                    <a:pt x="1967" y="624"/>
                    <a:pt x="2832" y="950"/>
                  </a:cubicBezTo>
                  <a:cubicBezTo>
                    <a:pt x="2851" y="958"/>
                    <a:pt x="2869" y="962"/>
                    <a:pt x="2887" y="962"/>
                  </a:cubicBezTo>
                  <a:cubicBezTo>
                    <a:pt x="2938" y="962"/>
                    <a:pt x="2983" y="932"/>
                    <a:pt x="3006" y="879"/>
                  </a:cubicBezTo>
                  <a:cubicBezTo>
                    <a:pt x="3036" y="808"/>
                    <a:pt x="2995" y="726"/>
                    <a:pt x="2924" y="706"/>
                  </a:cubicBezTo>
                  <a:cubicBezTo>
                    <a:pt x="1814" y="288"/>
                    <a:pt x="225" y="13"/>
                    <a:pt x="164" y="3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012000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41" y="0"/>
                  </a:moveTo>
                  <a:cubicBezTo>
                    <a:pt x="106" y="0"/>
                    <a:pt x="67" y="19"/>
                    <a:pt x="41" y="44"/>
                  </a:cubicBezTo>
                  <a:cubicBezTo>
                    <a:pt x="11" y="75"/>
                    <a:pt x="0" y="115"/>
                    <a:pt x="11" y="156"/>
                  </a:cubicBezTo>
                  <a:cubicBezTo>
                    <a:pt x="31" y="319"/>
                    <a:pt x="276" y="1704"/>
                    <a:pt x="642" y="2081"/>
                  </a:cubicBezTo>
                  <a:cubicBezTo>
                    <a:pt x="663" y="2101"/>
                    <a:pt x="703" y="2112"/>
                    <a:pt x="733" y="2112"/>
                  </a:cubicBezTo>
                  <a:cubicBezTo>
                    <a:pt x="764" y="2112"/>
                    <a:pt x="805" y="2101"/>
                    <a:pt x="825" y="2081"/>
                  </a:cubicBezTo>
                  <a:cubicBezTo>
                    <a:pt x="887" y="2030"/>
                    <a:pt x="887" y="1938"/>
                    <a:pt x="835" y="1887"/>
                  </a:cubicBezTo>
                  <a:cubicBezTo>
                    <a:pt x="611" y="1663"/>
                    <a:pt x="398" y="797"/>
                    <a:pt x="306" y="308"/>
                  </a:cubicBezTo>
                  <a:lnTo>
                    <a:pt x="306" y="308"/>
                  </a:lnTo>
                  <a:cubicBezTo>
                    <a:pt x="795" y="401"/>
                    <a:pt x="1661" y="604"/>
                    <a:pt x="1885" y="828"/>
                  </a:cubicBezTo>
                  <a:cubicBezTo>
                    <a:pt x="1915" y="854"/>
                    <a:pt x="1951" y="866"/>
                    <a:pt x="1985" y="866"/>
                  </a:cubicBezTo>
                  <a:cubicBezTo>
                    <a:pt x="2019" y="866"/>
                    <a:pt x="2052" y="854"/>
                    <a:pt x="2078" y="828"/>
                  </a:cubicBezTo>
                  <a:cubicBezTo>
                    <a:pt x="2129" y="777"/>
                    <a:pt x="2129" y="686"/>
                    <a:pt x="2078" y="634"/>
                  </a:cubicBezTo>
                  <a:cubicBezTo>
                    <a:pt x="1711" y="278"/>
                    <a:pt x="316" y="34"/>
                    <a:pt x="163" y="3"/>
                  </a:cubicBezTo>
                  <a:cubicBezTo>
                    <a:pt x="156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hrase">
  <p:cSld name="CUSTOM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2262600" y="1518450"/>
            <a:ext cx="4618800" cy="210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7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154598" y="161522"/>
            <a:ext cx="8834805" cy="4820455"/>
            <a:chOff x="4417375" y="3387150"/>
            <a:chExt cx="1648100" cy="905675"/>
          </a:xfrm>
        </p:grpSpPr>
        <p:sp>
          <p:nvSpPr>
            <p:cNvPr id="332" name="Google Shape;332;p18"/>
            <p:cNvSpPr/>
            <p:nvPr/>
          </p:nvSpPr>
          <p:spPr>
            <a:xfrm>
              <a:off x="44173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2203" y="0"/>
                  </a:moveTo>
                  <a:cubicBezTo>
                    <a:pt x="2189" y="0"/>
                    <a:pt x="2174" y="2"/>
                    <a:pt x="2160" y="7"/>
                  </a:cubicBezTo>
                  <a:cubicBezTo>
                    <a:pt x="2088" y="37"/>
                    <a:pt x="2058" y="109"/>
                    <a:pt x="2078" y="179"/>
                  </a:cubicBezTo>
                  <a:cubicBezTo>
                    <a:pt x="2404" y="1055"/>
                    <a:pt x="2649" y="2247"/>
                    <a:pt x="2730" y="2705"/>
                  </a:cubicBezTo>
                  <a:cubicBezTo>
                    <a:pt x="2271" y="2624"/>
                    <a:pt x="1080" y="2379"/>
                    <a:pt x="204" y="2053"/>
                  </a:cubicBezTo>
                  <a:cubicBezTo>
                    <a:pt x="190" y="2049"/>
                    <a:pt x="175" y="2047"/>
                    <a:pt x="161" y="2047"/>
                  </a:cubicBezTo>
                  <a:cubicBezTo>
                    <a:pt x="106" y="2047"/>
                    <a:pt x="56" y="2078"/>
                    <a:pt x="31" y="2135"/>
                  </a:cubicBezTo>
                  <a:cubicBezTo>
                    <a:pt x="1" y="2207"/>
                    <a:pt x="42" y="2277"/>
                    <a:pt x="112" y="2308"/>
                  </a:cubicBezTo>
                  <a:cubicBezTo>
                    <a:pt x="1223" y="2726"/>
                    <a:pt x="2812" y="2990"/>
                    <a:pt x="2873" y="3011"/>
                  </a:cubicBezTo>
                  <a:lnTo>
                    <a:pt x="2903" y="3011"/>
                  </a:lnTo>
                  <a:cubicBezTo>
                    <a:pt x="2934" y="3011"/>
                    <a:pt x="2964" y="2990"/>
                    <a:pt x="2995" y="2970"/>
                  </a:cubicBezTo>
                  <a:cubicBezTo>
                    <a:pt x="3025" y="2940"/>
                    <a:pt x="3036" y="2899"/>
                    <a:pt x="3036" y="2848"/>
                  </a:cubicBezTo>
                  <a:cubicBezTo>
                    <a:pt x="3015" y="2787"/>
                    <a:pt x="2751" y="1198"/>
                    <a:pt x="2333" y="88"/>
                  </a:cubicBezTo>
                  <a:cubicBezTo>
                    <a:pt x="2309" y="31"/>
                    <a:pt x="2258" y="0"/>
                    <a:pt x="220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417625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1396" y="1"/>
                  </a:moveTo>
                  <a:cubicBezTo>
                    <a:pt x="1363" y="1"/>
                    <a:pt x="1330" y="14"/>
                    <a:pt x="1304" y="39"/>
                  </a:cubicBezTo>
                  <a:cubicBezTo>
                    <a:pt x="1254" y="90"/>
                    <a:pt x="1243" y="181"/>
                    <a:pt x="1304" y="233"/>
                  </a:cubicBezTo>
                  <a:cubicBezTo>
                    <a:pt x="1528" y="457"/>
                    <a:pt x="1732" y="1322"/>
                    <a:pt x="1824" y="1811"/>
                  </a:cubicBezTo>
                  <a:cubicBezTo>
                    <a:pt x="1335" y="1720"/>
                    <a:pt x="469" y="1516"/>
                    <a:pt x="245" y="1292"/>
                  </a:cubicBezTo>
                  <a:cubicBezTo>
                    <a:pt x="221" y="1263"/>
                    <a:pt x="187" y="1250"/>
                    <a:pt x="153" y="1250"/>
                  </a:cubicBezTo>
                  <a:cubicBezTo>
                    <a:pt x="116" y="1250"/>
                    <a:pt x="78" y="1265"/>
                    <a:pt x="52" y="1292"/>
                  </a:cubicBezTo>
                  <a:cubicBezTo>
                    <a:pt x="1" y="1342"/>
                    <a:pt x="1" y="1424"/>
                    <a:pt x="52" y="1475"/>
                  </a:cubicBezTo>
                  <a:cubicBezTo>
                    <a:pt x="419" y="1842"/>
                    <a:pt x="1813" y="2086"/>
                    <a:pt x="1967" y="2116"/>
                  </a:cubicBezTo>
                  <a:lnTo>
                    <a:pt x="1997" y="2116"/>
                  </a:lnTo>
                  <a:cubicBezTo>
                    <a:pt x="2028" y="2116"/>
                    <a:pt x="2058" y="2096"/>
                    <a:pt x="2089" y="2076"/>
                  </a:cubicBezTo>
                  <a:cubicBezTo>
                    <a:pt x="2119" y="2046"/>
                    <a:pt x="2129" y="2005"/>
                    <a:pt x="2129" y="1953"/>
                  </a:cubicBezTo>
                  <a:cubicBezTo>
                    <a:pt x="2099" y="1801"/>
                    <a:pt x="1854" y="405"/>
                    <a:pt x="1487" y="39"/>
                  </a:cubicBezTo>
                  <a:cubicBezTo>
                    <a:pt x="1462" y="14"/>
                    <a:pt x="1429" y="1"/>
                    <a:pt x="13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59895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833" y="0"/>
                  </a:moveTo>
                  <a:cubicBezTo>
                    <a:pt x="778" y="0"/>
                    <a:pt x="728" y="31"/>
                    <a:pt x="704" y="88"/>
                  </a:cubicBezTo>
                  <a:cubicBezTo>
                    <a:pt x="286" y="1198"/>
                    <a:pt x="21" y="2787"/>
                    <a:pt x="12" y="2848"/>
                  </a:cubicBezTo>
                  <a:cubicBezTo>
                    <a:pt x="1" y="2899"/>
                    <a:pt x="12" y="2940"/>
                    <a:pt x="42" y="2970"/>
                  </a:cubicBezTo>
                  <a:cubicBezTo>
                    <a:pt x="73" y="2990"/>
                    <a:pt x="103" y="3011"/>
                    <a:pt x="143" y="3011"/>
                  </a:cubicBezTo>
                  <a:lnTo>
                    <a:pt x="164" y="3011"/>
                  </a:lnTo>
                  <a:cubicBezTo>
                    <a:pt x="225" y="2990"/>
                    <a:pt x="1814" y="2726"/>
                    <a:pt x="2924" y="2308"/>
                  </a:cubicBezTo>
                  <a:cubicBezTo>
                    <a:pt x="2995" y="2277"/>
                    <a:pt x="3036" y="2207"/>
                    <a:pt x="3006" y="2135"/>
                  </a:cubicBezTo>
                  <a:cubicBezTo>
                    <a:pt x="2981" y="2078"/>
                    <a:pt x="2931" y="2047"/>
                    <a:pt x="2875" y="2047"/>
                  </a:cubicBezTo>
                  <a:cubicBezTo>
                    <a:pt x="2861" y="2047"/>
                    <a:pt x="2847" y="2049"/>
                    <a:pt x="2832" y="2053"/>
                  </a:cubicBezTo>
                  <a:cubicBezTo>
                    <a:pt x="1967" y="2379"/>
                    <a:pt x="765" y="2624"/>
                    <a:pt x="306" y="2705"/>
                  </a:cubicBezTo>
                  <a:cubicBezTo>
                    <a:pt x="388" y="2247"/>
                    <a:pt x="632" y="1055"/>
                    <a:pt x="958" y="179"/>
                  </a:cubicBezTo>
                  <a:cubicBezTo>
                    <a:pt x="979" y="109"/>
                    <a:pt x="948" y="37"/>
                    <a:pt x="877" y="7"/>
                  </a:cubicBezTo>
                  <a:cubicBezTo>
                    <a:pt x="862" y="2"/>
                    <a:pt x="848" y="0"/>
                    <a:pt x="83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012000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734" y="1"/>
                  </a:moveTo>
                  <a:cubicBezTo>
                    <a:pt x="700" y="1"/>
                    <a:pt x="667" y="14"/>
                    <a:pt x="642" y="39"/>
                  </a:cubicBezTo>
                  <a:cubicBezTo>
                    <a:pt x="276" y="405"/>
                    <a:pt x="31" y="1801"/>
                    <a:pt x="11" y="1953"/>
                  </a:cubicBezTo>
                  <a:cubicBezTo>
                    <a:pt x="0" y="2005"/>
                    <a:pt x="11" y="2046"/>
                    <a:pt x="41" y="2076"/>
                  </a:cubicBezTo>
                  <a:cubicBezTo>
                    <a:pt x="72" y="2096"/>
                    <a:pt x="102" y="2116"/>
                    <a:pt x="143" y="2116"/>
                  </a:cubicBezTo>
                  <a:lnTo>
                    <a:pt x="163" y="2116"/>
                  </a:lnTo>
                  <a:cubicBezTo>
                    <a:pt x="316" y="2086"/>
                    <a:pt x="1711" y="1842"/>
                    <a:pt x="2078" y="1475"/>
                  </a:cubicBezTo>
                  <a:cubicBezTo>
                    <a:pt x="2129" y="1424"/>
                    <a:pt x="2129" y="1342"/>
                    <a:pt x="2078" y="1292"/>
                  </a:cubicBezTo>
                  <a:cubicBezTo>
                    <a:pt x="2051" y="1265"/>
                    <a:pt x="2017" y="1250"/>
                    <a:pt x="1981" y="1250"/>
                  </a:cubicBezTo>
                  <a:cubicBezTo>
                    <a:pt x="1948" y="1250"/>
                    <a:pt x="1914" y="1263"/>
                    <a:pt x="1885" y="1292"/>
                  </a:cubicBezTo>
                  <a:cubicBezTo>
                    <a:pt x="1661" y="1516"/>
                    <a:pt x="795" y="1720"/>
                    <a:pt x="306" y="1811"/>
                  </a:cubicBezTo>
                  <a:cubicBezTo>
                    <a:pt x="398" y="1322"/>
                    <a:pt x="611" y="457"/>
                    <a:pt x="835" y="233"/>
                  </a:cubicBezTo>
                  <a:cubicBezTo>
                    <a:pt x="887" y="181"/>
                    <a:pt x="887" y="90"/>
                    <a:pt x="825" y="39"/>
                  </a:cubicBezTo>
                  <a:cubicBezTo>
                    <a:pt x="800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4173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2895" y="0"/>
                  </a:moveTo>
                  <a:cubicBezTo>
                    <a:pt x="2887" y="0"/>
                    <a:pt x="2880" y="1"/>
                    <a:pt x="2873" y="3"/>
                  </a:cubicBezTo>
                  <a:cubicBezTo>
                    <a:pt x="2812" y="13"/>
                    <a:pt x="1223" y="288"/>
                    <a:pt x="112" y="706"/>
                  </a:cubicBezTo>
                  <a:cubicBezTo>
                    <a:pt x="42" y="726"/>
                    <a:pt x="1" y="808"/>
                    <a:pt x="31" y="879"/>
                  </a:cubicBezTo>
                  <a:cubicBezTo>
                    <a:pt x="54" y="932"/>
                    <a:pt x="99" y="962"/>
                    <a:pt x="149" y="962"/>
                  </a:cubicBezTo>
                  <a:cubicBezTo>
                    <a:pt x="167" y="962"/>
                    <a:pt x="186" y="958"/>
                    <a:pt x="204" y="950"/>
                  </a:cubicBezTo>
                  <a:cubicBezTo>
                    <a:pt x="1080" y="634"/>
                    <a:pt x="2271" y="390"/>
                    <a:pt x="2730" y="308"/>
                  </a:cubicBezTo>
                  <a:lnTo>
                    <a:pt x="2730" y="308"/>
                  </a:lnTo>
                  <a:cubicBezTo>
                    <a:pt x="2649" y="767"/>
                    <a:pt x="2404" y="1958"/>
                    <a:pt x="2078" y="2834"/>
                  </a:cubicBezTo>
                  <a:cubicBezTo>
                    <a:pt x="2058" y="2895"/>
                    <a:pt x="2088" y="2977"/>
                    <a:pt x="2160" y="3008"/>
                  </a:cubicBezTo>
                  <a:lnTo>
                    <a:pt x="2210" y="3008"/>
                  </a:lnTo>
                  <a:cubicBezTo>
                    <a:pt x="2262" y="3008"/>
                    <a:pt x="2312" y="2977"/>
                    <a:pt x="2333" y="2926"/>
                  </a:cubicBezTo>
                  <a:cubicBezTo>
                    <a:pt x="2751" y="1806"/>
                    <a:pt x="3015" y="227"/>
                    <a:pt x="3036" y="156"/>
                  </a:cubicBezTo>
                  <a:cubicBezTo>
                    <a:pt x="3036" y="115"/>
                    <a:pt x="3025" y="74"/>
                    <a:pt x="2995" y="43"/>
                  </a:cubicBezTo>
                  <a:cubicBezTo>
                    <a:pt x="2969" y="18"/>
                    <a:pt x="2930" y="0"/>
                    <a:pt x="289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417625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992" y="0"/>
                  </a:moveTo>
                  <a:cubicBezTo>
                    <a:pt x="1984" y="0"/>
                    <a:pt x="1975" y="1"/>
                    <a:pt x="1967" y="3"/>
                  </a:cubicBezTo>
                  <a:cubicBezTo>
                    <a:pt x="1813" y="34"/>
                    <a:pt x="419" y="278"/>
                    <a:pt x="52" y="634"/>
                  </a:cubicBezTo>
                  <a:cubicBezTo>
                    <a:pt x="1" y="686"/>
                    <a:pt x="1" y="777"/>
                    <a:pt x="52" y="828"/>
                  </a:cubicBezTo>
                  <a:cubicBezTo>
                    <a:pt x="77" y="854"/>
                    <a:pt x="113" y="866"/>
                    <a:pt x="148" y="866"/>
                  </a:cubicBezTo>
                  <a:cubicBezTo>
                    <a:pt x="184" y="866"/>
                    <a:pt x="220" y="854"/>
                    <a:pt x="245" y="828"/>
                  </a:cubicBezTo>
                  <a:cubicBezTo>
                    <a:pt x="469" y="604"/>
                    <a:pt x="1335" y="401"/>
                    <a:pt x="1824" y="308"/>
                  </a:cubicBezTo>
                  <a:lnTo>
                    <a:pt x="1824" y="308"/>
                  </a:lnTo>
                  <a:cubicBezTo>
                    <a:pt x="1732" y="797"/>
                    <a:pt x="1528" y="1663"/>
                    <a:pt x="1304" y="1887"/>
                  </a:cubicBezTo>
                  <a:cubicBezTo>
                    <a:pt x="1243" y="1938"/>
                    <a:pt x="1254" y="2030"/>
                    <a:pt x="1304" y="2081"/>
                  </a:cubicBezTo>
                  <a:cubicBezTo>
                    <a:pt x="1325" y="2101"/>
                    <a:pt x="1365" y="2112"/>
                    <a:pt x="1396" y="2112"/>
                  </a:cubicBezTo>
                  <a:cubicBezTo>
                    <a:pt x="1426" y="2112"/>
                    <a:pt x="1467" y="2101"/>
                    <a:pt x="1487" y="2081"/>
                  </a:cubicBezTo>
                  <a:cubicBezTo>
                    <a:pt x="1854" y="1704"/>
                    <a:pt x="2099" y="319"/>
                    <a:pt x="2129" y="156"/>
                  </a:cubicBezTo>
                  <a:cubicBezTo>
                    <a:pt x="2129" y="115"/>
                    <a:pt x="2119" y="75"/>
                    <a:pt x="2089" y="44"/>
                  </a:cubicBezTo>
                  <a:cubicBezTo>
                    <a:pt x="2063" y="19"/>
                    <a:pt x="2031" y="0"/>
                    <a:pt x="19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9895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142" y="0"/>
                  </a:moveTo>
                  <a:cubicBezTo>
                    <a:pt x="106" y="0"/>
                    <a:pt x="67" y="18"/>
                    <a:pt x="42" y="43"/>
                  </a:cubicBezTo>
                  <a:cubicBezTo>
                    <a:pt x="12" y="74"/>
                    <a:pt x="1" y="115"/>
                    <a:pt x="12" y="156"/>
                  </a:cubicBezTo>
                  <a:cubicBezTo>
                    <a:pt x="21" y="227"/>
                    <a:pt x="286" y="1806"/>
                    <a:pt x="704" y="2926"/>
                  </a:cubicBezTo>
                  <a:cubicBezTo>
                    <a:pt x="724" y="2977"/>
                    <a:pt x="775" y="3008"/>
                    <a:pt x="826" y="3008"/>
                  </a:cubicBezTo>
                  <a:lnTo>
                    <a:pt x="877" y="3008"/>
                  </a:lnTo>
                  <a:cubicBezTo>
                    <a:pt x="948" y="2977"/>
                    <a:pt x="979" y="2895"/>
                    <a:pt x="958" y="2834"/>
                  </a:cubicBezTo>
                  <a:cubicBezTo>
                    <a:pt x="632" y="1958"/>
                    <a:pt x="388" y="767"/>
                    <a:pt x="306" y="308"/>
                  </a:cubicBezTo>
                  <a:lnTo>
                    <a:pt x="306" y="308"/>
                  </a:lnTo>
                  <a:cubicBezTo>
                    <a:pt x="765" y="390"/>
                    <a:pt x="1967" y="624"/>
                    <a:pt x="2832" y="950"/>
                  </a:cubicBezTo>
                  <a:cubicBezTo>
                    <a:pt x="2851" y="958"/>
                    <a:pt x="2869" y="962"/>
                    <a:pt x="2887" y="962"/>
                  </a:cubicBezTo>
                  <a:cubicBezTo>
                    <a:pt x="2938" y="962"/>
                    <a:pt x="2983" y="932"/>
                    <a:pt x="3006" y="879"/>
                  </a:cubicBezTo>
                  <a:cubicBezTo>
                    <a:pt x="3036" y="808"/>
                    <a:pt x="2995" y="726"/>
                    <a:pt x="2924" y="706"/>
                  </a:cubicBezTo>
                  <a:cubicBezTo>
                    <a:pt x="1814" y="288"/>
                    <a:pt x="225" y="13"/>
                    <a:pt x="164" y="3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6012000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41" y="0"/>
                  </a:moveTo>
                  <a:cubicBezTo>
                    <a:pt x="106" y="0"/>
                    <a:pt x="67" y="19"/>
                    <a:pt x="41" y="44"/>
                  </a:cubicBezTo>
                  <a:cubicBezTo>
                    <a:pt x="11" y="75"/>
                    <a:pt x="0" y="115"/>
                    <a:pt x="11" y="156"/>
                  </a:cubicBezTo>
                  <a:cubicBezTo>
                    <a:pt x="31" y="319"/>
                    <a:pt x="276" y="1704"/>
                    <a:pt x="642" y="2081"/>
                  </a:cubicBezTo>
                  <a:cubicBezTo>
                    <a:pt x="663" y="2101"/>
                    <a:pt x="703" y="2112"/>
                    <a:pt x="733" y="2112"/>
                  </a:cubicBezTo>
                  <a:cubicBezTo>
                    <a:pt x="764" y="2112"/>
                    <a:pt x="805" y="2101"/>
                    <a:pt x="825" y="2081"/>
                  </a:cubicBezTo>
                  <a:cubicBezTo>
                    <a:pt x="887" y="2030"/>
                    <a:pt x="887" y="1938"/>
                    <a:pt x="835" y="1887"/>
                  </a:cubicBezTo>
                  <a:cubicBezTo>
                    <a:pt x="611" y="1663"/>
                    <a:pt x="398" y="797"/>
                    <a:pt x="306" y="308"/>
                  </a:cubicBezTo>
                  <a:lnTo>
                    <a:pt x="306" y="308"/>
                  </a:lnTo>
                  <a:cubicBezTo>
                    <a:pt x="795" y="401"/>
                    <a:pt x="1661" y="604"/>
                    <a:pt x="1885" y="828"/>
                  </a:cubicBezTo>
                  <a:cubicBezTo>
                    <a:pt x="1915" y="854"/>
                    <a:pt x="1951" y="866"/>
                    <a:pt x="1985" y="866"/>
                  </a:cubicBezTo>
                  <a:cubicBezTo>
                    <a:pt x="2019" y="866"/>
                    <a:pt x="2052" y="854"/>
                    <a:pt x="2078" y="828"/>
                  </a:cubicBezTo>
                  <a:cubicBezTo>
                    <a:pt x="2129" y="777"/>
                    <a:pt x="2129" y="686"/>
                    <a:pt x="2078" y="634"/>
                  </a:cubicBezTo>
                  <a:cubicBezTo>
                    <a:pt x="1711" y="278"/>
                    <a:pt x="316" y="34"/>
                    <a:pt x="163" y="3"/>
                  </a:cubicBezTo>
                  <a:cubicBezTo>
                    <a:pt x="156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MAIN_POINT_2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9"/>
          <p:cNvGrpSpPr/>
          <p:nvPr/>
        </p:nvGrpSpPr>
        <p:grpSpPr>
          <a:xfrm>
            <a:off x="154598" y="161522"/>
            <a:ext cx="8834805" cy="4820455"/>
            <a:chOff x="4417375" y="3387150"/>
            <a:chExt cx="1648100" cy="905675"/>
          </a:xfrm>
        </p:grpSpPr>
        <p:sp>
          <p:nvSpPr>
            <p:cNvPr id="344" name="Google Shape;344;p19"/>
            <p:cNvSpPr/>
            <p:nvPr/>
          </p:nvSpPr>
          <p:spPr>
            <a:xfrm>
              <a:off x="44173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2203" y="0"/>
                  </a:moveTo>
                  <a:cubicBezTo>
                    <a:pt x="2189" y="0"/>
                    <a:pt x="2174" y="2"/>
                    <a:pt x="2160" y="7"/>
                  </a:cubicBezTo>
                  <a:cubicBezTo>
                    <a:pt x="2088" y="37"/>
                    <a:pt x="2058" y="109"/>
                    <a:pt x="2078" y="179"/>
                  </a:cubicBezTo>
                  <a:cubicBezTo>
                    <a:pt x="2404" y="1055"/>
                    <a:pt x="2649" y="2247"/>
                    <a:pt x="2730" y="2705"/>
                  </a:cubicBezTo>
                  <a:cubicBezTo>
                    <a:pt x="2271" y="2624"/>
                    <a:pt x="1080" y="2379"/>
                    <a:pt x="204" y="2053"/>
                  </a:cubicBezTo>
                  <a:cubicBezTo>
                    <a:pt x="190" y="2049"/>
                    <a:pt x="175" y="2047"/>
                    <a:pt x="161" y="2047"/>
                  </a:cubicBezTo>
                  <a:cubicBezTo>
                    <a:pt x="106" y="2047"/>
                    <a:pt x="56" y="2078"/>
                    <a:pt x="31" y="2135"/>
                  </a:cubicBezTo>
                  <a:cubicBezTo>
                    <a:pt x="1" y="2207"/>
                    <a:pt x="42" y="2277"/>
                    <a:pt x="112" y="2308"/>
                  </a:cubicBezTo>
                  <a:cubicBezTo>
                    <a:pt x="1223" y="2726"/>
                    <a:pt x="2812" y="2990"/>
                    <a:pt x="2873" y="3011"/>
                  </a:cubicBezTo>
                  <a:lnTo>
                    <a:pt x="2903" y="3011"/>
                  </a:lnTo>
                  <a:cubicBezTo>
                    <a:pt x="2934" y="3011"/>
                    <a:pt x="2964" y="2990"/>
                    <a:pt x="2995" y="2970"/>
                  </a:cubicBezTo>
                  <a:cubicBezTo>
                    <a:pt x="3025" y="2940"/>
                    <a:pt x="3036" y="2899"/>
                    <a:pt x="3036" y="2848"/>
                  </a:cubicBezTo>
                  <a:cubicBezTo>
                    <a:pt x="3015" y="2787"/>
                    <a:pt x="2751" y="1198"/>
                    <a:pt x="2333" y="88"/>
                  </a:cubicBezTo>
                  <a:cubicBezTo>
                    <a:pt x="2309" y="31"/>
                    <a:pt x="2258" y="0"/>
                    <a:pt x="2203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4417625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1396" y="1"/>
                  </a:moveTo>
                  <a:cubicBezTo>
                    <a:pt x="1363" y="1"/>
                    <a:pt x="1330" y="14"/>
                    <a:pt x="1304" y="39"/>
                  </a:cubicBezTo>
                  <a:cubicBezTo>
                    <a:pt x="1254" y="90"/>
                    <a:pt x="1243" y="181"/>
                    <a:pt x="1304" y="233"/>
                  </a:cubicBezTo>
                  <a:cubicBezTo>
                    <a:pt x="1528" y="457"/>
                    <a:pt x="1732" y="1322"/>
                    <a:pt x="1824" y="1811"/>
                  </a:cubicBezTo>
                  <a:cubicBezTo>
                    <a:pt x="1335" y="1720"/>
                    <a:pt x="469" y="1516"/>
                    <a:pt x="245" y="1292"/>
                  </a:cubicBezTo>
                  <a:cubicBezTo>
                    <a:pt x="221" y="1263"/>
                    <a:pt x="187" y="1250"/>
                    <a:pt x="153" y="1250"/>
                  </a:cubicBezTo>
                  <a:cubicBezTo>
                    <a:pt x="116" y="1250"/>
                    <a:pt x="78" y="1265"/>
                    <a:pt x="52" y="1292"/>
                  </a:cubicBezTo>
                  <a:cubicBezTo>
                    <a:pt x="1" y="1342"/>
                    <a:pt x="1" y="1424"/>
                    <a:pt x="52" y="1475"/>
                  </a:cubicBezTo>
                  <a:cubicBezTo>
                    <a:pt x="419" y="1842"/>
                    <a:pt x="1813" y="2086"/>
                    <a:pt x="1967" y="2116"/>
                  </a:cubicBezTo>
                  <a:lnTo>
                    <a:pt x="1997" y="2116"/>
                  </a:lnTo>
                  <a:cubicBezTo>
                    <a:pt x="2028" y="2116"/>
                    <a:pt x="2058" y="2096"/>
                    <a:pt x="2089" y="2076"/>
                  </a:cubicBezTo>
                  <a:cubicBezTo>
                    <a:pt x="2119" y="2046"/>
                    <a:pt x="2129" y="2005"/>
                    <a:pt x="2129" y="1953"/>
                  </a:cubicBezTo>
                  <a:cubicBezTo>
                    <a:pt x="2099" y="1801"/>
                    <a:pt x="1854" y="405"/>
                    <a:pt x="1487" y="39"/>
                  </a:cubicBezTo>
                  <a:cubicBezTo>
                    <a:pt x="1462" y="14"/>
                    <a:pt x="1429" y="1"/>
                    <a:pt x="13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5989575" y="3387250"/>
              <a:ext cx="75900" cy="75275"/>
            </a:xfrm>
            <a:custGeom>
              <a:avLst/>
              <a:gdLst/>
              <a:ahLst/>
              <a:cxnLst/>
              <a:rect l="l" t="t" r="r" b="b"/>
              <a:pathLst>
                <a:path w="3036" h="3011" extrusionOk="0">
                  <a:moveTo>
                    <a:pt x="833" y="0"/>
                  </a:moveTo>
                  <a:cubicBezTo>
                    <a:pt x="778" y="0"/>
                    <a:pt x="728" y="31"/>
                    <a:pt x="704" y="88"/>
                  </a:cubicBezTo>
                  <a:cubicBezTo>
                    <a:pt x="286" y="1198"/>
                    <a:pt x="21" y="2787"/>
                    <a:pt x="12" y="2848"/>
                  </a:cubicBezTo>
                  <a:cubicBezTo>
                    <a:pt x="1" y="2899"/>
                    <a:pt x="12" y="2940"/>
                    <a:pt x="42" y="2970"/>
                  </a:cubicBezTo>
                  <a:cubicBezTo>
                    <a:pt x="73" y="2990"/>
                    <a:pt x="103" y="3011"/>
                    <a:pt x="143" y="3011"/>
                  </a:cubicBezTo>
                  <a:lnTo>
                    <a:pt x="164" y="3011"/>
                  </a:lnTo>
                  <a:cubicBezTo>
                    <a:pt x="225" y="2990"/>
                    <a:pt x="1814" y="2726"/>
                    <a:pt x="2924" y="2308"/>
                  </a:cubicBezTo>
                  <a:cubicBezTo>
                    <a:pt x="2995" y="2277"/>
                    <a:pt x="3036" y="2207"/>
                    <a:pt x="3006" y="2135"/>
                  </a:cubicBezTo>
                  <a:cubicBezTo>
                    <a:pt x="2981" y="2078"/>
                    <a:pt x="2931" y="2047"/>
                    <a:pt x="2875" y="2047"/>
                  </a:cubicBezTo>
                  <a:cubicBezTo>
                    <a:pt x="2861" y="2047"/>
                    <a:pt x="2847" y="2049"/>
                    <a:pt x="2832" y="2053"/>
                  </a:cubicBezTo>
                  <a:cubicBezTo>
                    <a:pt x="1967" y="2379"/>
                    <a:pt x="765" y="2624"/>
                    <a:pt x="306" y="2705"/>
                  </a:cubicBezTo>
                  <a:cubicBezTo>
                    <a:pt x="388" y="2247"/>
                    <a:pt x="632" y="1055"/>
                    <a:pt x="958" y="179"/>
                  </a:cubicBezTo>
                  <a:cubicBezTo>
                    <a:pt x="979" y="109"/>
                    <a:pt x="948" y="37"/>
                    <a:pt x="877" y="7"/>
                  </a:cubicBezTo>
                  <a:cubicBezTo>
                    <a:pt x="862" y="2"/>
                    <a:pt x="848" y="0"/>
                    <a:pt x="833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6012000" y="3387200"/>
              <a:ext cx="53250" cy="52925"/>
            </a:xfrm>
            <a:custGeom>
              <a:avLst/>
              <a:gdLst/>
              <a:ahLst/>
              <a:cxnLst/>
              <a:rect l="l" t="t" r="r" b="b"/>
              <a:pathLst>
                <a:path w="2130" h="2117" extrusionOk="0">
                  <a:moveTo>
                    <a:pt x="734" y="1"/>
                  </a:moveTo>
                  <a:cubicBezTo>
                    <a:pt x="700" y="1"/>
                    <a:pt x="667" y="14"/>
                    <a:pt x="642" y="39"/>
                  </a:cubicBezTo>
                  <a:cubicBezTo>
                    <a:pt x="276" y="405"/>
                    <a:pt x="31" y="1801"/>
                    <a:pt x="11" y="1953"/>
                  </a:cubicBezTo>
                  <a:cubicBezTo>
                    <a:pt x="0" y="2005"/>
                    <a:pt x="11" y="2046"/>
                    <a:pt x="41" y="2076"/>
                  </a:cubicBezTo>
                  <a:cubicBezTo>
                    <a:pt x="72" y="2096"/>
                    <a:pt x="102" y="2116"/>
                    <a:pt x="143" y="2116"/>
                  </a:cubicBezTo>
                  <a:lnTo>
                    <a:pt x="163" y="2116"/>
                  </a:lnTo>
                  <a:cubicBezTo>
                    <a:pt x="316" y="2086"/>
                    <a:pt x="1711" y="1842"/>
                    <a:pt x="2078" y="1475"/>
                  </a:cubicBezTo>
                  <a:cubicBezTo>
                    <a:pt x="2129" y="1424"/>
                    <a:pt x="2129" y="1342"/>
                    <a:pt x="2078" y="1292"/>
                  </a:cubicBezTo>
                  <a:cubicBezTo>
                    <a:pt x="2051" y="1265"/>
                    <a:pt x="2017" y="1250"/>
                    <a:pt x="1981" y="1250"/>
                  </a:cubicBezTo>
                  <a:cubicBezTo>
                    <a:pt x="1948" y="1250"/>
                    <a:pt x="1914" y="1263"/>
                    <a:pt x="1885" y="1292"/>
                  </a:cubicBezTo>
                  <a:cubicBezTo>
                    <a:pt x="1661" y="1516"/>
                    <a:pt x="795" y="1720"/>
                    <a:pt x="306" y="1811"/>
                  </a:cubicBezTo>
                  <a:cubicBezTo>
                    <a:pt x="398" y="1322"/>
                    <a:pt x="611" y="457"/>
                    <a:pt x="835" y="233"/>
                  </a:cubicBezTo>
                  <a:cubicBezTo>
                    <a:pt x="887" y="181"/>
                    <a:pt x="887" y="90"/>
                    <a:pt x="825" y="39"/>
                  </a:cubicBezTo>
                  <a:cubicBezTo>
                    <a:pt x="800" y="14"/>
                    <a:pt x="767" y="1"/>
                    <a:pt x="73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44173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2895" y="0"/>
                  </a:moveTo>
                  <a:cubicBezTo>
                    <a:pt x="2887" y="0"/>
                    <a:pt x="2880" y="1"/>
                    <a:pt x="2873" y="3"/>
                  </a:cubicBezTo>
                  <a:cubicBezTo>
                    <a:pt x="2812" y="13"/>
                    <a:pt x="1223" y="288"/>
                    <a:pt x="112" y="706"/>
                  </a:cubicBezTo>
                  <a:cubicBezTo>
                    <a:pt x="42" y="726"/>
                    <a:pt x="1" y="808"/>
                    <a:pt x="31" y="879"/>
                  </a:cubicBezTo>
                  <a:cubicBezTo>
                    <a:pt x="54" y="932"/>
                    <a:pt x="99" y="962"/>
                    <a:pt x="149" y="962"/>
                  </a:cubicBezTo>
                  <a:cubicBezTo>
                    <a:pt x="167" y="962"/>
                    <a:pt x="186" y="958"/>
                    <a:pt x="204" y="950"/>
                  </a:cubicBezTo>
                  <a:cubicBezTo>
                    <a:pt x="1080" y="634"/>
                    <a:pt x="2271" y="390"/>
                    <a:pt x="2730" y="308"/>
                  </a:cubicBezTo>
                  <a:lnTo>
                    <a:pt x="2730" y="308"/>
                  </a:lnTo>
                  <a:cubicBezTo>
                    <a:pt x="2649" y="767"/>
                    <a:pt x="2404" y="1958"/>
                    <a:pt x="2078" y="2834"/>
                  </a:cubicBezTo>
                  <a:cubicBezTo>
                    <a:pt x="2058" y="2895"/>
                    <a:pt x="2088" y="2977"/>
                    <a:pt x="2160" y="3008"/>
                  </a:cubicBezTo>
                  <a:lnTo>
                    <a:pt x="2210" y="3008"/>
                  </a:lnTo>
                  <a:cubicBezTo>
                    <a:pt x="2262" y="3008"/>
                    <a:pt x="2312" y="2977"/>
                    <a:pt x="2333" y="2926"/>
                  </a:cubicBezTo>
                  <a:cubicBezTo>
                    <a:pt x="2751" y="1806"/>
                    <a:pt x="3015" y="227"/>
                    <a:pt x="3036" y="156"/>
                  </a:cubicBezTo>
                  <a:cubicBezTo>
                    <a:pt x="3036" y="115"/>
                    <a:pt x="3025" y="74"/>
                    <a:pt x="2995" y="43"/>
                  </a:cubicBezTo>
                  <a:cubicBezTo>
                    <a:pt x="2969" y="18"/>
                    <a:pt x="2930" y="0"/>
                    <a:pt x="289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417625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992" y="0"/>
                  </a:moveTo>
                  <a:cubicBezTo>
                    <a:pt x="1984" y="0"/>
                    <a:pt x="1975" y="1"/>
                    <a:pt x="1967" y="3"/>
                  </a:cubicBezTo>
                  <a:cubicBezTo>
                    <a:pt x="1813" y="34"/>
                    <a:pt x="419" y="278"/>
                    <a:pt x="52" y="634"/>
                  </a:cubicBezTo>
                  <a:cubicBezTo>
                    <a:pt x="1" y="686"/>
                    <a:pt x="1" y="777"/>
                    <a:pt x="52" y="828"/>
                  </a:cubicBezTo>
                  <a:cubicBezTo>
                    <a:pt x="77" y="854"/>
                    <a:pt x="113" y="866"/>
                    <a:pt x="148" y="866"/>
                  </a:cubicBezTo>
                  <a:cubicBezTo>
                    <a:pt x="184" y="866"/>
                    <a:pt x="220" y="854"/>
                    <a:pt x="245" y="828"/>
                  </a:cubicBezTo>
                  <a:cubicBezTo>
                    <a:pt x="469" y="604"/>
                    <a:pt x="1335" y="401"/>
                    <a:pt x="1824" y="308"/>
                  </a:cubicBezTo>
                  <a:lnTo>
                    <a:pt x="1824" y="308"/>
                  </a:lnTo>
                  <a:cubicBezTo>
                    <a:pt x="1732" y="797"/>
                    <a:pt x="1528" y="1663"/>
                    <a:pt x="1304" y="1887"/>
                  </a:cubicBezTo>
                  <a:cubicBezTo>
                    <a:pt x="1243" y="1938"/>
                    <a:pt x="1254" y="2030"/>
                    <a:pt x="1304" y="2081"/>
                  </a:cubicBezTo>
                  <a:cubicBezTo>
                    <a:pt x="1325" y="2101"/>
                    <a:pt x="1365" y="2112"/>
                    <a:pt x="1396" y="2112"/>
                  </a:cubicBezTo>
                  <a:cubicBezTo>
                    <a:pt x="1426" y="2112"/>
                    <a:pt x="1467" y="2101"/>
                    <a:pt x="1487" y="2081"/>
                  </a:cubicBezTo>
                  <a:cubicBezTo>
                    <a:pt x="1854" y="1704"/>
                    <a:pt x="2099" y="319"/>
                    <a:pt x="2129" y="156"/>
                  </a:cubicBezTo>
                  <a:cubicBezTo>
                    <a:pt x="2129" y="115"/>
                    <a:pt x="2119" y="75"/>
                    <a:pt x="2089" y="44"/>
                  </a:cubicBezTo>
                  <a:cubicBezTo>
                    <a:pt x="2063" y="19"/>
                    <a:pt x="2031" y="0"/>
                    <a:pt x="19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989575" y="4217625"/>
              <a:ext cx="75900" cy="75200"/>
            </a:xfrm>
            <a:custGeom>
              <a:avLst/>
              <a:gdLst/>
              <a:ahLst/>
              <a:cxnLst/>
              <a:rect l="l" t="t" r="r" b="b"/>
              <a:pathLst>
                <a:path w="3036" h="3008" extrusionOk="0">
                  <a:moveTo>
                    <a:pt x="142" y="0"/>
                  </a:moveTo>
                  <a:cubicBezTo>
                    <a:pt x="106" y="0"/>
                    <a:pt x="67" y="18"/>
                    <a:pt x="42" y="43"/>
                  </a:cubicBezTo>
                  <a:cubicBezTo>
                    <a:pt x="12" y="74"/>
                    <a:pt x="1" y="115"/>
                    <a:pt x="12" y="156"/>
                  </a:cubicBezTo>
                  <a:cubicBezTo>
                    <a:pt x="21" y="227"/>
                    <a:pt x="286" y="1806"/>
                    <a:pt x="704" y="2926"/>
                  </a:cubicBezTo>
                  <a:cubicBezTo>
                    <a:pt x="724" y="2977"/>
                    <a:pt x="775" y="3008"/>
                    <a:pt x="826" y="3008"/>
                  </a:cubicBezTo>
                  <a:lnTo>
                    <a:pt x="877" y="3008"/>
                  </a:lnTo>
                  <a:cubicBezTo>
                    <a:pt x="948" y="2977"/>
                    <a:pt x="979" y="2895"/>
                    <a:pt x="958" y="2834"/>
                  </a:cubicBezTo>
                  <a:cubicBezTo>
                    <a:pt x="632" y="1958"/>
                    <a:pt x="388" y="767"/>
                    <a:pt x="306" y="308"/>
                  </a:cubicBezTo>
                  <a:lnTo>
                    <a:pt x="306" y="308"/>
                  </a:lnTo>
                  <a:cubicBezTo>
                    <a:pt x="765" y="390"/>
                    <a:pt x="1967" y="624"/>
                    <a:pt x="2832" y="950"/>
                  </a:cubicBezTo>
                  <a:cubicBezTo>
                    <a:pt x="2851" y="958"/>
                    <a:pt x="2869" y="962"/>
                    <a:pt x="2887" y="962"/>
                  </a:cubicBezTo>
                  <a:cubicBezTo>
                    <a:pt x="2938" y="962"/>
                    <a:pt x="2983" y="932"/>
                    <a:pt x="3006" y="879"/>
                  </a:cubicBezTo>
                  <a:cubicBezTo>
                    <a:pt x="3036" y="808"/>
                    <a:pt x="2995" y="726"/>
                    <a:pt x="2924" y="706"/>
                  </a:cubicBezTo>
                  <a:cubicBezTo>
                    <a:pt x="1814" y="288"/>
                    <a:pt x="225" y="13"/>
                    <a:pt x="164" y="3"/>
                  </a:cubicBezTo>
                  <a:cubicBezTo>
                    <a:pt x="157" y="1"/>
                    <a:pt x="150" y="0"/>
                    <a:pt x="142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012000" y="4240025"/>
              <a:ext cx="53250" cy="52800"/>
            </a:xfrm>
            <a:custGeom>
              <a:avLst/>
              <a:gdLst/>
              <a:ahLst/>
              <a:cxnLst/>
              <a:rect l="l" t="t" r="r" b="b"/>
              <a:pathLst>
                <a:path w="2130" h="2112" extrusionOk="0">
                  <a:moveTo>
                    <a:pt x="141" y="0"/>
                  </a:moveTo>
                  <a:cubicBezTo>
                    <a:pt x="106" y="0"/>
                    <a:pt x="67" y="19"/>
                    <a:pt x="41" y="44"/>
                  </a:cubicBezTo>
                  <a:cubicBezTo>
                    <a:pt x="11" y="75"/>
                    <a:pt x="0" y="115"/>
                    <a:pt x="11" y="156"/>
                  </a:cubicBezTo>
                  <a:cubicBezTo>
                    <a:pt x="31" y="319"/>
                    <a:pt x="276" y="1704"/>
                    <a:pt x="642" y="2081"/>
                  </a:cubicBezTo>
                  <a:cubicBezTo>
                    <a:pt x="663" y="2101"/>
                    <a:pt x="703" y="2112"/>
                    <a:pt x="733" y="2112"/>
                  </a:cubicBezTo>
                  <a:cubicBezTo>
                    <a:pt x="764" y="2112"/>
                    <a:pt x="805" y="2101"/>
                    <a:pt x="825" y="2081"/>
                  </a:cubicBezTo>
                  <a:cubicBezTo>
                    <a:pt x="887" y="2030"/>
                    <a:pt x="887" y="1938"/>
                    <a:pt x="835" y="1887"/>
                  </a:cubicBezTo>
                  <a:cubicBezTo>
                    <a:pt x="611" y="1663"/>
                    <a:pt x="398" y="797"/>
                    <a:pt x="306" y="308"/>
                  </a:cubicBezTo>
                  <a:lnTo>
                    <a:pt x="306" y="308"/>
                  </a:lnTo>
                  <a:cubicBezTo>
                    <a:pt x="795" y="401"/>
                    <a:pt x="1661" y="604"/>
                    <a:pt x="1885" y="828"/>
                  </a:cubicBezTo>
                  <a:cubicBezTo>
                    <a:pt x="1915" y="854"/>
                    <a:pt x="1951" y="866"/>
                    <a:pt x="1985" y="866"/>
                  </a:cubicBezTo>
                  <a:cubicBezTo>
                    <a:pt x="2019" y="866"/>
                    <a:pt x="2052" y="854"/>
                    <a:pt x="2078" y="828"/>
                  </a:cubicBezTo>
                  <a:cubicBezTo>
                    <a:pt x="2129" y="777"/>
                    <a:pt x="2129" y="686"/>
                    <a:pt x="2078" y="634"/>
                  </a:cubicBezTo>
                  <a:cubicBezTo>
                    <a:pt x="1711" y="278"/>
                    <a:pt x="316" y="34"/>
                    <a:pt x="163" y="3"/>
                  </a:cubicBezTo>
                  <a:cubicBezTo>
                    <a:pt x="156" y="1"/>
                    <a:pt x="149" y="0"/>
                    <a:pt x="14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417900" y="3387150"/>
              <a:ext cx="1647075" cy="793650"/>
            </a:xfrm>
            <a:custGeom>
              <a:avLst/>
              <a:gdLst/>
              <a:ahLst/>
              <a:cxnLst/>
              <a:rect l="l" t="t" r="r" b="b"/>
              <a:pathLst>
                <a:path w="65883" h="31746" extrusionOk="0">
                  <a:moveTo>
                    <a:pt x="132" y="0"/>
                  </a:moveTo>
                  <a:cubicBezTo>
                    <a:pt x="61" y="0"/>
                    <a:pt x="0" y="61"/>
                    <a:pt x="0" y="133"/>
                  </a:cubicBezTo>
                  <a:lnTo>
                    <a:pt x="0" y="31603"/>
                  </a:lnTo>
                  <a:cubicBezTo>
                    <a:pt x="0" y="31684"/>
                    <a:pt x="61" y="31745"/>
                    <a:pt x="132" y="31745"/>
                  </a:cubicBezTo>
                  <a:cubicBezTo>
                    <a:pt x="214" y="31745"/>
                    <a:pt x="275" y="31684"/>
                    <a:pt x="275" y="31603"/>
                  </a:cubicBezTo>
                  <a:lnTo>
                    <a:pt x="275" y="275"/>
                  </a:lnTo>
                  <a:lnTo>
                    <a:pt x="65608" y="275"/>
                  </a:lnTo>
                  <a:lnTo>
                    <a:pt x="65608" y="31603"/>
                  </a:lnTo>
                  <a:cubicBezTo>
                    <a:pt x="65608" y="31684"/>
                    <a:pt x="65669" y="31745"/>
                    <a:pt x="65751" y="31745"/>
                  </a:cubicBezTo>
                  <a:cubicBezTo>
                    <a:pt x="65821" y="31745"/>
                    <a:pt x="65882" y="31684"/>
                    <a:pt x="65882" y="31603"/>
                  </a:cubicBezTo>
                  <a:lnTo>
                    <a:pt x="65882" y="133"/>
                  </a:lnTo>
                  <a:cubicBezTo>
                    <a:pt x="65882" y="61"/>
                    <a:pt x="65821" y="0"/>
                    <a:pt x="6575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4417900" y="4153000"/>
              <a:ext cx="1647075" cy="139825"/>
            </a:xfrm>
            <a:custGeom>
              <a:avLst/>
              <a:gdLst/>
              <a:ahLst/>
              <a:cxnLst/>
              <a:rect l="l" t="t" r="r" b="b"/>
              <a:pathLst>
                <a:path w="65883" h="5593" extrusionOk="0">
                  <a:moveTo>
                    <a:pt x="132" y="1"/>
                  </a:moveTo>
                  <a:cubicBezTo>
                    <a:pt x="61" y="1"/>
                    <a:pt x="0" y="62"/>
                    <a:pt x="0" y="134"/>
                  </a:cubicBezTo>
                  <a:lnTo>
                    <a:pt x="0" y="5460"/>
                  </a:lnTo>
                  <a:cubicBezTo>
                    <a:pt x="0" y="5541"/>
                    <a:pt x="61" y="5593"/>
                    <a:pt x="132" y="5593"/>
                  </a:cubicBezTo>
                  <a:lnTo>
                    <a:pt x="65751" y="5593"/>
                  </a:lnTo>
                  <a:cubicBezTo>
                    <a:pt x="65821" y="5593"/>
                    <a:pt x="65882" y="5541"/>
                    <a:pt x="65882" y="5460"/>
                  </a:cubicBezTo>
                  <a:lnTo>
                    <a:pt x="65882" y="134"/>
                  </a:lnTo>
                  <a:cubicBezTo>
                    <a:pt x="65882" y="62"/>
                    <a:pt x="65821" y="1"/>
                    <a:pt x="65751" y="1"/>
                  </a:cubicBezTo>
                  <a:cubicBezTo>
                    <a:pt x="65669" y="1"/>
                    <a:pt x="65608" y="62"/>
                    <a:pt x="65608" y="134"/>
                  </a:cubicBezTo>
                  <a:lnTo>
                    <a:pt x="65608" y="5328"/>
                  </a:lnTo>
                  <a:lnTo>
                    <a:pt x="275" y="5328"/>
                  </a:lnTo>
                  <a:lnTo>
                    <a:pt x="275" y="134"/>
                  </a:lnTo>
                  <a:cubicBezTo>
                    <a:pt x="275" y="62"/>
                    <a:pt x="214" y="1"/>
                    <a:pt x="13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19"/>
          <p:cNvSpPr/>
          <p:nvPr/>
        </p:nvSpPr>
        <p:spPr>
          <a:xfrm>
            <a:off x="-8775" y="2799975"/>
            <a:ext cx="9144000" cy="1606200"/>
          </a:xfrm>
          <a:prstGeom prst="rect">
            <a:avLst/>
          </a:prstGeom>
          <a:solidFill>
            <a:srgbClr val="BD2C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/>
          </p:nvPr>
        </p:nvSpPr>
        <p:spPr>
          <a:xfrm>
            <a:off x="1384875" y="2979825"/>
            <a:ext cx="63741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81E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20000" y="1619950"/>
            <a:ext cx="7704000" cy="29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●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○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■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●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○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■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●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○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bel"/>
              <a:buChar char="■"/>
              <a:defRPr sz="16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0000" y="7138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ansita"/>
              <a:buNone/>
              <a:defRPr sz="2800" b="1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2" r:id="rId6"/>
    <p:sldLayoutId id="2147483664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>
            <a:spLocks noGrp="1"/>
          </p:cNvSpPr>
          <p:nvPr>
            <p:ph type="ctrTitle"/>
          </p:nvPr>
        </p:nvSpPr>
        <p:spPr>
          <a:xfrm>
            <a:off x="720000" y="1734275"/>
            <a:ext cx="4875000" cy="16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Diwali Sales 			</a:t>
            </a:r>
            <a:r>
              <a:rPr lang="en" dirty="0">
                <a:solidFill>
                  <a:srgbClr val="FFCC00"/>
                </a:solidFill>
              </a:rPr>
              <a:t>Project</a:t>
            </a:r>
            <a:endParaRPr dirty="0">
              <a:solidFill>
                <a:srgbClr val="FFCC00"/>
              </a:solidFill>
            </a:endParaRPr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1"/>
          </p:nvPr>
        </p:nvSpPr>
        <p:spPr>
          <a:xfrm>
            <a:off x="3920400" y="4340700"/>
            <a:ext cx="29742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dirty="0"/>
              <a:t>By:- Rituraj Sharma</a:t>
            </a:r>
            <a:endParaRPr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217331" y="455516"/>
            <a:ext cx="9893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400" dirty="0">
                <a:solidFill>
                  <a:srgbClr val="FFC000"/>
                </a:solidFill>
              </a:rPr>
              <a:t>Q.6 Purchasing by Marital Status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371893" y="1466044"/>
            <a:ext cx="3090000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Married women have higher purchasing power and contribute the most to sales, suggesting that they are a key target group for Diwali promotions.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6D1F41-EA25-442F-A48C-038AF369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69" y="1146420"/>
            <a:ext cx="5211362" cy="374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4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217331" y="455516"/>
            <a:ext cx="9893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</a:rPr>
              <a:t>Q.7 Category of the purchasing product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757198" y="288505"/>
            <a:ext cx="5606022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Food, Clothing, and Electronics are the highest-selling product categories, indicating high demand for these items during Diwali.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4BC0621-7236-4C32-93E6-CD844266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" y="2330655"/>
            <a:ext cx="8464581" cy="25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5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217331" y="455516"/>
            <a:ext cx="9893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</a:rPr>
              <a:t>Q.8 Top 10 Sales purchase id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217331" y="1553988"/>
            <a:ext cx="2696013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By identifying the top 10 selling product IDs, businesses can optimize inventory management and ensure the availability of these popular items to meet customer demand.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EC637D-24FA-4CF0-91E0-7EC4A858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535" y="1168751"/>
            <a:ext cx="5463439" cy="37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5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45"/>
          <p:cNvSpPr txBox="1">
            <a:spLocks noGrp="1"/>
          </p:cNvSpPr>
          <p:nvPr>
            <p:ph type="title"/>
          </p:nvPr>
        </p:nvSpPr>
        <p:spPr>
          <a:xfrm>
            <a:off x="2433667" y="-328346"/>
            <a:ext cx="4276665" cy="15962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u="sng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sz="4800" dirty="0">
              <a:solidFill>
                <a:srgbClr val="FFFFFF"/>
              </a:solidFill>
            </a:endParaRPr>
          </a:p>
        </p:txBody>
      </p:sp>
      <p:grpSp>
        <p:nvGrpSpPr>
          <p:cNvPr id="1573" name="Google Shape;1573;p45"/>
          <p:cNvGrpSpPr/>
          <p:nvPr/>
        </p:nvGrpSpPr>
        <p:grpSpPr>
          <a:xfrm>
            <a:off x="283006" y="1945282"/>
            <a:ext cx="1096304" cy="1252935"/>
            <a:chOff x="3070675" y="3827350"/>
            <a:chExt cx="1443075" cy="1649250"/>
          </a:xfrm>
        </p:grpSpPr>
        <p:sp>
          <p:nvSpPr>
            <p:cNvPr id="1574" name="Google Shape;1574;p45"/>
            <p:cNvSpPr/>
            <p:nvPr/>
          </p:nvSpPr>
          <p:spPr>
            <a:xfrm>
              <a:off x="3070675" y="4755325"/>
              <a:ext cx="1443075" cy="721275"/>
            </a:xfrm>
            <a:custGeom>
              <a:avLst/>
              <a:gdLst/>
              <a:ahLst/>
              <a:cxnLst/>
              <a:rect l="l" t="t" r="r" b="b"/>
              <a:pathLst>
                <a:path w="57723" h="28851" extrusionOk="0">
                  <a:moveTo>
                    <a:pt x="1" y="0"/>
                  </a:moveTo>
                  <a:cubicBezTo>
                    <a:pt x="12" y="15931"/>
                    <a:pt x="12931" y="28850"/>
                    <a:pt x="28862" y="28850"/>
                  </a:cubicBezTo>
                  <a:cubicBezTo>
                    <a:pt x="44803" y="28850"/>
                    <a:pt x="57722" y="15931"/>
                    <a:pt x="57722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3137725" y="4755325"/>
              <a:ext cx="1309250" cy="654225"/>
            </a:xfrm>
            <a:custGeom>
              <a:avLst/>
              <a:gdLst/>
              <a:ahLst/>
              <a:cxnLst/>
              <a:rect l="l" t="t" r="r" b="b"/>
              <a:pathLst>
                <a:path w="52370" h="26169" extrusionOk="0">
                  <a:moveTo>
                    <a:pt x="1" y="0"/>
                  </a:moveTo>
                  <a:cubicBezTo>
                    <a:pt x="1" y="14452"/>
                    <a:pt x="11728" y="26168"/>
                    <a:pt x="26180" y="26168"/>
                  </a:cubicBezTo>
                  <a:cubicBezTo>
                    <a:pt x="40642" y="26168"/>
                    <a:pt x="52359" y="14452"/>
                    <a:pt x="52370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4464500" y="4764900"/>
              <a:ext cx="12275" cy="19725"/>
            </a:xfrm>
            <a:custGeom>
              <a:avLst/>
              <a:gdLst/>
              <a:ahLst/>
              <a:cxnLst/>
              <a:rect l="l" t="t" r="r" b="b"/>
              <a:pathLst>
                <a:path w="491" h="789" extrusionOk="0">
                  <a:moveTo>
                    <a:pt x="256" y="1"/>
                  </a:moveTo>
                  <a:cubicBezTo>
                    <a:pt x="11" y="277"/>
                    <a:pt x="1" y="458"/>
                    <a:pt x="54" y="597"/>
                  </a:cubicBezTo>
                  <a:cubicBezTo>
                    <a:pt x="86" y="660"/>
                    <a:pt x="129" y="713"/>
                    <a:pt x="160" y="745"/>
                  </a:cubicBezTo>
                  <a:cubicBezTo>
                    <a:pt x="203" y="777"/>
                    <a:pt x="224" y="788"/>
                    <a:pt x="224" y="788"/>
                  </a:cubicBezTo>
                  <a:cubicBezTo>
                    <a:pt x="224" y="788"/>
                    <a:pt x="256" y="777"/>
                    <a:pt x="299" y="745"/>
                  </a:cubicBezTo>
                  <a:cubicBezTo>
                    <a:pt x="342" y="724"/>
                    <a:pt x="384" y="671"/>
                    <a:pt x="416" y="607"/>
                  </a:cubicBezTo>
                  <a:cubicBezTo>
                    <a:pt x="479" y="479"/>
                    <a:pt x="490" y="277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4479950" y="4790400"/>
              <a:ext cx="20225" cy="10700"/>
            </a:xfrm>
            <a:custGeom>
              <a:avLst/>
              <a:gdLst/>
              <a:ahLst/>
              <a:cxnLst/>
              <a:rect l="l" t="t" r="r" b="b"/>
              <a:pathLst>
                <a:path w="809" h="428" extrusionOk="0">
                  <a:moveTo>
                    <a:pt x="354" y="1"/>
                  </a:moveTo>
                  <a:cubicBezTo>
                    <a:pt x="299" y="1"/>
                    <a:pt x="249" y="10"/>
                    <a:pt x="202" y="23"/>
                  </a:cubicBezTo>
                  <a:cubicBezTo>
                    <a:pt x="74" y="76"/>
                    <a:pt x="0" y="194"/>
                    <a:pt x="0" y="194"/>
                  </a:cubicBezTo>
                  <a:cubicBezTo>
                    <a:pt x="0" y="194"/>
                    <a:pt x="53" y="310"/>
                    <a:pt x="181" y="385"/>
                  </a:cubicBezTo>
                  <a:cubicBezTo>
                    <a:pt x="230" y="410"/>
                    <a:pt x="290" y="428"/>
                    <a:pt x="362" y="428"/>
                  </a:cubicBezTo>
                  <a:cubicBezTo>
                    <a:pt x="478" y="428"/>
                    <a:pt x="625" y="381"/>
                    <a:pt x="809" y="236"/>
                  </a:cubicBezTo>
                  <a:cubicBezTo>
                    <a:pt x="681" y="109"/>
                    <a:pt x="564" y="45"/>
                    <a:pt x="457" y="12"/>
                  </a:cubicBezTo>
                  <a:cubicBezTo>
                    <a:pt x="421" y="4"/>
                    <a:pt x="387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4462650" y="4804275"/>
              <a:ext cx="11475" cy="19725"/>
            </a:xfrm>
            <a:custGeom>
              <a:avLst/>
              <a:gdLst/>
              <a:ahLst/>
              <a:cxnLst/>
              <a:rect l="l" t="t" r="r" b="b"/>
              <a:pathLst>
                <a:path w="459" h="789" extrusionOk="0">
                  <a:moveTo>
                    <a:pt x="255" y="1"/>
                  </a:moveTo>
                  <a:cubicBezTo>
                    <a:pt x="255" y="1"/>
                    <a:pt x="128" y="64"/>
                    <a:pt x="64" y="181"/>
                  </a:cubicBezTo>
                  <a:cubicBezTo>
                    <a:pt x="21" y="245"/>
                    <a:pt x="0" y="320"/>
                    <a:pt x="21" y="426"/>
                  </a:cubicBezTo>
                  <a:cubicBezTo>
                    <a:pt x="32" y="469"/>
                    <a:pt x="43" y="533"/>
                    <a:pt x="75" y="585"/>
                  </a:cubicBezTo>
                  <a:cubicBezTo>
                    <a:pt x="96" y="649"/>
                    <a:pt x="139" y="713"/>
                    <a:pt x="181" y="788"/>
                  </a:cubicBezTo>
                  <a:cubicBezTo>
                    <a:pt x="255" y="734"/>
                    <a:pt x="309" y="671"/>
                    <a:pt x="352" y="618"/>
                  </a:cubicBezTo>
                  <a:cubicBezTo>
                    <a:pt x="383" y="564"/>
                    <a:pt x="404" y="511"/>
                    <a:pt x="426" y="458"/>
                  </a:cubicBezTo>
                  <a:cubicBezTo>
                    <a:pt x="458" y="362"/>
                    <a:pt x="447" y="277"/>
                    <a:pt x="426" y="213"/>
                  </a:cubicBezTo>
                  <a:cubicBezTo>
                    <a:pt x="373" y="75"/>
                    <a:pt x="25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4458125" y="4843650"/>
              <a:ext cx="10925" cy="19425"/>
            </a:xfrm>
            <a:custGeom>
              <a:avLst/>
              <a:gdLst/>
              <a:ahLst/>
              <a:cxnLst/>
              <a:rect l="l" t="t" r="r" b="b"/>
              <a:pathLst>
                <a:path w="437" h="777" extrusionOk="0">
                  <a:moveTo>
                    <a:pt x="277" y="1"/>
                  </a:moveTo>
                  <a:cubicBezTo>
                    <a:pt x="138" y="117"/>
                    <a:pt x="64" y="224"/>
                    <a:pt x="32" y="320"/>
                  </a:cubicBezTo>
                  <a:cubicBezTo>
                    <a:pt x="11" y="373"/>
                    <a:pt x="11" y="415"/>
                    <a:pt x="11" y="458"/>
                  </a:cubicBezTo>
                  <a:cubicBezTo>
                    <a:pt x="1" y="490"/>
                    <a:pt x="11" y="533"/>
                    <a:pt x="22" y="564"/>
                  </a:cubicBezTo>
                  <a:cubicBezTo>
                    <a:pt x="53" y="703"/>
                    <a:pt x="160" y="777"/>
                    <a:pt x="160" y="777"/>
                  </a:cubicBezTo>
                  <a:cubicBezTo>
                    <a:pt x="160" y="777"/>
                    <a:pt x="287" y="745"/>
                    <a:pt x="373" y="628"/>
                  </a:cubicBezTo>
                  <a:cubicBezTo>
                    <a:pt x="394" y="596"/>
                    <a:pt x="415" y="554"/>
                    <a:pt x="426" y="522"/>
                  </a:cubicBezTo>
                  <a:cubicBezTo>
                    <a:pt x="436" y="479"/>
                    <a:pt x="436" y="436"/>
                    <a:pt x="436" y="384"/>
                  </a:cubicBezTo>
                  <a:cubicBezTo>
                    <a:pt x="426" y="277"/>
                    <a:pt x="384" y="150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4470625" y="4870800"/>
              <a:ext cx="19975" cy="10850"/>
            </a:xfrm>
            <a:custGeom>
              <a:avLst/>
              <a:gdLst/>
              <a:ahLst/>
              <a:cxnLst/>
              <a:rect l="l" t="t" r="r" b="b"/>
              <a:pathLst>
                <a:path w="799" h="434" extrusionOk="0">
                  <a:moveTo>
                    <a:pt x="311" y="0"/>
                  </a:moveTo>
                  <a:cubicBezTo>
                    <a:pt x="280" y="0"/>
                    <a:pt x="251" y="4"/>
                    <a:pt x="224" y="10"/>
                  </a:cubicBezTo>
                  <a:cubicBezTo>
                    <a:pt x="85" y="53"/>
                    <a:pt x="0" y="149"/>
                    <a:pt x="0" y="149"/>
                  </a:cubicBezTo>
                  <a:cubicBezTo>
                    <a:pt x="0" y="149"/>
                    <a:pt x="43" y="277"/>
                    <a:pt x="160" y="362"/>
                  </a:cubicBezTo>
                  <a:cubicBezTo>
                    <a:pt x="222" y="403"/>
                    <a:pt x="298" y="434"/>
                    <a:pt x="396" y="434"/>
                  </a:cubicBezTo>
                  <a:cubicBezTo>
                    <a:pt x="502" y="434"/>
                    <a:pt x="633" y="397"/>
                    <a:pt x="799" y="298"/>
                  </a:cubicBezTo>
                  <a:cubicBezTo>
                    <a:pt x="610" y="66"/>
                    <a:pt x="44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4452000" y="4882500"/>
              <a:ext cx="11200" cy="19425"/>
            </a:xfrm>
            <a:custGeom>
              <a:avLst/>
              <a:gdLst/>
              <a:ahLst/>
              <a:cxnLst/>
              <a:rect l="l" t="t" r="r" b="b"/>
              <a:pathLst>
                <a:path w="448" h="777" extrusionOk="0">
                  <a:moveTo>
                    <a:pt x="277" y="0"/>
                  </a:moveTo>
                  <a:cubicBezTo>
                    <a:pt x="277" y="0"/>
                    <a:pt x="149" y="43"/>
                    <a:pt x="64" y="159"/>
                  </a:cubicBezTo>
                  <a:cubicBezTo>
                    <a:pt x="22" y="213"/>
                    <a:pt x="0" y="287"/>
                    <a:pt x="0" y="394"/>
                  </a:cubicBezTo>
                  <a:cubicBezTo>
                    <a:pt x="0" y="490"/>
                    <a:pt x="33" y="617"/>
                    <a:pt x="118" y="777"/>
                  </a:cubicBezTo>
                  <a:cubicBezTo>
                    <a:pt x="267" y="670"/>
                    <a:pt x="352" y="564"/>
                    <a:pt x="395" y="479"/>
                  </a:cubicBezTo>
                  <a:cubicBezTo>
                    <a:pt x="447" y="383"/>
                    <a:pt x="437" y="298"/>
                    <a:pt x="426" y="223"/>
                  </a:cubicBezTo>
                  <a:cubicBezTo>
                    <a:pt x="383" y="85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4441350" y="4921050"/>
              <a:ext cx="13325" cy="19200"/>
            </a:xfrm>
            <a:custGeom>
              <a:avLst/>
              <a:gdLst/>
              <a:ahLst/>
              <a:cxnLst/>
              <a:rect l="l" t="t" r="r" b="b"/>
              <a:pathLst>
                <a:path w="533" h="768" extrusionOk="0">
                  <a:moveTo>
                    <a:pt x="352" y="1"/>
                  </a:moveTo>
                  <a:cubicBezTo>
                    <a:pt x="65" y="214"/>
                    <a:pt x="1" y="395"/>
                    <a:pt x="22" y="533"/>
                  </a:cubicBezTo>
                  <a:cubicBezTo>
                    <a:pt x="43" y="672"/>
                    <a:pt x="150" y="767"/>
                    <a:pt x="150" y="767"/>
                  </a:cubicBezTo>
                  <a:cubicBezTo>
                    <a:pt x="150" y="767"/>
                    <a:pt x="277" y="746"/>
                    <a:pt x="374" y="629"/>
                  </a:cubicBezTo>
                  <a:cubicBezTo>
                    <a:pt x="469" y="523"/>
                    <a:pt x="533" y="331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4452275" y="4949500"/>
              <a:ext cx="19425" cy="11225"/>
            </a:xfrm>
            <a:custGeom>
              <a:avLst/>
              <a:gdLst/>
              <a:ahLst/>
              <a:cxnLst/>
              <a:rect l="l" t="t" r="r" b="b"/>
              <a:pathLst>
                <a:path w="777" h="449" extrusionOk="0">
                  <a:moveTo>
                    <a:pt x="275" y="0"/>
                  </a:moveTo>
                  <a:cubicBezTo>
                    <a:pt x="261" y="0"/>
                    <a:pt x="248" y="1"/>
                    <a:pt x="235" y="2"/>
                  </a:cubicBezTo>
                  <a:cubicBezTo>
                    <a:pt x="96" y="23"/>
                    <a:pt x="0" y="119"/>
                    <a:pt x="0" y="119"/>
                  </a:cubicBezTo>
                  <a:cubicBezTo>
                    <a:pt x="0" y="119"/>
                    <a:pt x="11" y="151"/>
                    <a:pt x="32" y="194"/>
                  </a:cubicBezTo>
                  <a:cubicBezTo>
                    <a:pt x="53" y="236"/>
                    <a:pt x="86" y="300"/>
                    <a:pt x="138" y="343"/>
                  </a:cubicBezTo>
                  <a:cubicBezTo>
                    <a:pt x="192" y="395"/>
                    <a:pt x="266" y="438"/>
                    <a:pt x="372" y="449"/>
                  </a:cubicBezTo>
                  <a:cubicBezTo>
                    <a:pt x="479" y="449"/>
                    <a:pt x="618" y="428"/>
                    <a:pt x="777" y="353"/>
                  </a:cubicBezTo>
                  <a:cubicBezTo>
                    <a:pt x="593" y="61"/>
                    <a:pt x="41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4430175" y="4959125"/>
              <a:ext cx="13075" cy="18650"/>
            </a:xfrm>
            <a:custGeom>
              <a:avLst/>
              <a:gdLst/>
              <a:ahLst/>
              <a:cxnLst/>
              <a:rect l="l" t="t" r="r" b="b"/>
              <a:pathLst>
                <a:path w="523" h="746" extrusionOk="0">
                  <a:moveTo>
                    <a:pt x="384" y="0"/>
                  </a:moveTo>
                  <a:cubicBezTo>
                    <a:pt x="384" y="0"/>
                    <a:pt x="352" y="10"/>
                    <a:pt x="310" y="21"/>
                  </a:cubicBezTo>
                  <a:cubicBezTo>
                    <a:pt x="267" y="43"/>
                    <a:pt x="214" y="74"/>
                    <a:pt x="161" y="128"/>
                  </a:cubicBezTo>
                  <a:cubicBezTo>
                    <a:pt x="65" y="234"/>
                    <a:pt x="1" y="415"/>
                    <a:pt x="140" y="745"/>
                  </a:cubicBezTo>
                  <a:cubicBezTo>
                    <a:pt x="448" y="575"/>
                    <a:pt x="523" y="383"/>
                    <a:pt x="501" y="234"/>
                  </a:cubicBezTo>
                  <a:cubicBezTo>
                    <a:pt x="501" y="170"/>
                    <a:pt x="469" y="107"/>
                    <a:pt x="437" y="64"/>
                  </a:cubicBezTo>
                  <a:cubicBezTo>
                    <a:pt x="416" y="2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4416625" y="4996350"/>
              <a:ext cx="13050" cy="18375"/>
            </a:xfrm>
            <a:custGeom>
              <a:avLst/>
              <a:gdLst/>
              <a:ahLst/>
              <a:cxnLst/>
              <a:rect l="l" t="t" r="r" b="b"/>
              <a:pathLst>
                <a:path w="522" h="735" extrusionOk="0">
                  <a:moveTo>
                    <a:pt x="394" y="1"/>
                  </a:moveTo>
                  <a:lnTo>
                    <a:pt x="394" y="1"/>
                  </a:lnTo>
                  <a:cubicBezTo>
                    <a:pt x="64" y="171"/>
                    <a:pt x="0" y="352"/>
                    <a:pt x="0" y="490"/>
                  </a:cubicBezTo>
                  <a:cubicBezTo>
                    <a:pt x="11" y="565"/>
                    <a:pt x="32" y="628"/>
                    <a:pt x="53" y="671"/>
                  </a:cubicBezTo>
                  <a:cubicBezTo>
                    <a:pt x="75" y="714"/>
                    <a:pt x="96" y="735"/>
                    <a:pt x="96" y="735"/>
                  </a:cubicBezTo>
                  <a:cubicBezTo>
                    <a:pt x="96" y="735"/>
                    <a:pt x="128" y="735"/>
                    <a:pt x="181" y="725"/>
                  </a:cubicBezTo>
                  <a:cubicBezTo>
                    <a:pt x="223" y="703"/>
                    <a:pt x="287" y="682"/>
                    <a:pt x="341" y="628"/>
                  </a:cubicBezTo>
                  <a:cubicBezTo>
                    <a:pt x="436" y="533"/>
                    <a:pt x="521" y="342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4424850" y="5025625"/>
              <a:ext cx="18650" cy="11475"/>
            </a:xfrm>
            <a:custGeom>
              <a:avLst/>
              <a:gdLst/>
              <a:ahLst/>
              <a:cxnLst/>
              <a:rect l="l" t="t" r="r" b="b"/>
              <a:pathLst>
                <a:path w="746" h="459" extrusionOk="0">
                  <a:moveTo>
                    <a:pt x="256" y="1"/>
                  </a:moveTo>
                  <a:cubicBezTo>
                    <a:pt x="107" y="1"/>
                    <a:pt x="1" y="75"/>
                    <a:pt x="1" y="75"/>
                  </a:cubicBezTo>
                  <a:cubicBezTo>
                    <a:pt x="1" y="75"/>
                    <a:pt x="12" y="213"/>
                    <a:pt x="107" y="320"/>
                  </a:cubicBezTo>
                  <a:cubicBezTo>
                    <a:pt x="172" y="392"/>
                    <a:pt x="281" y="458"/>
                    <a:pt x="452" y="458"/>
                  </a:cubicBezTo>
                  <a:cubicBezTo>
                    <a:pt x="535" y="458"/>
                    <a:pt x="632" y="443"/>
                    <a:pt x="746" y="405"/>
                  </a:cubicBezTo>
                  <a:cubicBezTo>
                    <a:pt x="672" y="235"/>
                    <a:pt x="576" y="138"/>
                    <a:pt x="490" y="75"/>
                  </a:cubicBezTo>
                  <a:cubicBezTo>
                    <a:pt x="405" y="11"/>
                    <a:pt x="320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4401200" y="5032800"/>
              <a:ext cx="12800" cy="17850"/>
            </a:xfrm>
            <a:custGeom>
              <a:avLst/>
              <a:gdLst/>
              <a:ahLst/>
              <a:cxnLst/>
              <a:rect l="l" t="t" r="r" b="b"/>
              <a:pathLst>
                <a:path w="512" h="714" extrusionOk="0">
                  <a:moveTo>
                    <a:pt x="426" y="0"/>
                  </a:moveTo>
                  <a:cubicBezTo>
                    <a:pt x="426" y="0"/>
                    <a:pt x="298" y="12"/>
                    <a:pt x="181" y="97"/>
                  </a:cubicBezTo>
                  <a:cubicBezTo>
                    <a:pt x="74" y="192"/>
                    <a:pt x="0" y="373"/>
                    <a:pt x="96" y="714"/>
                  </a:cubicBezTo>
                  <a:cubicBezTo>
                    <a:pt x="436" y="586"/>
                    <a:pt x="511" y="395"/>
                    <a:pt x="511" y="246"/>
                  </a:cubicBezTo>
                  <a:cubicBezTo>
                    <a:pt x="511" y="107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4382575" y="5068450"/>
              <a:ext cx="12525" cy="17325"/>
            </a:xfrm>
            <a:custGeom>
              <a:avLst/>
              <a:gdLst/>
              <a:ahLst/>
              <a:cxnLst/>
              <a:rect l="l" t="t" r="r" b="b"/>
              <a:pathLst>
                <a:path w="501" h="693" extrusionOk="0">
                  <a:moveTo>
                    <a:pt x="457" y="0"/>
                  </a:moveTo>
                  <a:cubicBezTo>
                    <a:pt x="287" y="64"/>
                    <a:pt x="181" y="139"/>
                    <a:pt x="117" y="213"/>
                  </a:cubicBezTo>
                  <a:cubicBezTo>
                    <a:pt x="53" y="298"/>
                    <a:pt x="22" y="362"/>
                    <a:pt x="10" y="437"/>
                  </a:cubicBezTo>
                  <a:cubicBezTo>
                    <a:pt x="0" y="575"/>
                    <a:pt x="74" y="693"/>
                    <a:pt x="74" y="693"/>
                  </a:cubicBezTo>
                  <a:cubicBezTo>
                    <a:pt x="74" y="693"/>
                    <a:pt x="80" y="693"/>
                    <a:pt x="89" y="693"/>
                  </a:cubicBezTo>
                  <a:cubicBezTo>
                    <a:pt x="127" y="693"/>
                    <a:pt x="236" y="686"/>
                    <a:pt x="330" y="618"/>
                  </a:cubicBezTo>
                  <a:cubicBezTo>
                    <a:pt x="383" y="575"/>
                    <a:pt x="447" y="511"/>
                    <a:pt x="469" y="405"/>
                  </a:cubicBezTo>
                  <a:cubicBezTo>
                    <a:pt x="500" y="310"/>
                    <a:pt x="500" y="171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4388675" y="5097675"/>
              <a:ext cx="17875" cy="12350"/>
            </a:xfrm>
            <a:custGeom>
              <a:avLst/>
              <a:gdLst/>
              <a:ahLst/>
              <a:cxnLst/>
              <a:rect l="l" t="t" r="r" b="b"/>
              <a:pathLst>
                <a:path w="715" h="494" extrusionOk="0">
                  <a:moveTo>
                    <a:pt x="235" y="1"/>
                  </a:moveTo>
                  <a:cubicBezTo>
                    <a:pt x="103" y="1"/>
                    <a:pt x="12" y="56"/>
                    <a:pt x="12" y="56"/>
                  </a:cubicBezTo>
                  <a:cubicBezTo>
                    <a:pt x="12" y="56"/>
                    <a:pt x="1" y="194"/>
                    <a:pt x="86" y="311"/>
                  </a:cubicBezTo>
                  <a:cubicBezTo>
                    <a:pt x="152" y="402"/>
                    <a:pt x="271" y="494"/>
                    <a:pt x="497" y="494"/>
                  </a:cubicBezTo>
                  <a:cubicBezTo>
                    <a:pt x="561" y="494"/>
                    <a:pt x="632" y="487"/>
                    <a:pt x="714" y="470"/>
                  </a:cubicBezTo>
                  <a:cubicBezTo>
                    <a:pt x="586" y="120"/>
                    <a:pt x="405" y="23"/>
                    <a:pt x="267" y="2"/>
                  </a:cubicBezTo>
                  <a:cubicBezTo>
                    <a:pt x="256" y="1"/>
                    <a:pt x="245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364200" y="5102775"/>
              <a:ext cx="13075" cy="16775"/>
            </a:xfrm>
            <a:custGeom>
              <a:avLst/>
              <a:gdLst/>
              <a:ahLst/>
              <a:cxnLst/>
              <a:rect l="l" t="t" r="r" b="b"/>
              <a:pathLst>
                <a:path w="523" h="671" extrusionOk="0">
                  <a:moveTo>
                    <a:pt x="431" y="0"/>
                  </a:moveTo>
                  <a:cubicBezTo>
                    <a:pt x="391" y="0"/>
                    <a:pt x="285" y="7"/>
                    <a:pt x="192" y="75"/>
                  </a:cubicBezTo>
                  <a:cubicBezTo>
                    <a:pt x="171" y="96"/>
                    <a:pt x="139" y="117"/>
                    <a:pt x="118" y="150"/>
                  </a:cubicBezTo>
                  <a:cubicBezTo>
                    <a:pt x="86" y="181"/>
                    <a:pt x="64" y="224"/>
                    <a:pt x="54" y="266"/>
                  </a:cubicBezTo>
                  <a:cubicBezTo>
                    <a:pt x="12" y="363"/>
                    <a:pt x="1" y="490"/>
                    <a:pt x="33" y="671"/>
                  </a:cubicBezTo>
                  <a:cubicBezTo>
                    <a:pt x="203" y="618"/>
                    <a:pt x="320" y="554"/>
                    <a:pt x="395" y="479"/>
                  </a:cubicBezTo>
                  <a:cubicBezTo>
                    <a:pt x="426" y="448"/>
                    <a:pt x="459" y="405"/>
                    <a:pt x="480" y="373"/>
                  </a:cubicBezTo>
                  <a:cubicBezTo>
                    <a:pt x="490" y="330"/>
                    <a:pt x="501" y="288"/>
                    <a:pt x="501" y="256"/>
                  </a:cubicBezTo>
                  <a:cubicBezTo>
                    <a:pt x="522" y="117"/>
                    <a:pt x="448" y="1"/>
                    <a:pt x="448" y="1"/>
                  </a:cubicBezTo>
                  <a:cubicBezTo>
                    <a:pt x="448" y="1"/>
                    <a:pt x="442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4340525" y="5136300"/>
              <a:ext cx="13325" cy="16075"/>
            </a:xfrm>
            <a:custGeom>
              <a:avLst/>
              <a:gdLst/>
              <a:ahLst/>
              <a:cxnLst/>
              <a:rect l="l" t="t" r="r" b="b"/>
              <a:pathLst>
                <a:path w="533" h="643" extrusionOk="0">
                  <a:moveTo>
                    <a:pt x="522" y="1"/>
                  </a:moveTo>
                  <a:cubicBezTo>
                    <a:pt x="427" y="22"/>
                    <a:pt x="363" y="53"/>
                    <a:pt x="299" y="75"/>
                  </a:cubicBezTo>
                  <a:cubicBezTo>
                    <a:pt x="235" y="107"/>
                    <a:pt x="192" y="139"/>
                    <a:pt x="150" y="171"/>
                  </a:cubicBezTo>
                  <a:cubicBezTo>
                    <a:pt x="75" y="235"/>
                    <a:pt x="43" y="309"/>
                    <a:pt x="32" y="384"/>
                  </a:cubicBezTo>
                  <a:cubicBezTo>
                    <a:pt x="1" y="522"/>
                    <a:pt x="65" y="639"/>
                    <a:pt x="65" y="639"/>
                  </a:cubicBezTo>
                  <a:cubicBezTo>
                    <a:pt x="65" y="639"/>
                    <a:pt x="85" y="643"/>
                    <a:pt x="118" y="643"/>
                  </a:cubicBezTo>
                  <a:cubicBezTo>
                    <a:pt x="167" y="643"/>
                    <a:pt x="244" y="635"/>
                    <a:pt x="320" y="597"/>
                  </a:cubicBezTo>
                  <a:cubicBezTo>
                    <a:pt x="384" y="554"/>
                    <a:pt x="448" y="500"/>
                    <a:pt x="490" y="405"/>
                  </a:cubicBezTo>
                  <a:cubicBezTo>
                    <a:pt x="501" y="351"/>
                    <a:pt x="522" y="299"/>
                    <a:pt x="533" y="235"/>
                  </a:cubicBezTo>
                  <a:cubicBezTo>
                    <a:pt x="533" y="171"/>
                    <a:pt x="533" y="86"/>
                    <a:pt x="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344800" y="5165300"/>
              <a:ext cx="16225" cy="13175"/>
            </a:xfrm>
            <a:custGeom>
              <a:avLst/>
              <a:gdLst/>
              <a:ahLst/>
              <a:cxnLst/>
              <a:rect l="l" t="t" r="r" b="b"/>
              <a:pathLst>
                <a:path w="649" h="527" extrusionOk="0">
                  <a:moveTo>
                    <a:pt x="168" y="1"/>
                  </a:moveTo>
                  <a:cubicBezTo>
                    <a:pt x="69" y="1"/>
                    <a:pt x="0" y="32"/>
                    <a:pt x="0" y="32"/>
                  </a:cubicBezTo>
                  <a:lnTo>
                    <a:pt x="0" y="118"/>
                  </a:lnTo>
                  <a:cubicBezTo>
                    <a:pt x="0" y="160"/>
                    <a:pt x="21" y="224"/>
                    <a:pt x="53" y="288"/>
                  </a:cubicBezTo>
                  <a:cubicBezTo>
                    <a:pt x="111" y="403"/>
                    <a:pt x="246" y="527"/>
                    <a:pt x="545" y="527"/>
                  </a:cubicBezTo>
                  <a:cubicBezTo>
                    <a:pt x="578" y="527"/>
                    <a:pt x="612" y="525"/>
                    <a:pt x="649" y="522"/>
                  </a:cubicBezTo>
                  <a:cubicBezTo>
                    <a:pt x="575" y="149"/>
                    <a:pt x="405" y="43"/>
                    <a:pt x="266" y="11"/>
                  </a:cubicBezTo>
                  <a:cubicBezTo>
                    <a:pt x="231" y="4"/>
                    <a:pt x="19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4318725" y="5167950"/>
              <a:ext cx="13325" cy="15450"/>
            </a:xfrm>
            <a:custGeom>
              <a:avLst/>
              <a:gdLst/>
              <a:ahLst/>
              <a:cxnLst/>
              <a:rect l="l" t="t" r="r" b="b"/>
              <a:pathLst>
                <a:path w="533" h="618" extrusionOk="0">
                  <a:moveTo>
                    <a:pt x="405" y="1"/>
                  </a:moveTo>
                  <a:cubicBezTo>
                    <a:pt x="362" y="1"/>
                    <a:pt x="298" y="12"/>
                    <a:pt x="234" y="43"/>
                  </a:cubicBezTo>
                  <a:cubicBezTo>
                    <a:pt x="171" y="75"/>
                    <a:pt x="107" y="128"/>
                    <a:pt x="64" y="224"/>
                  </a:cubicBezTo>
                  <a:cubicBezTo>
                    <a:pt x="22" y="310"/>
                    <a:pt x="0" y="437"/>
                    <a:pt x="0" y="618"/>
                  </a:cubicBezTo>
                  <a:cubicBezTo>
                    <a:pt x="181" y="596"/>
                    <a:pt x="298" y="533"/>
                    <a:pt x="383" y="469"/>
                  </a:cubicBezTo>
                  <a:cubicBezTo>
                    <a:pt x="457" y="405"/>
                    <a:pt x="500" y="331"/>
                    <a:pt x="521" y="267"/>
                  </a:cubicBezTo>
                  <a:cubicBezTo>
                    <a:pt x="532" y="192"/>
                    <a:pt x="532" y="128"/>
                    <a:pt x="521" y="86"/>
                  </a:cubicBezTo>
                  <a:cubicBezTo>
                    <a:pt x="511" y="33"/>
                    <a:pt x="490" y="1"/>
                    <a:pt x="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4291050" y="5198800"/>
              <a:ext cx="14400" cy="15075"/>
            </a:xfrm>
            <a:custGeom>
              <a:avLst/>
              <a:gdLst/>
              <a:ahLst/>
              <a:cxnLst/>
              <a:rect l="l" t="t" r="r" b="b"/>
              <a:pathLst>
                <a:path w="576" h="603" extrusionOk="0">
                  <a:moveTo>
                    <a:pt x="575" y="1"/>
                  </a:moveTo>
                  <a:lnTo>
                    <a:pt x="575" y="1"/>
                  </a:lnTo>
                  <a:cubicBezTo>
                    <a:pt x="213" y="55"/>
                    <a:pt x="96" y="204"/>
                    <a:pt x="43" y="331"/>
                  </a:cubicBezTo>
                  <a:cubicBezTo>
                    <a:pt x="0" y="459"/>
                    <a:pt x="43" y="587"/>
                    <a:pt x="43" y="587"/>
                  </a:cubicBezTo>
                  <a:cubicBezTo>
                    <a:pt x="43" y="587"/>
                    <a:pt x="95" y="603"/>
                    <a:pt x="165" y="603"/>
                  </a:cubicBezTo>
                  <a:cubicBezTo>
                    <a:pt x="208" y="603"/>
                    <a:pt x="259" y="596"/>
                    <a:pt x="309" y="576"/>
                  </a:cubicBezTo>
                  <a:cubicBezTo>
                    <a:pt x="447" y="523"/>
                    <a:pt x="575" y="363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4292125" y="5227150"/>
              <a:ext cx="15700" cy="14525"/>
            </a:xfrm>
            <a:custGeom>
              <a:avLst/>
              <a:gdLst/>
              <a:ahLst/>
              <a:cxnLst/>
              <a:rect l="l" t="t" r="r" b="b"/>
              <a:pathLst>
                <a:path w="628" h="581" extrusionOk="0">
                  <a:moveTo>
                    <a:pt x="160" y="0"/>
                  </a:moveTo>
                  <a:cubicBezTo>
                    <a:pt x="91" y="0"/>
                    <a:pt x="43" y="16"/>
                    <a:pt x="43" y="16"/>
                  </a:cubicBezTo>
                  <a:cubicBezTo>
                    <a:pt x="43" y="16"/>
                    <a:pt x="0" y="144"/>
                    <a:pt x="64" y="283"/>
                  </a:cubicBezTo>
                  <a:cubicBezTo>
                    <a:pt x="117" y="421"/>
                    <a:pt x="255" y="559"/>
                    <a:pt x="628" y="581"/>
                  </a:cubicBezTo>
                  <a:cubicBezTo>
                    <a:pt x="596" y="208"/>
                    <a:pt x="436" y="70"/>
                    <a:pt x="308" y="27"/>
                  </a:cubicBezTo>
                  <a:cubicBezTo>
                    <a:pt x="255" y="7"/>
                    <a:pt x="203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4264975" y="5227150"/>
              <a:ext cx="15175" cy="14250"/>
            </a:xfrm>
            <a:custGeom>
              <a:avLst/>
              <a:gdLst/>
              <a:ahLst/>
              <a:cxnLst/>
              <a:rect l="l" t="t" r="r" b="b"/>
              <a:pathLst>
                <a:path w="607" h="570" extrusionOk="0">
                  <a:moveTo>
                    <a:pt x="447" y="0"/>
                  </a:moveTo>
                  <a:cubicBezTo>
                    <a:pt x="404" y="0"/>
                    <a:pt x="352" y="7"/>
                    <a:pt x="299" y="27"/>
                  </a:cubicBezTo>
                  <a:cubicBezTo>
                    <a:pt x="235" y="49"/>
                    <a:pt x="171" y="101"/>
                    <a:pt x="117" y="187"/>
                  </a:cubicBezTo>
                  <a:cubicBezTo>
                    <a:pt x="64" y="262"/>
                    <a:pt x="22" y="389"/>
                    <a:pt x="1" y="570"/>
                  </a:cubicBezTo>
                  <a:cubicBezTo>
                    <a:pt x="181" y="559"/>
                    <a:pt x="309" y="527"/>
                    <a:pt x="405" y="474"/>
                  </a:cubicBezTo>
                  <a:cubicBezTo>
                    <a:pt x="490" y="421"/>
                    <a:pt x="533" y="347"/>
                    <a:pt x="564" y="272"/>
                  </a:cubicBezTo>
                  <a:cubicBezTo>
                    <a:pt x="607" y="144"/>
                    <a:pt x="564" y="16"/>
                    <a:pt x="564" y="16"/>
                  </a:cubicBezTo>
                  <a:cubicBezTo>
                    <a:pt x="564" y="16"/>
                    <a:pt x="516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4235175" y="5255750"/>
              <a:ext cx="15450" cy="13750"/>
            </a:xfrm>
            <a:custGeom>
              <a:avLst/>
              <a:gdLst/>
              <a:ahLst/>
              <a:cxnLst/>
              <a:rect l="l" t="t" r="r" b="b"/>
              <a:pathLst>
                <a:path w="618" h="550" extrusionOk="0">
                  <a:moveTo>
                    <a:pt x="618" y="0"/>
                  </a:moveTo>
                  <a:cubicBezTo>
                    <a:pt x="256" y="11"/>
                    <a:pt x="107" y="128"/>
                    <a:pt x="53" y="256"/>
                  </a:cubicBezTo>
                  <a:cubicBezTo>
                    <a:pt x="1" y="383"/>
                    <a:pt x="22" y="522"/>
                    <a:pt x="22" y="522"/>
                  </a:cubicBezTo>
                  <a:cubicBezTo>
                    <a:pt x="22" y="522"/>
                    <a:pt x="87" y="549"/>
                    <a:pt x="174" y="549"/>
                  </a:cubicBezTo>
                  <a:cubicBezTo>
                    <a:pt x="209" y="549"/>
                    <a:pt x="248" y="545"/>
                    <a:pt x="288" y="532"/>
                  </a:cubicBezTo>
                  <a:cubicBezTo>
                    <a:pt x="426" y="490"/>
                    <a:pt x="586" y="362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4234125" y="5282550"/>
              <a:ext cx="13850" cy="15800"/>
            </a:xfrm>
            <a:custGeom>
              <a:avLst/>
              <a:gdLst/>
              <a:ahLst/>
              <a:cxnLst/>
              <a:rect l="l" t="t" r="r" b="b"/>
              <a:pathLst>
                <a:path w="554" h="632" extrusionOk="0">
                  <a:moveTo>
                    <a:pt x="75" y="0"/>
                  </a:moveTo>
                  <a:cubicBezTo>
                    <a:pt x="42" y="0"/>
                    <a:pt x="21" y="4"/>
                    <a:pt x="21" y="4"/>
                  </a:cubicBezTo>
                  <a:cubicBezTo>
                    <a:pt x="21" y="4"/>
                    <a:pt x="10" y="35"/>
                    <a:pt x="10" y="89"/>
                  </a:cubicBezTo>
                  <a:cubicBezTo>
                    <a:pt x="0" y="131"/>
                    <a:pt x="0" y="205"/>
                    <a:pt x="10" y="269"/>
                  </a:cubicBezTo>
                  <a:cubicBezTo>
                    <a:pt x="32" y="344"/>
                    <a:pt x="74" y="418"/>
                    <a:pt x="159" y="482"/>
                  </a:cubicBezTo>
                  <a:cubicBezTo>
                    <a:pt x="234" y="546"/>
                    <a:pt x="362" y="610"/>
                    <a:pt x="542" y="631"/>
                  </a:cubicBezTo>
                  <a:cubicBezTo>
                    <a:pt x="554" y="259"/>
                    <a:pt x="415" y="110"/>
                    <a:pt x="287" y="46"/>
                  </a:cubicBezTo>
                  <a:cubicBezTo>
                    <a:pt x="204" y="8"/>
                    <a:pt x="12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205375" y="5280025"/>
              <a:ext cx="15725" cy="13050"/>
            </a:xfrm>
            <a:custGeom>
              <a:avLst/>
              <a:gdLst/>
              <a:ahLst/>
              <a:cxnLst/>
              <a:rect l="l" t="t" r="r" b="b"/>
              <a:pathLst>
                <a:path w="629" h="522" extrusionOk="0">
                  <a:moveTo>
                    <a:pt x="457" y="1"/>
                  </a:moveTo>
                  <a:cubicBezTo>
                    <a:pt x="426" y="1"/>
                    <a:pt x="395" y="3"/>
                    <a:pt x="363" y="8"/>
                  </a:cubicBezTo>
                  <a:cubicBezTo>
                    <a:pt x="214" y="41"/>
                    <a:pt x="75" y="157"/>
                    <a:pt x="1" y="519"/>
                  </a:cubicBezTo>
                  <a:cubicBezTo>
                    <a:pt x="28" y="521"/>
                    <a:pt x="53" y="522"/>
                    <a:pt x="78" y="522"/>
                  </a:cubicBezTo>
                  <a:cubicBezTo>
                    <a:pt x="386" y="522"/>
                    <a:pt x="527" y="403"/>
                    <a:pt x="586" y="285"/>
                  </a:cubicBezTo>
                  <a:cubicBezTo>
                    <a:pt x="618" y="221"/>
                    <a:pt x="628" y="157"/>
                    <a:pt x="628" y="115"/>
                  </a:cubicBezTo>
                  <a:cubicBezTo>
                    <a:pt x="628" y="62"/>
                    <a:pt x="618" y="30"/>
                    <a:pt x="618" y="30"/>
                  </a:cubicBezTo>
                  <a:cubicBezTo>
                    <a:pt x="618" y="30"/>
                    <a:pt x="586" y="19"/>
                    <a:pt x="543" y="8"/>
                  </a:cubicBezTo>
                  <a:cubicBezTo>
                    <a:pt x="517" y="3"/>
                    <a:pt x="48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4173175" y="5305625"/>
              <a:ext cx="16525" cy="12775"/>
            </a:xfrm>
            <a:custGeom>
              <a:avLst/>
              <a:gdLst/>
              <a:ahLst/>
              <a:cxnLst/>
              <a:rect l="l" t="t" r="r" b="b"/>
              <a:pathLst>
                <a:path w="661" h="511" extrusionOk="0">
                  <a:moveTo>
                    <a:pt x="536" y="0"/>
                  </a:moveTo>
                  <a:cubicBezTo>
                    <a:pt x="254" y="0"/>
                    <a:pt x="130" y="96"/>
                    <a:pt x="65" y="209"/>
                  </a:cubicBezTo>
                  <a:cubicBezTo>
                    <a:pt x="33" y="261"/>
                    <a:pt x="12" y="325"/>
                    <a:pt x="12" y="379"/>
                  </a:cubicBezTo>
                  <a:cubicBezTo>
                    <a:pt x="1" y="421"/>
                    <a:pt x="12" y="453"/>
                    <a:pt x="12" y="453"/>
                  </a:cubicBezTo>
                  <a:cubicBezTo>
                    <a:pt x="12" y="453"/>
                    <a:pt x="33" y="474"/>
                    <a:pt x="86" y="485"/>
                  </a:cubicBezTo>
                  <a:cubicBezTo>
                    <a:pt x="117" y="501"/>
                    <a:pt x="166" y="511"/>
                    <a:pt x="215" y="511"/>
                  </a:cubicBezTo>
                  <a:cubicBezTo>
                    <a:pt x="232" y="511"/>
                    <a:pt x="250" y="509"/>
                    <a:pt x="267" y="507"/>
                  </a:cubicBezTo>
                  <a:cubicBezTo>
                    <a:pt x="405" y="474"/>
                    <a:pt x="575" y="358"/>
                    <a:pt x="661" y="6"/>
                  </a:cubicBezTo>
                  <a:cubicBezTo>
                    <a:pt x="616" y="2"/>
                    <a:pt x="574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4168675" y="5330525"/>
              <a:ext cx="14100" cy="17050"/>
            </a:xfrm>
            <a:custGeom>
              <a:avLst/>
              <a:gdLst/>
              <a:ahLst/>
              <a:cxnLst/>
              <a:rect l="l" t="t" r="r" b="b"/>
              <a:pathLst>
                <a:path w="564" h="682" extrusionOk="0">
                  <a:moveTo>
                    <a:pt x="64" y="0"/>
                  </a:moveTo>
                  <a:cubicBezTo>
                    <a:pt x="64" y="0"/>
                    <a:pt x="0" y="117"/>
                    <a:pt x="22" y="266"/>
                  </a:cubicBezTo>
                  <a:cubicBezTo>
                    <a:pt x="53" y="405"/>
                    <a:pt x="149" y="585"/>
                    <a:pt x="511" y="681"/>
                  </a:cubicBezTo>
                  <a:cubicBezTo>
                    <a:pt x="564" y="319"/>
                    <a:pt x="447" y="149"/>
                    <a:pt x="320" y="74"/>
                  </a:cubicBezTo>
                  <a:cubicBezTo>
                    <a:pt x="202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4139925" y="5325625"/>
              <a:ext cx="17325" cy="12125"/>
            </a:xfrm>
            <a:custGeom>
              <a:avLst/>
              <a:gdLst/>
              <a:ahLst/>
              <a:cxnLst/>
              <a:rect l="l" t="t" r="r" b="b"/>
              <a:pathLst>
                <a:path w="693" h="485" extrusionOk="0">
                  <a:moveTo>
                    <a:pt x="473" y="0"/>
                  </a:moveTo>
                  <a:cubicBezTo>
                    <a:pt x="455" y="0"/>
                    <a:pt x="435" y="2"/>
                    <a:pt x="416" y="5"/>
                  </a:cubicBezTo>
                  <a:cubicBezTo>
                    <a:pt x="352" y="5"/>
                    <a:pt x="267" y="36"/>
                    <a:pt x="203" y="111"/>
                  </a:cubicBezTo>
                  <a:cubicBezTo>
                    <a:pt x="129" y="185"/>
                    <a:pt x="54" y="291"/>
                    <a:pt x="1" y="462"/>
                  </a:cubicBezTo>
                  <a:cubicBezTo>
                    <a:pt x="85" y="477"/>
                    <a:pt x="160" y="485"/>
                    <a:pt x="226" y="485"/>
                  </a:cubicBezTo>
                  <a:cubicBezTo>
                    <a:pt x="301" y="485"/>
                    <a:pt x="365" y="474"/>
                    <a:pt x="416" y="452"/>
                  </a:cubicBezTo>
                  <a:cubicBezTo>
                    <a:pt x="512" y="419"/>
                    <a:pt x="576" y="366"/>
                    <a:pt x="607" y="303"/>
                  </a:cubicBezTo>
                  <a:cubicBezTo>
                    <a:pt x="692" y="185"/>
                    <a:pt x="671" y="47"/>
                    <a:pt x="671" y="47"/>
                  </a:cubicBezTo>
                  <a:cubicBezTo>
                    <a:pt x="671" y="47"/>
                    <a:pt x="585" y="0"/>
                    <a:pt x="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4105600" y="5347600"/>
              <a:ext cx="17325" cy="11925"/>
            </a:xfrm>
            <a:custGeom>
              <a:avLst/>
              <a:gdLst/>
              <a:ahLst/>
              <a:cxnLst/>
              <a:rect l="l" t="t" r="r" b="b"/>
              <a:pathLst>
                <a:path w="693" h="477" extrusionOk="0">
                  <a:moveTo>
                    <a:pt x="464" y="1"/>
                  </a:moveTo>
                  <a:cubicBezTo>
                    <a:pt x="395" y="1"/>
                    <a:pt x="336" y="9"/>
                    <a:pt x="288" y="19"/>
                  </a:cubicBezTo>
                  <a:cubicBezTo>
                    <a:pt x="192" y="51"/>
                    <a:pt x="128" y="94"/>
                    <a:pt x="86" y="147"/>
                  </a:cubicBezTo>
                  <a:cubicBezTo>
                    <a:pt x="1" y="264"/>
                    <a:pt x="1" y="403"/>
                    <a:pt x="1" y="403"/>
                  </a:cubicBezTo>
                  <a:cubicBezTo>
                    <a:pt x="1" y="403"/>
                    <a:pt x="107" y="477"/>
                    <a:pt x="256" y="477"/>
                  </a:cubicBezTo>
                  <a:cubicBezTo>
                    <a:pt x="331" y="466"/>
                    <a:pt x="405" y="445"/>
                    <a:pt x="490" y="381"/>
                  </a:cubicBezTo>
                  <a:cubicBezTo>
                    <a:pt x="565" y="306"/>
                    <a:pt x="639" y="200"/>
                    <a:pt x="693" y="30"/>
                  </a:cubicBezTo>
                  <a:cubicBezTo>
                    <a:pt x="608" y="9"/>
                    <a:pt x="531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4099225" y="5370675"/>
              <a:ext cx="13075" cy="18125"/>
            </a:xfrm>
            <a:custGeom>
              <a:avLst/>
              <a:gdLst/>
              <a:ahLst/>
              <a:cxnLst/>
              <a:rect l="l" t="t" r="r" b="b"/>
              <a:pathLst>
                <a:path w="523" h="725" extrusionOk="0">
                  <a:moveTo>
                    <a:pt x="75" y="1"/>
                  </a:moveTo>
                  <a:cubicBezTo>
                    <a:pt x="75" y="1"/>
                    <a:pt x="0" y="107"/>
                    <a:pt x="0" y="256"/>
                  </a:cubicBezTo>
                  <a:cubicBezTo>
                    <a:pt x="11" y="405"/>
                    <a:pt x="85" y="586"/>
                    <a:pt x="437" y="724"/>
                  </a:cubicBezTo>
                  <a:cubicBezTo>
                    <a:pt x="522" y="362"/>
                    <a:pt x="426" y="192"/>
                    <a:pt x="320" y="97"/>
                  </a:cubicBezTo>
                  <a:cubicBezTo>
                    <a:pt x="203" y="1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4069950" y="5363500"/>
              <a:ext cx="18125" cy="11425"/>
            </a:xfrm>
            <a:custGeom>
              <a:avLst/>
              <a:gdLst/>
              <a:ahLst/>
              <a:cxnLst/>
              <a:rect l="l" t="t" r="r" b="b"/>
              <a:pathLst>
                <a:path w="725" h="457" extrusionOk="0">
                  <a:moveTo>
                    <a:pt x="469" y="1"/>
                  </a:moveTo>
                  <a:cubicBezTo>
                    <a:pt x="331" y="1"/>
                    <a:pt x="150" y="75"/>
                    <a:pt x="1" y="405"/>
                  </a:cubicBezTo>
                  <a:cubicBezTo>
                    <a:pt x="119" y="441"/>
                    <a:pt x="218" y="456"/>
                    <a:pt x="301" y="456"/>
                  </a:cubicBezTo>
                  <a:cubicBezTo>
                    <a:pt x="464" y="456"/>
                    <a:pt x="565" y="397"/>
                    <a:pt x="629" y="320"/>
                  </a:cubicBezTo>
                  <a:cubicBezTo>
                    <a:pt x="714" y="214"/>
                    <a:pt x="724" y="75"/>
                    <a:pt x="724" y="75"/>
                  </a:cubicBezTo>
                  <a:cubicBezTo>
                    <a:pt x="724" y="75"/>
                    <a:pt x="608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4033775" y="5381125"/>
              <a:ext cx="18400" cy="11400"/>
            </a:xfrm>
            <a:custGeom>
              <a:avLst/>
              <a:gdLst/>
              <a:ahLst/>
              <a:cxnLst/>
              <a:rect l="l" t="t" r="r" b="b"/>
              <a:pathLst>
                <a:path w="736" h="456" extrusionOk="0">
                  <a:moveTo>
                    <a:pt x="412" y="1"/>
                  </a:moveTo>
                  <a:cubicBezTo>
                    <a:pt x="384" y="1"/>
                    <a:pt x="357" y="3"/>
                    <a:pt x="331" y="8"/>
                  </a:cubicBezTo>
                  <a:cubicBezTo>
                    <a:pt x="235" y="19"/>
                    <a:pt x="160" y="62"/>
                    <a:pt x="107" y="115"/>
                  </a:cubicBezTo>
                  <a:cubicBezTo>
                    <a:pt x="64" y="168"/>
                    <a:pt x="33" y="221"/>
                    <a:pt x="22" y="275"/>
                  </a:cubicBezTo>
                  <a:cubicBezTo>
                    <a:pt x="0" y="317"/>
                    <a:pt x="0" y="349"/>
                    <a:pt x="0" y="349"/>
                  </a:cubicBezTo>
                  <a:cubicBezTo>
                    <a:pt x="0" y="349"/>
                    <a:pt x="22" y="381"/>
                    <a:pt x="64" y="402"/>
                  </a:cubicBezTo>
                  <a:cubicBezTo>
                    <a:pt x="107" y="424"/>
                    <a:pt x="171" y="445"/>
                    <a:pt x="235" y="455"/>
                  </a:cubicBezTo>
                  <a:cubicBezTo>
                    <a:pt x="309" y="455"/>
                    <a:pt x="395" y="445"/>
                    <a:pt x="480" y="381"/>
                  </a:cubicBezTo>
                  <a:cubicBezTo>
                    <a:pt x="522" y="349"/>
                    <a:pt x="565" y="317"/>
                    <a:pt x="607" y="264"/>
                  </a:cubicBezTo>
                  <a:cubicBezTo>
                    <a:pt x="629" y="232"/>
                    <a:pt x="650" y="211"/>
                    <a:pt x="671" y="179"/>
                  </a:cubicBezTo>
                  <a:cubicBezTo>
                    <a:pt x="693" y="136"/>
                    <a:pt x="714" y="105"/>
                    <a:pt x="735" y="62"/>
                  </a:cubicBezTo>
                  <a:lnTo>
                    <a:pt x="607" y="30"/>
                  </a:lnTo>
                  <a:cubicBezTo>
                    <a:pt x="575" y="19"/>
                    <a:pt x="533" y="8"/>
                    <a:pt x="501" y="8"/>
                  </a:cubicBezTo>
                  <a:cubicBezTo>
                    <a:pt x="469" y="3"/>
                    <a:pt x="440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4024725" y="5402600"/>
              <a:ext cx="13075" cy="19175"/>
            </a:xfrm>
            <a:custGeom>
              <a:avLst/>
              <a:gdLst/>
              <a:ahLst/>
              <a:cxnLst/>
              <a:rect l="l" t="t" r="r" b="b"/>
              <a:pathLst>
                <a:path w="523" h="767" extrusionOk="0">
                  <a:moveTo>
                    <a:pt x="118" y="1"/>
                  </a:moveTo>
                  <a:cubicBezTo>
                    <a:pt x="118" y="1"/>
                    <a:pt x="22" y="97"/>
                    <a:pt x="12" y="246"/>
                  </a:cubicBezTo>
                  <a:cubicBezTo>
                    <a:pt x="1" y="384"/>
                    <a:pt x="64" y="586"/>
                    <a:pt x="384" y="767"/>
                  </a:cubicBezTo>
                  <a:cubicBezTo>
                    <a:pt x="522" y="416"/>
                    <a:pt x="448" y="225"/>
                    <a:pt x="341" y="118"/>
                  </a:cubicBezTo>
                  <a:cubicBezTo>
                    <a:pt x="299" y="65"/>
                    <a:pt x="235" y="43"/>
                    <a:pt x="192" y="22"/>
                  </a:cubicBezTo>
                  <a:cubicBezTo>
                    <a:pt x="150" y="1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3996275" y="5392950"/>
              <a:ext cx="18900" cy="11100"/>
            </a:xfrm>
            <a:custGeom>
              <a:avLst/>
              <a:gdLst/>
              <a:ahLst/>
              <a:cxnLst/>
              <a:rect l="l" t="t" r="r" b="b"/>
              <a:pathLst>
                <a:path w="756" h="444" extrusionOk="0">
                  <a:moveTo>
                    <a:pt x="466" y="0"/>
                  </a:moveTo>
                  <a:cubicBezTo>
                    <a:pt x="409" y="0"/>
                    <a:pt x="343" y="15"/>
                    <a:pt x="277" y="57"/>
                  </a:cubicBezTo>
                  <a:cubicBezTo>
                    <a:pt x="192" y="110"/>
                    <a:pt x="96" y="206"/>
                    <a:pt x="0" y="355"/>
                  </a:cubicBezTo>
                  <a:cubicBezTo>
                    <a:pt x="137" y="423"/>
                    <a:pt x="246" y="444"/>
                    <a:pt x="339" y="444"/>
                  </a:cubicBezTo>
                  <a:cubicBezTo>
                    <a:pt x="362" y="444"/>
                    <a:pt x="384" y="442"/>
                    <a:pt x="405" y="440"/>
                  </a:cubicBezTo>
                  <a:cubicBezTo>
                    <a:pt x="500" y="429"/>
                    <a:pt x="575" y="387"/>
                    <a:pt x="628" y="344"/>
                  </a:cubicBezTo>
                  <a:cubicBezTo>
                    <a:pt x="734" y="249"/>
                    <a:pt x="755" y="110"/>
                    <a:pt x="755" y="110"/>
                  </a:cubicBezTo>
                  <a:cubicBezTo>
                    <a:pt x="755" y="110"/>
                    <a:pt x="649" y="15"/>
                    <a:pt x="511" y="4"/>
                  </a:cubicBezTo>
                  <a:cubicBezTo>
                    <a:pt x="497" y="1"/>
                    <a:pt x="482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3958500" y="5406025"/>
              <a:ext cx="18900" cy="10975"/>
            </a:xfrm>
            <a:custGeom>
              <a:avLst/>
              <a:gdLst/>
              <a:ahLst/>
              <a:cxnLst/>
              <a:rect l="l" t="t" r="r" b="b"/>
              <a:pathLst>
                <a:path w="756" h="439" extrusionOk="0">
                  <a:moveTo>
                    <a:pt x="411" y="0"/>
                  </a:moveTo>
                  <a:cubicBezTo>
                    <a:pt x="397" y="0"/>
                    <a:pt x="385" y="1"/>
                    <a:pt x="372" y="2"/>
                  </a:cubicBezTo>
                  <a:cubicBezTo>
                    <a:pt x="266" y="2"/>
                    <a:pt x="192" y="45"/>
                    <a:pt x="138" y="76"/>
                  </a:cubicBezTo>
                  <a:cubicBezTo>
                    <a:pt x="32" y="173"/>
                    <a:pt x="0" y="300"/>
                    <a:pt x="0" y="300"/>
                  </a:cubicBezTo>
                  <a:cubicBezTo>
                    <a:pt x="0" y="300"/>
                    <a:pt x="85" y="407"/>
                    <a:pt x="223" y="428"/>
                  </a:cubicBezTo>
                  <a:cubicBezTo>
                    <a:pt x="247" y="435"/>
                    <a:pt x="271" y="438"/>
                    <a:pt x="297" y="438"/>
                  </a:cubicBezTo>
                  <a:cubicBezTo>
                    <a:pt x="353" y="438"/>
                    <a:pt x="413" y="422"/>
                    <a:pt x="479" y="386"/>
                  </a:cubicBezTo>
                  <a:cubicBezTo>
                    <a:pt x="564" y="343"/>
                    <a:pt x="660" y="247"/>
                    <a:pt x="755" y="98"/>
                  </a:cubicBezTo>
                  <a:cubicBezTo>
                    <a:pt x="616" y="33"/>
                    <a:pt x="50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3947050" y="5425225"/>
              <a:ext cx="12775" cy="19975"/>
            </a:xfrm>
            <a:custGeom>
              <a:avLst/>
              <a:gdLst/>
              <a:ahLst/>
              <a:cxnLst/>
              <a:rect l="l" t="t" r="r" b="b"/>
              <a:pathLst>
                <a:path w="511" h="799" extrusionOk="0">
                  <a:moveTo>
                    <a:pt x="149" y="1"/>
                  </a:moveTo>
                  <a:cubicBezTo>
                    <a:pt x="149" y="1"/>
                    <a:pt x="54" y="96"/>
                    <a:pt x="21" y="235"/>
                  </a:cubicBezTo>
                  <a:cubicBezTo>
                    <a:pt x="0" y="384"/>
                    <a:pt x="33" y="586"/>
                    <a:pt x="341" y="798"/>
                  </a:cubicBezTo>
                  <a:cubicBezTo>
                    <a:pt x="511" y="469"/>
                    <a:pt x="458" y="277"/>
                    <a:pt x="373" y="160"/>
                  </a:cubicBezTo>
                  <a:cubicBezTo>
                    <a:pt x="277" y="43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3919900" y="5413775"/>
              <a:ext cx="19175" cy="10950"/>
            </a:xfrm>
            <a:custGeom>
              <a:avLst/>
              <a:gdLst/>
              <a:ahLst/>
              <a:cxnLst/>
              <a:rect l="l" t="t" r="r" b="b"/>
              <a:pathLst>
                <a:path w="767" h="438" extrusionOk="0">
                  <a:moveTo>
                    <a:pt x="468" y="1"/>
                  </a:moveTo>
                  <a:cubicBezTo>
                    <a:pt x="419" y="1"/>
                    <a:pt x="365" y="12"/>
                    <a:pt x="310" y="33"/>
                  </a:cubicBezTo>
                  <a:cubicBezTo>
                    <a:pt x="214" y="76"/>
                    <a:pt x="107" y="150"/>
                    <a:pt x="1" y="299"/>
                  </a:cubicBezTo>
                  <a:cubicBezTo>
                    <a:pt x="150" y="395"/>
                    <a:pt x="277" y="426"/>
                    <a:pt x="384" y="437"/>
                  </a:cubicBezTo>
                  <a:cubicBezTo>
                    <a:pt x="490" y="437"/>
                    <a:pt x="565" y="405"/>
                    <a:pt x="629" y="362"/>
                  </a:cubicBezTo>
                  <a:cubicBezTo>
                    <a:pt x="735" y="267"/>
                    <a:pt x="767" y="139"/>
                    <a:pt x="767" y="139"/>
                  </a:cubicBezTo>
                  <a:cubicBezTo>
                    <a:pt x="767" y="139"/>
                    <a:pt x="682" y="33"/>
                    <a:pt x="544" y="12"/>
                  </a:cubicBezTo>
                  <a:cubicBezTo>
                    <a:pt x="521" y="4"/>
                    <a:pt x="496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3880800" y="5421700"/>
              <a:ext cx="19725" cy="10700"/>
            </a:xfrm>
            <a:custGeom>
              <a:avLst/>
              <a:gdLst/>
              <a:ahLst/>
              <a:cxnLst/>
              <a:rect l="l" t="t" r="r" b="b"/>
              <a:pathLst>
                <a:path w="789" h="428" extrusionOk="0">
                  <a:moveTo>
                    <a:pt x="359" y="0"/>
                  </a:moveTo>
                  <a:cubicBezTo>
                    <a:pt x="285" y="0"/>
                    <a:pt x="224" y="21"/>
                    <a:pt x="171" y="57"/>
                  </a:cubicBezTo>
                  <a:cubicBezTo>
                    <a:pt x="54" y="131"/>
                    <a:pt x="1" y="258"/>
                    <a:pt x="1" y="258"/>
                  </a:cubicBezTo>
                  <a:cubicBezTo>
                    <a:pt x="1" y="258"/>
                    <a:pt x="75" y="365"/>
                    <a:pt x="214" y="407"/>
                  </a:cubicBezTo>
                  <a:cubicBezTo>
                    <a:pt x="254" y="419"/>
                    <a:pt x="298" y="428"/>
                    <a:pt x="346" y="428"/>
                  </a:cubicBezTo>
                  <a:cubicBezTo>
                    <a:pt x="385" y="428"/>
                    <a:pt x="426" y="422"/>
                    <a:pt x="469" y="407"/>
                  </a:cubicBezTo>
                  <a:cubicBezTo>
                    <a:pt x="564" y="365"/>
                    <a:pt x="671" y="280"/>
                    <a:pt x="788" y="142"/>
                  </a:cubicBezTo>
                  <a:cubicBezTo>
                    <a:pt x="628" y="45"/>
                    <a:pt x="512" y="14"/>
                    <a:pt x="405" y="3"/>
                  </a:cubicBezTo>
                  <a:cubicBezTo>
                    <a:pt x="389" y="1"/>
                    <a:pt x="37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3867225" y="5439325"/>
              <a:ext cx="12550" cy="20225"/>
            </a:xfrm>
            <a:custGeom>
              <a:avLst/>
              <a:gdLst/>
              <a:ahLst/>
              <a:cxnLst/>
              <a:rect l="l" t="t" r="r" b="b"/>
              <a:pathLst>
                <a:path w="502" h="809" extrusionOk="0">
                  <a:moveTo>
                    <a:pt x="192" y="0"/>
                  </a:moveTo>
                  <a:cubicBezTo>
                    <a:pt x="192" y="0"/>
                    <a:pt x="86" y="75"/>
                    <a:pt x="43" y="213"/>
                  </a:cubicBezTo>
                  <a:cubicBezTo>
                    <a:pt x="1" y="352"/>
                    <a:pt x="12" y="554"/>
                    <a:pt x="288" y="809"/>
                  </a:cubicBezTo>
                  <a:cubicBezTo>
                    <a:pt x="501" y="490"/>
                    <a:pt x="469" y="298"/>
                    <a:pt x="395" y="170"/>
                  </a:cubicBezTo>
                  <a:cubicBezTo>
                    <a:pt x="320" y="43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3841700" y="5425375"/>
              <a:ext cx="19700" cy="10725"/>
            </a:xfrm>
            <a:custGeom>
              <a:avLst/>
              <a:gdLst/>
              <a:ahLst/>
              <a:cxnLst/>
              <a:rect l="l" t="t" r="r" b="b"/>
              <a:pathLst>
                <a:path w="788" h="429" extrusionOk="0">
                  <a:moveTo>
                    <a:pt x="447" y="1"/>
                  </a:moveTo>
                  <a:cubicBezTo>
                    <a:pt x="331" y="1"/>
                    <a:pt x="181" y="61"/>
                    <a:pt x="0" y="250"/>
                  </a:cubicBezTo>
                  <a:cubicBezTo>
                    <a:pt x="180" y="383"/>
                    <a:pt x="326" y="429"/>
                    <a:pt x="441" y="429"/>
                  </a:cubicBezTo>
                  <a:cubicBezTo>
                    <a:pt x="511" y="429"/>
                    <a:pt x="569" y="412"/>
                    <a:pt x="617" y="388"/>
                  </a:cubicBezTo>
                  <a:cubicBezTo>
                    <a:pt x="735" y="303"/>
                    <a:pt x="788" y="186"/>
                    <a:pt x="788" y="186"/>
                  </a:cubicBezTo>
                  <a:cubicBezTo>
                    <a:pt x="788" y="186"/>
                    <a:pt x="713" y="69"/>
                    <a:pt x="575" y="26"/>
                  </a:cubicBezTo>
                  <a:cubicBezTo>
                    <a:pt x="538" y="11"/>
                    <a:pt x="495" y="1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3802325" y="5428150"/>
              <a:ext cx="19700" cy="10675"/>
            </a:xfrm>
            <a:custGeom>
              <a:avLst/>
              <a:gdLst/>
              <a:ahLst/>
              <a:cxnLst/>
              <a:rect l="l" t="t" r="r" b="b"/>
              <a:pathLst>
                <a:path w="788" h="427" extrusionOk="0">
                  <a:moveTo>
                    <a:pt x="328" y="0"/>
                  </a:moveTo>
                  <a:cubicBezTo>
                    <a:pt x="272" y="0"/>
                    <a:pt x="222" y="12"/>
                    <a:pt x="181" y="33"/>
                  </a:cubicBezTo>
                  <a:cubicBezTo>
                    <a:pt x="54" y="96"/>
                    <a:pt x="0" y="224"/>
                    <a:pt x="0" y="224"/>
                  </a:cubicBezTo>
                  <a:cubicBezTo>
                    <a:pt x="0" y="224"/>
                    <a:pt x="54" y="341"/>
                    <a:pt x="192" y="394"/>
                  </a:cubicBezTo>
                  <a:cubicBezTo>
                    <a:pt x="233" y="415"/>
                    <a:pt x="283" y="427"/>
                    <a:pt x="340" y="427"/>
                  </a:cubicBezTo>
                  <a:cubicBezTo>
                    <a:pt x="370" y="427"/>
                    <a:pt x="403" y="423"/>
                    <a:pt x="437" y="416"/>
                  </a:cubicBezTo>
                  <a:cubicBezTo>
                    <a:pt x="490" y="405"/>
                    <a:pt x="543" y="383"/>
                    <a:pt x="596" y="341"/>
                  </a:cubicBezTo>
                  <a:cubicBezTo>
                    <a:pt x="628" y="331"/>
                    <a:pt x="660" y="309"/>
                    <a:pt x="692" y="288"/>
                  </a:cubicBezTo>
                  <a:cubicBezTo>
                    <a:pt x="724" y="256"/>
                    <a:pt x="756" y="234"/>
                    <a:pt x="788" y="203"/>
                  </a:cubicBezTo>
                  <a:cubicBezTo>
                    <a:pt x="745" y="171"/>
                    <a:pt x="713" y="149"/>
                    <a:pt x="681" y="128"/>
                  </a:cubicBezTo>
                  <a:cubicBezTo>
                    <a:pt x="650" y="107"/>
                    <a:pt x="617" y="85"/>
                    <a:pt x="586" y="75"/>
                  </a:cubicBezTo>
                  <a:cubicBezTo>
                    <a:pt x="532" y="43"/>
                    <a:pt x="479" y="22"/>
                    <a:pt x="426" y="11"/>
                  </a:cubicBezTo>
                  <a:cubicBezTo>
                    <a:pt x="392" y="4"/>
                    <a:pt x="359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3786100" y="5443850"/>
              <a:ext cx="12250" cy="20500"/>
            </a:xfrm>
            <a:custGeom>
              <a:avLst/>
              <a:gdLst/>
              <a:ahLst/>
              <a:cxnLst/>
              <a:rect l="l" t="t" r="r" b="b"/>
              <a:pathLst>
                <a:path w="490" h="820" extrusionOk="0">
                  <a:moveTo>
                    <a:pt x="245" y="1"/>
                  </a:moveTo>
                  <a:cubicBezTo>
                    <a:pt x="245" y="1"/>
                    <a:pt x="128" y="64"/>
                    <a:pt x="64" y="192"/>
                  </a:cubicBezTo>
                  <a:cubicBezTo>
                    <a:pt x="11" y="330"/>
                    <a:pt x="0" y="533"/>
                    <a:pt x="245" y="820"/>
                  </a:cubicBezTo>
                  <a:cubicBezTo>
                    <a:pt x="490" y="533"/>
                    <a:pt x="479" y="330"/>
                    <a:pt x="426" y="192"/>
                  </a:cubicBezTo>
                  <a:cubicBezTo>
                    <a:pt x="362" y="64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3762675" y="5427925"/>
              <a:ext cx="19725" cy="10625"/>
            </a:xfrm>
            <a:custGeom>
              <a:avLst/>
              <a:gdLst/>
              <a:ahLst/>
              <a:cxnLst/>
              <a:rect l="l" t="t" r="r" b="b"/>
              <a:pathLst>
                <a:path w="789" h="425" extrusionOk="0">
                  <a:moveTo>
                    <a:pt x="440" y="1"/>
                  </a:moveTo>
                  <a:cubicBezTo>
                    <a:pt x="415" y="1"/>
                    <a:pt x="389" y="3"/>
                    <a:pt x="363" y="9"/>
                  </a:cubicBezTo>
                  <a:cubicBezTo>
                    <a:pt x="309" y="20"/>
                    <a:pt x="256" y="42"/>
                    <a:pt x="203" y="63"/>
                  </a:cubicBezTo>
                  <a:lnTo>
                    <a:pt x="107" y="127"/>
                  </a:lnTo>
                  <a:cubicBezTo>
                    <a:pt x="75" y="148"/>
                    <a:pt x="43" y="169"/>
                    <a:pt x="1" y="191"/>
                  </a:cubicBezTo>
                  <a:cubicBezTo>
                    <a:pt x="32" y="233"/>
                    <a:pt x="65" y="254"/>
                    <a:pt x="96" y="286"/>
                  </a:cubicBezTo>
                  <a:cubicBezTo>
                    <a:pt x="129" y="307"/>
                    <a:pt x="160" y="329"/>
                    <a:pt x="181" y="340"/>
                  </a:cubicBezTo>
                  <a:cubicBezTo>
                    <a:pt x="245" y="382"/>
                    <a:pt x="299" y="403"/>
                    <a:pt x="352" y="414"/>
                  </a:cubicBezTo>
                  <a:cubicBezTo>
                    <a:pt x="386" y="421"/>
                    <a:pt x="419" y="425"/>
                    <a:pt x="450" y="425"/>
                  </a:cubicBezTo>
                  <a:cubicBezTo>
                    <a:pt x="506" y="425"/>
                    <a:pt x="556" y="413"/>
                    <a:pt x="597" y="392"/>
                  </a:cubicBezTo>
                  <a:cubicBezTo>
                    <a:pt x="735" y="340"/>
                    <a:pt x="788" y="222"/>
                    <a:pt x="788" y="222"/>
                  </a:cubicBezTo>
                  <a:cubicBezTo>
                    <a:pt x="788" y="222"/>
                    <a:pt x="735" y="105"/>
                    <a:pt x="607" y="42"/>
                  </a:cubicBezTo>
                  <a:cubicBezTo>
                    <a:pt x="561" y="18"/>
                    <a:pt x="504" y="1"/>
                    <a:pt x="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3723300" y="5425650"/>
              <a:ext cx="19725" cy="10650"/>
            </a:xfrm>
            <a:custGeom>
              <a:avLst/>
              <a:gdLst/>
              <a:ahLst/>
              <a:cxnLst/>
              <a:rect l="l" t="t" r="r" b="b"/>
              <a:pathLst>
                <a:path w="789" h="426" extrusionOk="0">
                  <a:moveTo>
                    <a:pt x="341" y="0"/>
                  </a:moveTo>
                  <a:cubicBezTo>
                    <a:pt x="293" y="0"/>
                    <a:pt x="251" y="11"/>
                    <a:pt x="214" y="26"/>
                  </a:cubicBezTo>
                  <a:cubicBezTo>
                    <a:pt x="75" y="69"/>
                    <a:pt x="1" y="175"/>
                    <a:pt x="1" y="175"/>
                  </a:cubicBezTo>
                  <a:cubicBezTo>
                    <a:pt x="1" y="175"/>
                    <a:pt x="54" y="303"/>
                    <a:pt x="171" y="377"/>
                  </a:cubicBezTo>
                  <a:cubicBezTo>
                    <a:pt x="221" y="406"/>
                    <a:pt x="282" y="426"/>
                    <a:pt x="356" y="426"/>
                  </a:cubicBezTo>
                  <a:cubicBezTo>
                    <a:pt x="470" y="426"/>
                    <a:pt x="613" y="379"/>
                    <a:pt x="788" y="249"/>
                  </a:cubicBezTo>
                  <a:cubicBezTo>
                    <a:pt x="607" y="61"/>
                    <a:pt x="458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3704675" y="5439075"/>
              <a:ext cx="12525" cy="20225"/>
            </a:xfrm>
            <a:custGeom>
              <a:avLst/>
              <a:gdLst/>
              <a:ahLst/>
              <a:cxnLst/>
              <a:rect l="l" t="t" r="r" b="b"/>
              <a:pathLst>
                <a:path w="501" h="809" extrusionOk="0">
                  <a:moveTo>
                    <a:pt x="309" y="0"/>
                  </a:moveTo>
                  <a:cubicBezTo>
                    <a:pt x="309" y="0"/>
                    <a:pt x="192" y="53"/>
                    <a:pt x="107" y="180"/>
                  </a:cubicBezTo>
                  <a:cubicBezTo>
                    <a:pt x="32" y="298"/>
                    <a:pt x="1" y="500"/>
                    <a:pt x="214" y="809"/>
                  </a:cubicBezTo>
                  <a:cubicBezTo>
                    <a:pt x="490" y="564"/>
                    <a:pt x="501" y="362"/>
                    <a:pt x="458" y="223"/>
                  </a:cubicBezTo>
                  <a:cubicBezTo>
                    <a:pt x="416" y="85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3684200" y="5421425"/>
              <a:ext cx="19700" cy="10850"/>
            </a:xfrm>
            <a:custGeom>
              <a:avLst/>
              <a:gdLst/>
              <a:ahLst/>
              <a:cxnLst/>
              <a:rect l="l" t="t" r="r" b="b"/>
              <a:pathLst>
                <a:path w="788" h="434" extrusionOk="0">
                  <a:moveTo>
                    <a:pt x="432" y="1"/>
                  </a:moveTo>
                  <a:cubicBezTo>
                    <a:pt x="416" y="1"/>
                    <a:pt x="400" y="2"/>
                    <a:pt x="383" y="4"/>
                  </a:cubicBezTo>
                  <a:cubicBezTo>
                    <a:pt x="277" y="14"/>
                    <a:pt x="160" y="46"/>
                    <a:pt x="0" y="142"/>
                  </a:cubicBezTo>
                  <a:cubicBezTo>
                    <a:pt x="118" y="280"/>
                    <a:pt x="224" y="365"/>
                    <a:pt x="319" y="408"/>
                  </a:cubicBezTo>
                  <a:cubicBezTo>
                    <a:pt x="372" y="425"/>
                    <a:pt x="422" y="433"/>
                    <a:pt x="468" y="433"/>
                  </a:cubicBezTo>
                  <a:cubicBezTo>
                    <a:pt x="506" y="433"/>
                    <a:pt x="541" y="428"/>
                    <a:pt x="575" y="418"/>
                  </a:cubicBezTo>
                  <a:cubicBezTo>
                    <a:pt x="713" y="376"/>
                    <a:pt x="788" y="259"/>
                    <a:pt x="788" y="259"/>
                  </a:cubicBezTo>
                  <a:cubicBezTo>
                    <a:pt x="788" y="259"/>
                    <a:pt x="735" y="131"/>
                    <a:pt x="617" y="56"/>
                  </a:cubicBezTo>
                  <a:cubicBezTo>
                    <a:pt x="565" y="21"/>
                    <a:pt x="505" y="1"/>
                    <a:pt x="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3645350" y="5413950"/>
              <a:ext cx="19450" cy="11025"/>
            </a:xfrm>
            <a:custGeom>
              <a:avLst/>
              <a:gdLst/>
              <a:ahLst/>
              <a:cxnLst/>
              <a:rect l="l" t="t" r="r" b="b"/>
              <a:pathLst>
                <a:path w="778" h="441" extrusionOk="0">
                  <a:moveTo>
                    <a:pt x="287" y="1"/>
                  </a:moveTo>
                  <a:cubicBezTo>
                    <a:pt x="268" y="1"/>
                    <a:pt x="251" y="2"/>
                    <a:pt x="234" y="5"/>
                  </a:cubicBezTo>
                  <a:cubicBezTo>
                    <a:pt x="97" y="36"/>
                    <a:pt x="0" y="143"/>
                    <a:pt x="0" y="143"/>
                  </a:cubicBezTo>
                  <a:cubicBezTo>
                    <a:pt x="0" y="143"/>
                    <a:pt x="33" y="270"/>
                    <a:pt x="149" y="355"/>
                  </a:cubicBezTo>
                  <a:cubicBezTo>
                    <a:pt x="213" y="409"/>
                    <a:pt x="288" y="441"/>
                    <a:pt x="395" y="441"/>
                  </a:cubicBezTo>
                  <a:cubicBezTo>
                    <a:pt x="490" y="430"/>
                    <a:pt x="618" y="398"/>
                    <a:pt x="778" y="303"/>
                  </a:cubicBezTo>
                  <a:cubicBezTo>
                    <a:pt x="660" y="164"/>
                    <a:pt x="565" y="79"/>
                    <a:pt x="469" y="36"/>
                  </a:cubicBezTo>
                  <a:cubicBezTo>
                    <a:pt x="405" y="13"/>
                    <a:pt x="341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3624600" y="5425225"/>
              <a:ext cx="12800" cy="19975"/>
            </a:xfrm>
            <a:custGeom>
              <a:avLst/>
              <a:gdLst/>
              <a:ahLst/>
              <a:cxnLst/>
              <a:rect l="l" t="t" r="r" b="b"/>
              <a:pathLst>
                <a:path w="512" h="799" extrusionOk="0">
                  <a:moveTo>
                    <a:pt x="362" y="1"/>
                  </a:moveTo>
                  <a:cubicBezTo>
                    <a:pt x="362" y="1"/>
                    <a:pt x="234" y="43"/>
                    <a:pt x="139" y="160"/>
                  </a:cubicBezTo>
                  <a:cubicBezTo>
                    <a:pt x="54" y="277"/>
                    <a:pt x="0" y="469"/>
                    <a:pt x="171" y="798"/>
                  </a:cubicBezTo>
                  <a:cubicBezTo>
                    <a:pt x="480" y="575"/>
                    <a:pt x="511" y="384"/>
                    <a:pt x="490" y="235"/>
                  </a:cubicBezTo>
                  <a:cubicBezTo>
                    <a:pt x="458" y="96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3607300" y="5405750"/>
              <a:ext cx="18925" cy="11075"/>
            </a:xfrm>
            <a:custGeom>
              <a:avLst/>
              <a:gdLst/>
              <a:ahLst/>
              <a:cxnLst/>
              <a:rect l="l" t="t" r="r" b="b"/>
              <a:pathLst>
                <a:path w="757" h="443" extrusionOk="0">
                  <a:moveTo>
                    <a:pt x="354" y="0"/>
                  </a:moveTo>
                  <a:cubicBezTo>
                    <a:pt x="256" y="0"/>
                    <a:pt x="141" y="33"/>
                    <a:pt x="1" y="99"/>
                  </a:cubicBezTo>
                  <a:cubicBezTo>
                    <a:pt x="96" y="248"/>
                    <a:pt x="193" y="343"/>
                    <a:pt x="288" y="385"/>
                  </a:cubicBezTo>
                  <a:cubicBezTo>
                    <a:pt x="354" y="427"/>
                    <a:pt x="420" y="443"/>
                    <a:pt x="482" y="443"/>
                  </a:cubicBezTo>
                  <a:cubicBezTo>
                    <a:pt x="499" y="443"/>
                    <a:pt x="516" y="441"/>
                    <a:pt x="533" y="439"/>
                  </a:cubicBezTo>
                  <a:cubicBezTo>
                    <a:pt x="671" y="407"/>
                    <a:pt x="756" y="300"/>
                    <a:pt x="756" y="300"/>
                  </a:cubicBezTo>
                  <a:cubicBezTo>
                    <a:pt x="756" y="300"/>
                    <a:pt x="725" y="173"/>
                    <a:pt x="618" y="87"/>
                  </a:cubicBezTo>
                  <a:cubicBezTo>
                    <a:pt x="565" y="45"/>
                    <a:pt x="491" y="2"/>
                    <a:pt x="394" y="2"/>
                  </a:cubicBezTo>
                  <a:cubicBezTo>
                    <a:pt x="381" y="1"/>
                    <a:pt x="368" y="0"/>
                    <a:pt x="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3569525" y="5393200"/>
              <a:ext cx="18650" cy="11125"/>
            </a:xfrm>
            <a:custGeom>
              <a:avLst/>
              <a:gdLst/>
              <a:ahLst/>
              <a:cxnLst/>
              <a:rect l="l" t="t" r="r" b="b"/>
              <a:pathLst>
                <a:path w="746" h="445" extrusionOk="0">
                  <a:moveTo>
                    <a:pt x="287" y="1"/>
                  </a:moveTo>
                  <a:cubicBezTo>
                    <a:pt x="269" y="1"/>
                    <a:pt x="252" y="2"/>
                    <a:pt x="235" y="5"/>
                  </a:cubicBezTo>
                  <a:cubicBezTo>
                    <a:pt x="96" y="15"/>
                    <a:pt x="1" y="111"/>
                    <a:pt x="1" y="111"/>
                  </a:cubicBezTo>
                  <a:cubicBezTo>
                    <a:pt x="1" y="111"/>
                    <a:pt x="22" y="239"/>
                    <a:pt x="117" y="345"/>
                  </a:cubicBezTo>
                  <a:cubicBezTo>
                    <a:pt x="171" y="388"/>
                    <a:pt x="245" y="430"/>
                    <a:pt x="352" y="441"/>
                  </a:cubicBezTo>
                  <a:cubicBezTo>
                    <a:pt x="371" y="443"/>
                    <a:pt x="392" y="444"/>
                    <a:pt x="415" y="444"/>
                  </a:cubicBezTo>
                  <a:cubicBezTo>
                    <a:pt x="504" y="444"/>
                    <a:pt x="618" y="423"/>
                    <a:pt x="746" y="355"/>
                  </a:cubicBezTo>
                  <a:cubicBezTo>
                    <a:pt x="650" y="206"/>
                    <a:pt x="564" y="111"/>
                    <a:pt x="479" y="57"/>
                  </a:cubicBezTo>
                  <a:cubicBezTo>
                    <a:pt x="414" y="17"/>
                    <a:pt x="348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3546650" y="5402600"/>
              <a:ext cx="13050" cy="19175"/>
            </a:xfrm>
            <a:custGeom>
              <a:avLst/>
              <a:gdLst/>
              <a:ahLst/>
              <a:cxnLst/>
              <a:rect l="l" t="t" r="r" b="b"/>
              <a:pathLst>
                <a:path w="522" h="767" extrusionOk="0">
                  <a:moveTo>
                    <a:pt x="415" y="1"/>
                  </a:moveTo>
                  <a:cubicBezTo>
                    <a:pt x="415" y="1"/>
                    <a:pt x="384" y="1"/>
                    <a:pt x="341" y="22"/>
                  </a:cubicBezTo>
                  <a:cubicBezTo>
                    <a:pt x="288" y="33"/>
                    <a:pt x="235" y="65"/>
                    <a:pt x="181" y="118"/>
                  </a:cubicBezTo>
                  <a:cubicBezTo>
                    <a:pt x="75" y="225"/>
                    <a:pt x="1" y="416"/>
                    <a:pt x="128" y="767"/>
                  </a:cubicBezTo>
                  <a:cubicBezTo>
                    <a:pt x="458" y="575"/>
                    <a:pt x="522" y="384"/>
                    <a:pt x="511" y="235"/>
                  </a:cubicBezTo>
                  <a:cubicBezTo>
                    <a:pt x="500" y="97"/>
                    <a:pt x="415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3532825" y="5380850"/>
              <a:ext cx="18100" cy="11425"/>
            </a:xfrm>
            <a:custGeom>
              <a:avLst/>
              <a:gdLst/>
              <a:ahLst/>
              <a:cxnLst/>
              <a:rect l="l" t="t" r="r" b="b"/>
              <a:pathLst>
                <a:path w="724" h="457" extrusionOk="0">
                  <a:moveTo>
                    <a:pt x="316" y="1"/>
                  </a:moveTo>
                  <a:cubicBezTo>
                    <a:pt x="287" y="1"/>
                    <a:pt x="255" y="4"/>
                    <a:pt x="223" y="9"/>
                  </a:cubicBezTo>
                  <a:cubicBezTo>
                    <a:pt x="192" y="9"/>
                    <a:pt x="159" y="19"/>
                    <a:pt x="117" y="30"/>
                  </a:cubicBezTo>
                  <a:cubicBezTo>
                    <a:pt x="74" y="41"/>
                    <a:pt x="43" y="52"/>
                    <a:pt x="0" y="62"/>
                  </a:cubicBezTo>
                  <a:cubicBezTo>
                    <a:pt x="10" y="104"/>
                    <a:pt x="32" y="137"/>
                    <a:pt x="53" y="179"/>
                  </a:cubicBezTo>
                  <a:cubicBezTo>
                    <a:pt x="74" y="211"/>
                    <a:pt x="96" y="232"/>
                    <a:pt x="117" y="264"/>
                  </a:cubicBezTo>
                  <a:cubicBezTo>
                    <a:pt x="159" y="317"/>
                    <a:pt x="202" y="360"/>
                    <a:pt x="245" y="381"/>
                  </a:cubicBezTo>
                  <a:cubicBezTo>
                    <a:pt x="330" y="445"/>
                    <a:pt x="415" y="456"/>
                    <a:pt x="490" y="456"/>
                  </a:cubicBezTo>
                  <a:cubicBezTo>
                    <a:pt x="554" y="456"/>
                    <a:pt x="617" y="424"/>
                    <a:pt x="660" y="402"/>
                  </a:cubicBezTo>
                  <a:cubicBezTo>
                    <a:pt x="703" y="381"/>
                    <a:pt x="724" y="360"/>
                    <a:pt x="724" y="360"/>
                  </a:cubicBezTo>
                  <a:cubicBezTo>
                    <a:pt x="724" y="360"/>
                    <a:pt x="724" y="328"/>
                    <a:pt x="703" y="275"/>
                  </a:cubicBezTo>
                  <a:cubicBezTo>
                    <a:pt x="692" y="232"/>
                    <a:pt x="660" y="168"/>
                    <a:pt x="617" y="116"/>
                  </a:cubicBezTo>
                  <a:cubicBezTo>
                    <a:pt x="564" y="62"/>
                    <a:pt x="500" y="19"/>
                    <a:pt x="394" y="9"/>
                  </a:cubicBezTo>
                  <a:cubicBezTo>
                    <a:pt x="372" y="4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3496625" y="5363750"/>
              <a:ext cx="17850" cy="11425"/>
            </a:xfrm>
            <a:custGeom>
              <a:avLst/>
              <a:gdLst/>
              <a:ahLst/>
              <a:cxnLst/>
              <a:rect l="l" t="t" r="r" b="b"/>
              <a:pathLst>
                <a:path w="714" h="457" extrusionOk="0">
                  <a:moveTo>
                    <a:pt x="222" y="0"/>
                  </a:moveTo>
                  <a:cubicBezTo>
                    <a:pt x="96" y="0"/>
                    <a:pt x="1" y="76"/>
                    <a:pt x="1" y="76"/>
                  </a:cubicBezTo>
                  <a:cubicBezTo>
                    <a:pt x="1" y="76"/>
                    <a:pt x="1" y="204"/>
                    <a:pt x="96" y="320"/>
                  </a:cubicBezTo>
                  <a:cubicBezTo>
                    <a:pt x="153" y="398"/>
                    <a:pt x="256" y="457"/>
                    <a:pt x="417" y="457"/>
                  </a:cubicBezTo>
                  <a:cubicBezTo>
                    <a:pt x="500" y="457"/>
                    <a:pt x="598" y="441"/>
                    <a:pt x="714" y="405"/>
                  </a:cubicBezTo>
                  <a:cubicBezTo>
                    <a:pt x="565" y="76"/>
                    <a:pt x="394" y="1"/>
                    <a:pt x="245" y="1"/>
                  </a:cubicBezTo>
                  <a:cubicBezTo>
                    <a:pt x="238" y="0"/>
                    <a:pt x="230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3471875" y="5370675"/>
              <a:ext cx="13625" cy="18125"/>
            </a:xfrm>
            <a:custGeom>
              <a:avLst/>
              <a:gdLst/>
              <a:ahLst/>
              <a:cxnLst/>
              <a:rect l="l" t="t" r="r" b="b"/>
              <a:pathLst>
                <a:path w="545" h="725" extrusionOk="0">
                  <a:moveTo>
                    <a:pt x="469" y="1"/>
                  </a:moveTo>
                  <a:cubicBezTo>
                    <a:pt x="469" y="1"/>
                    <a:pt x="331" y="1"/>
                    <a:pt x="225" y="97"/>
                  </a:cubicBezTo>
                  <a:cubicBezTo>
                    <a:pt x="107" y="182"/>
                    <a:pt x="1" y="362"/>
                    <a:pt x="97" y="724"/>
                  </a:cubicBezTo>
                  <a:cubicBezTo>
                    <a:pt x="448" y="586"/>
                    <a:pt x="533" y="405"/>
                    <a:pt x="533" y="256"/>
                  </a:cubicBezTo>
                  <a:cubicBezTo>
                    <a:pt x="544" y="107"/>
                    <a:pt x="4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3461775" y="5347350"/>
              <a:ext cx="17325" cy="11950"/>
            </a:xfrm>
            <a:custGeom>
              <a:avLst/>
              <a:gdLst/>
              <a:ahLst/>
              <a:cxnLst/>
              <a:rect l="l" t="t" r="r" b="b"/>
              <a:pathLst>
                <a:path w="693" h="478" extrusionOk="0">
                  <a:moveTo>
                    <a:pt x="236" y="0"/>
                  </a:moveTo>
                  <a:cubicBezTo>
                    <a:pt x="169" y="0"/>
                    <a:pt x="92" y="8"/>
                    <a:pt x="0" y="29"/>
                  </a:cubicBezTo>
                  <a:cubicBezTo>
                    <a:pt x="54" y="200"/>
                    <a:pt x="128" y="306"/>
                    <a:pt x="213" y="380"/>
                  </a:cubicBezTo>
                  <a:cubicBezTo>
                    <a:pt x="288" y="444"/>
                    <a:pt x="373" y="465"/>
                    <a:pt x="437" y="476"/>
                  </a:cubicBezTo>
                  <a:cubicBezTo>
                    <a:pt x="446" y="477"/>
                    <a:pt x="454" y="477"/>
                    <a:pt x="462" y="477"/>
                  </a:cubicBezTo>
                  <a:cubicBezTo>
                    <a:pt x="598" y="477"/>
                    <a:pt x="693" y="402"/>
                    <a:pt x="693" y="402"/>
                  </a:cubicBezTo>
                  <a:cubicBezTo>
                    <a:pt x="693" y="402"/>
                    <a:pt x="693" y="264"/>
                    <a:pt x="607" y="157"/>
                  </a:cubicBezTo>
                  <a:cubicBezTo>
                    <a:pt x="565" y="104"/>
                    <a:pt x="501" y="51"/>
                    <a:pt x="405" y="18"/>
                  </a:cubicBezTo>
                  <a:cubicBezTo>
                    <a:pt x="358" y="8"/>
                    <a:pt x="30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3427475" y="5325625"/>
              <a:ext cx="17050" cy="12400"/>
            </a:xfrm>
            <a:custGeom>
              <a:avLst/>
              <a:gdLst/>
              <a:ahLst/>
              <a:cxnLst/>
              <a:rect l="l" t="t" r="r" b="b"/>
              <a:pathLst>
                <a:path w="682" h="496" extrusionOk="0">
                  <a:moveTo>
                    <a:pt x="215" y="1"/>
                  </a:moveTo>
                  <a:cubicBezTo>
                    <a:pt x="100" y="1"/>
                    <a:pt x="10" y="57"/>
                    <a:pt x="10" y="57"/>
                  </a:cubicBezTo>
                  <a:cubicBezTo>
                    <a:pt x="10" y="57"/>
                    <a:pt x="0" y="185"/>
                    <a:pt x="74" y="313"/>
                  </a:cubicBezTo>
                  <a:cubicBezTo>
                    <a:pt x="117" y="366"/>
                    <a:pt x="181" y="430"/>
                    <a:pt x="277" y="462"/>
                  </a:cubicBezTo>
                  <a:cubicBezTo>
                    <a:pt x="328" y="485"/>
                    <a:pt x="392" y="495"/>
                    <a:pt x="466" y="495"/>
                  </a:cubicBezTo>
                  <a:cubicBezTo>
                    <a:pt x="530" y="495"/>
                    <a:pt x="602" y="487"/>
                    <a:pt x="681" y="473"/>
                  </a:cubicBezTo>
                  <a:cubicBezTo>
                    <a:pt x="628" y="303"/>
                    <a:pt x="553" y="196"/>
                    <a:pt x="490" y="121"/>
                  </a:cubicBezTo>
                  <a:cubicBezTo>
                    <a:pt x="415" y="47"/>
                    <a:pt x="341" y="15"/>
                    <a:pt x="266" y="5"/>
                  </a:cubicBezTo>
                  <a:cubicBezTo>
                    <a:pt x="248" y="2"/>
                    <a:pt x="231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3402175" y="5330500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462" y="1"/>
                  </a:moveTo>
                  <a:cubicBezTo>
                    <a:pt x="422" y="1"/>
                    <a:pt x="323" y="7"/>
                    <a:pt x="225" y="65"/>
                  </a:cubicBezTo>
                  <a:cubicBezTo>
                    <a:pt x="161" y="108"/>
                    <a:pt x="97" y="171"/>
                    <a:pt x="65" y="267"/>
                  </a:cubicBezTo>
                  <a:cubicBezTo>
                    <a:pt x="22" y="363"/>
                    <a:pt x="1" y="501"/>
                    <a:pt x="33" y="682"/>
                  </a:cubicBezTo>
                  <a:cubicBezTo>
                    <a:pt x="395" y="576"/>
                    <a:pt x="501" y="406"/>
                    <a:pt x="523" y="267"/>
                  </a:cubicBezTo>
                  <a:cubicBezTo>
                    <a:pt x="544" y="118"/>
                    <a:pt x="480" y="1"/>
                    <a:pt x="480" y="1"/>
                  </a:cubicBezTo>
                  <a:cubicBezTo>
                    <a:pt x="480" y="1"/>
                    <a:pt x="473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3395275" y="5305350"/>
              <a:ext cx="16250" cy="12800"/>
            </a:xfrm>
            <a:custGeom>
              <a:avLst/>
              <a:gdLst/>
              <a:ahLst/>
              <a:cxnLst/>
              <a:rect l="l" t="t" r="r" b="b"/>
              <a:pathLst>
                <a:path w="650" h="512" extrusionOk="0">
                  <a:moveTo>
                    <a:pt x="125" y="1"/>
                  </a:moveTo>
                  <a:cubicBezTo>
                    <a:pt x="86" y="1"/>
                    <a:pt x="45" y="3"/>
                    <a:pt x="0" y="7"/>
                  </a:cubicBezTo>
                  <a:cubicBezTo>
                    <a:pt x="75" y="358"/>
                    <a:pt x="245" y="485"/>
                    <a:pt x="383" y="507"/>
                  </a:cubicBezTo>
                  <a:cubicBezTo>
                    <a:pt x="405" y="510"/>
                    <a:pt x="426" y="511"/>
                    <a:pt x="446" y="511"/>
                  </a:cubicBezTo>
                  <a:cubicBezTo>
                    <a:pt x="494" y="511"/>
                    <a:pt x="534" y="504"/>
                    <a:pt x="564" y="496"/>
                  </a:cubicBezTo>
                  <a:cubicBezTo>
                    <a:pt x="617" y="485"/>
                    <a:pt x="650" y="464"/>
                    <a:pt x="650" y="464"/>
                  </a:cubicBezTo>
                  <a:cubicBezTo>
                    <a:pt x="650" y="464"/>
                    <a:pt x="650" y="432"/>
                    <a:pt x="639" y="379"/>
                  </a:cubicBezTo>
                  <a:cubicBezTo>
                    <a:pt x="639" y="336"/>
                    <a:pt x="617" y="272"/>
                    <a:pt x="586" y="209"/>
                  </a:cubicBezTo>
                  <a:cubicBezTo>
                    <a:pt x="530" y="97"/>
                    <a:pt x="400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3363625" y="5280150"/>
              <a:ext cx="15450" cy="13200"/>
            </a:xfrm>
            <a:custGeom>
              <a:avLst/>
              <a:gdLst/>
              <a:ahLst/>
              <a:cxnLst/>
              <a:rect l="l" t="t" r="r" b="b"/>
              <a:pathLst>
                <a:path w="618" h="528" extrusionOk="0">
                  <a:moveTo>
                    <a:pt x="162" y="1"/>
                  </a:moveTo>
                  <a:cubicBezTo>
                    <a:pt x="132" y="1"/>
                    <a:pt x="106" y="3"/>
                    <a:pt x="85" y="3"/>
                  </a:cubicBezTo>
                  <a:cubicBezTo>
                    <a:pt x="32" y="14"/>
                    <a:pt x="10" y="25"/>
                    <a:pt x="10" y="25"/>
                  </a:cubicBezTo>
                  <a:cubicBezTo>
                    <a:pt x="10" y="25"/>
                    <a:pt x="0" y="57"/>
                    <a:pt x="0" y="110"/>
                  </a:cubicBezTo>
                  <a:cubicBezTo>
                    <a:pt x="0" y="163"/>
                    <a:pt x="0" y="227"/>
                    <a:pt x="43" y="291"/>
                  </a:cubicBezTo>
                  <a:cubicBezTo>
                    <a:pt x="102" y="409"/>
                    <a:pt x="243" y="528"/>
                    <a:pt x="542" y="528"/>
                  </a:cubicBezTo>
                  <a:cubicBezTo>
                    <a:pt x="566" y="528"/>
                    <a:pt x="591" y="527"/>
                    <a:pt x="617" y="525"/>
                  </a:cubicBezTo>
                  <a:cubicBezTo>
                    <a:pt x="553" y="163"/>
                    <a:pt x="404" y="46"/>
                    <a:pt x="266" y="14"/>
                  </a:cubicBezTo>
                  <a:cubicBezTo>
                    <a:pt x="228" y="4"/>
                    <a:pt x="193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3336475" y="5282425"/>
              <a:ext cx="14125" cy="15650"/>
            </a:xfrm>
            <a:custGeom>
              <a:avLst/>
              <a:gdLst/>
              <a:ahLst/>
              <a:cxnLst/>
              <a:rect l="l" t="t" r="r" b="b"/>
              <a:pathLst>
                <a:path w="565" h="626" extrusionOk="0">
                  <a:moveTo>
                    <a:pt x="452" y="0"/>
                  </a:moveTo>
                  <a:cubicBezTo>
                    <a:pt x="404" y="0"/>
                    <a:pt x="341" y="8"/>
                    <a:pt x="277" y="40"/>
                  </a:cubicBezTo>
                  <a:cubicBezTo>
                    <a:pt x="139" y="104"/>
                    <a:pt x="1" y="253"/>
                    <a:pt x="11" y="626"/>
                  </a:cubicBezTo>
                  <a:cubicBezTo>
                    <a:pt x="192" y="605"/>
                    <a:pt x="320" y="551"/>
                    <a:pt x="405" y="477"/>
                  </a:cubicBezTo>
                  <a:cubicBezTo>
                    <a:pt x="479" y="413"/>
                    <a:pt x="522" y="338"/>
                    <a:pt x="543" y="274"/>
                  </a:cubicBezTo>
                  <a:cubicBezTo>
                    <a:pt x="564" y="200"/>
                    <a:pt x="564" y="136"/>
                    <a:pt x="554" y="83"/>
                  </a:cubicBezTo>
                  <a:cubicBezTo>
                    <a:pt x="543" y="40"/>
                    <a:pt x="533" y="9"/>
                    <a:pt x="533" y="9"/>
                  </a:cubicBezTo>
                  <a:cubicBezTo>
                    <a:pt x="533" y="9"/>
                    <a:pt x="500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3334350" y="5255500"/>
              <a:ext cx="15450" cy="13725"/>
            </a:xfrm>
            <a:custGeom>
              <a:avLst/>
              <a:gdLst/>
              <a:ahLst/>
              <a:cxnLst/>
              <a:rect l="l" t="t" r="r" b="b"/>
              <a:pathLst>
                <a:path w="618" h="54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362"/>
                    <a:pt x="192" y="500"/>
                    <a:pt x="320" y="532"/>
                  </a:cubicBezTo>
                  <a:cubicBezTo>
                    <a:pt x="359" y="544"/>
                    <a:pt x="397" y="549"/>
                    <a:pt x="432" y="549"/>
                  </a:cubicBezTo>
                  <a:cubicBezTo>
                    <a:pt x="520" y="549"/>
                    <a:pt x="585" y="521"/>
                    <a:pt x="585" y="521"/>
                  </a:cubicBezTo>
                  <a:cubicBezTo>
                    <a:pt x="585" y="521"/>
                    <a:pt x="618" y="393"/>
                    <a:pt x="554" y="266"/>
                  </a:cubicBezTo>
                  <a:cubicBezTo>
                    <a:pt x="500" y="128"/>
                    <a:pt x="351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3304275" y="5227275"/>
              <a:ext cx="15200" cy="14400"/>
            </a:xfrm>
            <a:custGeom>
              <a:avLst/>
              <a:gdLst/>
              <a:ahLst/>
              <a:cxnLst/>
              <a:rect l="l" t="t" r="r" b="b"/>
              <a:pathLst>
                <a:path w="608" h="576" extrusionOk="0">
                  <a:moveTo>
                    <a:pt x="163" y="0"/>
                  </a:moveTo>
                  <a:cubicBezTo>
                    <a:pt x="100" y="0"/>
                    <a:pt x="54" y="11"/>
                    <a:pt x="54" y="11"/>
                  </a:cubicBezTo>
                  <a:cubicBezTo>
                    <a:pt x="54" y="11"/>
                    <a:pt x="1" y="139"/>
                    <a:pt x="54" y="278"/>
                  </a:cubicBezTo>
                  <a:cubicBezTo>
                    <a:pt x="75" y="342"/>
                    <a:pt x="118" y="416"/>
                    <a:pt x="203" y="469"/>
                  </a:cubicBezTo>
                  <a:cubicBezTo>
                    <a:pt x="298" y="522"/>
                    <a:pt x="426" y="565"/>
                    <a:pt x="608" y="576"/>
                  </a:cubicBezTo>
                  <a:cubicBezTo>
                    <a:pt x="586" y="394"/>
                    <a:pt x="544" y="267"/>
                    <a:pt x="490" y="182"/>
                  </a:cubicBezTo>
                  <a:cubicBezTo>
                    <a:pt x="437" y="96"/>
                    <a:pt x="373" y="54"/>
                    <a:pt x="310" y="22"/>
                  </a:cubicBezTo>
                  <a:cubicBezTo>
                    <a:pt x="258" y="5"/>
                    <a:pt x="207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3276600" y="5227075"/>
              <a:ext cx="15750" cy="14325"/>
            </a:xfrm>
            <a:custGeom>
              <a:avLst/>
              <a:gdLst/>
              <a:ahLst/>
              <a:cxnLst/>
              <a:rect l="l" t="t" r="r" b="b"/>
              <a:pathLst>
                <a:path w="630" h="573" extrusionOk="0">
                  <a:moveTo>
                    <a:pt x="461" y="0"/>
                  </a:moveTo>
                  <a:cubicBezTo>
                    <a:pt x="422" y="0"/>
                    <a:pt x="377" y="5"/>
                    <a:pt x="331" y="19"/>
                  </a:cubicBezTo>
                  <a:cubicBezTo>
                    <a:pt x="192" y="73"/>
                    <a:pt x="33" y="201"/>
                    <a:pt x="1" y="573"/>
                  </a:cubicBezTo>
                  <a:cubicBezTo>
                    <a:pt x="374" y="562"/>
                    <a:pt x="523" y="413"/>
                    <a:pt x="575" y="275"/>
                  </a:cubicBezTo>
                  <a:cubicBezTo>
                    <a:pt x="629" y="147"/>
                    <a:pt x="597" y="19"/>
                    <a:pt x="597" y="19"/>
                  </a:cubicBezTo>
                  <a:cubicBezTo>
                    <a:pt x="597" y="19"/>
                    <a:pt x="540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3279275" y="5198800"/>
              <a:ext cx="14375" cy="15025"/>
            </a:xfrm>
            <a:custGeom>
              <a:avLst/>
              <a:gdLst/>
              <a:ahLst/>
              <a:cxnLst/>
              <a:rect l="l" t="t" r="r" b="b"/>
              <a:pathLst>
                <a:path w="575" h="601" extrusionOk="0">
                  <a:moveTo>
                    <a:pt x="11" y="1"/>
                  </a:moveTo>
                  <a:lnTo>
                    <a:pt x="11" y="1"/>
                  </a:lnTo>
                  <a:cubicBezTo>
                    <a:pt x="0" y="353"/>
                    <a:pt x="128" y="512"/>
                    <a:pt x="267" y="565"/>
                  </a:cubicBezTo>
                  <a:cubicBezTo>
                    <a:pt x="326" y="593"/>
                    <a:pt x="383" y="601"/>
                    <a:pt x="429" y="601"/>
                  </a:cubicBezTo>
                  <a:cubicBezTo>
                    <a:pt x="491" y="601"/>
                    <a:pt x="532" y="587"/>
                    <a:pt x="532" y="587"/>
                  </a:cubicBezTo>
                  <a:cubicBezTo>
                    <a:pt x="532" y="587"/>
                    <a:pt x="575" y="459"/>
                    <a:pt x="532" y="331"/>
                  </a:cubicBezTo>
                  <a:cubicBezTo>
                    <a:pt x="490" y="193"/>
                    <a:pt x="373" y="44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3252400" y="5167950"/>
              <a:ext cx="13325" cy="15725"/>
            </a:xfrm>
            <a:custGeom>
              <a:avLst/>
              <a:gdLst/>
              <a:ahLst/>
              <a:cxnLst/>
              <a:rect l="l" t="t" r="r" b="b"/>
              <a:pathLst>
                <a:path w="533" h="629" extrusionOk="0">
                  <a:moveTo>
                    <a:pt x="43" y="1"/>
                  </a:moveTo>
                  <a:cubicBezTo>
                    <a:pt x="43" y="1"/>
                    <a:pt x="32" y="33"/>
                    <a:pt x="22" y="86"/>
                  </a:cubicBezTo>
                  <a:cubicBezTo>
                    <a:pt x="11" y="128"/>
                    <a:pt x="1" y="192"/>
                    <a:pt x="22" y="267"/>
                  </a:cubicBezTo>
                  <a:cubicBezTo>
                    <a:pt x="32" y="341"/>
                    <a:pt x="75" y="416"/>
                    <a:pt x="160" y="480"/>
                  </a:cubicBezTo>
                  <a:cubicBezTo>
                    <a:pt x="235" y="544"/>
                    <a:pt x="352" y="596"/>
                    <a:pt x="533" y="629"/>
                  </a:cubicBezTo>
                  <a:cubicBezTo>
                    <a:pt x="533" y="447"/>
                    <a:pt x="512" y="320"/>
                    <a:pt x="469" y="224"/>
                  </a:cubicBezTo>
                  <a:cubicBezTo>
                    <a:pt x="426" y="139"/>
                    <a:pt x="373" y="75"/>
                    <a:pt x="309" y="43"/>
                  </a:cubicBezTo>
                  <a:cubicBezTo>
                    <a:pt x="245" y="12"/>
                    <a:pt x="181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3223400" y="5165075"/>
              <a:ext cx="16525" cy="13125"/>
            </a:xfrm>
            <a:custGeom>
              <a:avLst/>
              <a:gdLst/>
              <a:ahLst/>
              <a:cxnLst/>
              <a:rect l="l" t="t" r="r" b="b"/>
              <a:pathLst>
                <a:path w="661" h="525" extrusionOk="0">
                  <a:moveTo>
                    <a:pt x="473" y="0"/>
                  </a:moveTo>
                  <a:cubicBezTo>
                    <a:pt x="448" y="0"/>
                    <a:pt x="422" y="3"/>
                    <a:pt x="395" y="9"/>
                  </a:cubicBezTo>
                  <a:cubicBezTo>
                    <a:pt x="256" y="41"/>
                    <a:pt x="86" y="158"/>
                    <a:pt x="0" y="520"/>
                  </a:cubicBezTo>
                  <a:cubicBezTo>
                    <a:pt x="40" y="523"/>
                    <a:pt x="78" y="525"/>
                    <a:pt x="113" y="525"/>
                  </a:cubicBezTo>
                  <a:cubicBezTo>
                    <a:pt x="406" y="525"/>
                    <a:pt x="540" y="411"/>
                    <a:pt x="607" y="297"/>
                  </a:cubicBezTo>
                  <a:cubicBezTo>
                    <a:pt x="639" y="233"/>
                    <a:pt x="650" y="169"/>
                    <a:pt x="660" y="116"/>
                  </a:cubicBezTo>
                  <a:cubicBezTo>
                    <a:pt x="660" y="73"/>
                    <a:pt x="650" y="41"/>
                    <a:pt x="650" y="41"/>
                  </a:cubicBezTo>
                  <a:cubicBezTo>
                    <a:pt x="650" y="41"/>
                    <a:pt x="574" y="0"/>
                    <a:pt x="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3231125" y="5136025"/>
              <a:ext cx="13050" cy="16325"/>
            </a:xfrm>
            <a:custGeom>
              <a:avLst/>
              <a:gdLst/>
              <a:ahLst/>
              <a:cxnLst/>
              <a:rect l="l" t="t" r="r" b="b"/>
              <a:pathLst>
                <a:path w="522" h="653" extrusionOk="0">
                  <a:moveTo>
                    <a:pt x="11" y="1"/>
                  </a:moveTo>
                  <a:cubicBezTo>
                    <a:pt x="0" y="86"/>
                    <a:pt x="0" y="171"/>
                    <a:pt x="0" y="235"/>
                  </a:cubicBezTo>
                  <a:cubicBezTo>
                    <a:pt x="11" y="310"/>
                    <a:pt x="22" y="362"/>
                    <a:pt x="43" y="405"/>
                  </a:cubicBezTo>
                  <a:cubicBezTo>
                    <a:pt x="86" y="501"/>
                    <a:pt x="149" y="565"/>
                    <a:pt x="202" y="596"/>
                  </a:cubicBezTo>
                  <a:cubicBezTo>
                    <a:pt x="284" y="644"/>
                    <a:pt x="365" y="653"/>
                    <a:pt x="413" y="653"/>
                  </a:cubicBezTo>
                  <a:cubicBezTo>
                    <a:pt x="441" y="653"/>
                    <a:pt x="458" y="650"/>
                    <a:pt x="458" y="650"/>
                  </a:cubicBezTo>
                  <a:cubicBezTo>
                    <a:pt x="458" y="650"/>
                    <a:pt x="521" y="533"/>
                    <a:pt x="500" y="384"/>
                  </a:cubicBezTo>
                  <a:cubicBezTo>
                    <a:pt x="490" y="320"/>
                    <a:pt x="447" y="246"/>
                    <a:pt x="372" y="182"/>
                  </a:cubicBezTo>
                  <a:cubicBezTo>
                    <a:pt x="341" y="139"/>
                    <a:pt x="287" y="107"/>
                    <a:pt x="235" y="86"/>
                  </a:cubicBezTo>
                  <a:cubicBezTo>
                    <a:pt x="171" y="54"/>
                    <a:pt x="96" y="22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3207425" y="5102775"/>
              <a:ext cx="12800" cy="16775"/>
            </a:xfrm>
            <a:custGeom>
              <a:avLst/>
              <a:gdLst/>
              <a:ahLst/>
              <a:cxnLst/>
              <a:rect l="l" t="t" r="r" b="b"/>
              <a:pathLst>
                <a:path w="512" h="671" extrusionOk="0">
                  <a:moveTo>
                    <a:pt x="91" y="0"/>
                  </a:moveTo>
                  <a:cubicBezTo>
                    <a:pt x="81" y="0"/>
                    <a:pt x="76" y="1"/>
                    <a:pt x="76" y="1"/>
                  </a:cubicBezTo>
                  <a:cubicBezTo>
                    <a:pt x="76" y="1"/>
                    <a:pt x="1" y="117"/>
                    <a:pt x="12" y="256"/>
                  </a:cubicBezTo>
                  <a:cubicBezTo>
                    <a:pt x="12" y="299"/>
                    <a:pt x="22" y="330"/>
                    <a:pt x="43" y="373"/>
                  </a:cubicBezTo>
                  <a:cubicBezTo>
                    <a:pt x="55" y="415"/>
                    <a:pt x="86" y="448"/>
                    <a:pt x="118" y="490"/>
                  </a:cubicBezTo>
                  <a:cubicBezTo>
                    <a:pt x="192" y="554"/>
                    <a:pt x="310" y="628"/>
                    <a:pt x="480" y="671"/>
                  </a:cubicBezTo>
                  <a:cubicBezTo>
                    <a:pt x="512" y="490"/>
                    <a:pt x="501" y="363"/>
                    <a:pt x="459" y="266"/>
                  </a:cubicBezTo>
                  <a:cubicBezTo>
                    <a:pt x="448" y="224"/>
                    <a:pt x="427" y="181"/>
                    <a:pt x="395" y="150"/>
                  </a:cubicBezTo>
                  <a:cubicBezTo>
                    <a:pt x="374" y="117"/>
                    <a:pt x="352" y="96"/>
                    <a:pt x="320" y="75"/>
                  </a:cubicBezTo>
                  <a:cubicBezTo>
                    <a:pt x="228" y="7"/>
                    <a:pt x="12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3178175" y="5097425"/>
              <a:ext cx="17575" cy="12350"/>
            </a:xfrm>
            <a:custGeom>
              <a:avLst/>
              <a:gdLst/>
              <a:ahLst/>
              <a:cxnLst/>
              <a:rect l="l" t="t" r="r" b="b"/>
              <a:pathLst>
                <a:path w="703" h="494" extrusionOk="0">
                  <a:moveTo>
                    <a:pt x="477" y="1"/>
                  </a:moveTo>
                  <a:cubicBezTo>
                    <a:pt x="468" y="1"/>
                    <a:pt x="457" y="1"/>
                    <a:pt x="447" y="2"/>
                  </a:cubicBezTo>
                  <a:cubicBezTo>
                    <a:pt x="298" y="23"/>
                    <a:pt x="118" y="119"/>
                    <a:pt x="0" y="470"/>
                  </a:cubicBezTo>
                  <a:cubicBezTo>
                    <a:pt x="79" y="486"/>
                    <a:pt x="149" y="493"/>
                    <a:pt x="211" y="493"/>
                  </a:cubicBezTo>
                  <a:cubicBezTo>
                    <a:pt x="432" y="493"/>
                    <a:pt x="551" y="402"/>
                    <a:pt x="618" y="310"/>
                  </a:cubicBezTo>
                  <a:cubicBezTo>
                    <a:pt x="703" y="193"/>
                    <a:pt x="703" y="66"/>
                    <a:pt x="703" y="66"/>
                  </a:cubicBezTo>
                  <a:cubicBezTo>
                    <a:pt x="703" y="66"/>
                    <a:pt x="610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3189875" y="5068200"/>
              <a:ext cx="12275" cy="17575"/>
            </a:xfrm>
            <a:custGeom>
              <a:avLst/>
              <a:gdLst/>
              <a:ahLst/>
              <a:cxnLst/>
              <a:rect l="l" t="t" r="r" b="b"/>
              <a:pathLst>
                <a:path w="491" h="703" extrusionOk="0">
                  <a:moveTo>
                    <a:pt x="43" y="0"/>
                  </a:moveTo>
                  <a:cubicBezTo>
                    <a:pt x="1" y="181"/>
                    <a:pt x="1" y="308"/>
                    <a:pt x="33" y="415"/>
                  </a:cubicBezTo>
                  <a:cubicBezTo>
                    <a:pt x="54" y="511"/>
                    <a:pt x="107" y="575"/>
                    <a:pt x="171" y="617"/>
                  </a:cubicBezTo>
                  <a:cubicBezTo>
                    <a:pt x="288" y="703"/>
                    <a:pt x="416" y="703"/>
                    <a:pt x="416" y="703"/>
                  </a:cubicBezTo>
                  <a:cubicBezTo>
                    <a:pt x="416" y="703"/>
                    <a:pt x="490" y="585"/>
                    <a:pt x="480" y="447"/>
                  </a:cubicBezTo>
                  <a:cubicBezTo>
                    <a:pt x="480" y="372"/>
                    <a:pt x="447" y="298"/>
                    <a:pt x="384" y="223"/>
                  </a:cubicBezTo>
                  <a:cubicBezTo>
                    <a:pt x="320" y="149"/>
                    <a:pt x="213" y="7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3170475" y="5032800"/>
              <a:ext cx="12775" cy="18125"/>
            </a:xfrm>
            <a:custGeom>
              <a:avLst/>
              <a:gdLst/>
              <a:ahLst/>
              <a:cxnLst/>
              <a:rect l="l" t="t" r="r" b="b"/>
              <a:pathLst>
                <a:path w="511" h="725" extrusionOk="0">
                  <a:moveTo>
                    <a:pt x="85" y="0"/>
                  </a:moveTo>
                  <a:cubicBezTo>
                    <a:pt x="85" y="0"/>
                    <a:pt x="0" y="107"/>
                    <a:pt x="0" y="256"/>
                  </a:cubicBezTo>
                  <a:cubicBezTo>
                    <a:pt x="0" y="395"/>
                    <a:pt x="74" y="586"/>
                    <a:pt x="415" y="724"/>
                  </a:cubicBezTo>
                  <a:cubicBezTo>
                    <a:pt x="511" y="373"/>
                    <a:pt x="436" y="192"/>
                    <a:pt x="330" y="107"/>
                  </a:cubicBezTo>
                  <a:cubicBezTo>
                    <a:pt x="223" y="12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3140925" y="5025350"/>
              <a:ext cx="18925" cy="11475"/>
            </a:xfrm>
            <a:custGeom>
              <a:avLst/>
              <a:gdLst/>
              <a:ahLst/>
              <a:cxnLst/>
              <a:rect l="l" t="t" r="r" b="b"/>
              <a:pathLst>
                <a:path w="757" h="459" extrusionOk="0">
                  <a:moveTo>
                    <a:pt x="501" y="1"/>
                  </a:moveTo>
                  <a:cubicBezTo>
                    <a:pt x="426" y="1"/>
                    <a:pt x="341" y="12"/>
                    <a:pt x="256" y="75"/>
                  </a:cubicBezTo>
                  <a:cubicBezTo>
                    <a:pt x="171" y="139"/>
                    <a:pt x="75" y="235"/>
                    <a:pt x="0" y="405"/>
                  </a:cubicBezTo>
                  <a:cubicBezTo>
                    <a:pt x="118" y="443"/>
                    <a:pt x="217" y="459"/>
                    <a:pt x="299" y="459"/>
                  </a:cubicBezTo>
                  <a:cubicBezTo>
                    <a:pt x="471" y="459"/>
                    <a:pt x="575" y="392"/>
                    <a:pt x="639" y="320"/>
                  </a:cubicBezTo>
                  <a:cubicBezTo>
                    <a:pt x="745" y="213"/>
                    <a:pt x="756" y="86"/>
                    <a:pt x="756" y="86"/>
                  </a:cubicBezTo>
                  <a:cubicBezTo>
                    <a:pt x="756" y="86"/>
                    <a:pt x="639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3155300" y="4996350"/>
              <a:ext cx="13050" cy="18375"/>
            </a:xfrm>
            <a:custGeom>
              <a:avLst/>
              <a:gdLst/>
              <a:ahLst/>
              <a:cxnLst/>
              <a:rect l="l" t="t" r="r" b="b"/>
              <a:pathLst>
                <a:path w="522" h="735" extrusionOk="0">
                  <a:moveTo>
                    <a:pt x="128" y="1"/>
                  </a:moveTo>
                  <a:cubicBezTo>
                    <a:pt x="0" y="342"/>
                    <a:pt x="75" y="533"/>
                    <a:pt x="181" y="628"/>
                  </a:cubicBezTo>
                  <a:cubicBezTo>
                    <a:pt x="234" y="682"/>
                    <a:pt x="288" y="703"/>
                    <a:pt x="341" y="725"/>
                  </a:cubicBezTo>
                  <a:cubicBezTo>
                    <a:pt x="383" y="735"/>
                    <a:pt x="416" y="735"/>
                    <a:pt x="416" y="735"/>
                  </a:cubicBezTo>
                  <a:cubicBezTo>
                    <a:pt x="416" y="735"/>
                    <a:pt x="437" y="714"/>
                    <a:pt x="468" y="671"/>
                  </a:cubicBezTo>
                  <a:cubicBezTo>
                    <a:pt x="479" y="628"/>
                    <a:pt x="511" y="565"/>
                    <a:pt x="511" y="490"/>
                  </a:cubicBezTo>
                  <a:cubicBezTo>
                    <a:pt x="522" y="352"/>
                    <a:pt x="458" y="17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3141200" y="4959125"/>
              <a:ext cx="13050" cy="18900"/>
            </a:xfrm>
            <a:custGeom>
              <a:avLst/>
              <a:gdLst/>
              <a:ahLst/>
              <a:cxnLst/>
              <a:rect l="l" t="t" r="r" b="b"/>
              <a:pathLst>
                <a:path w="522" h="756" extrusionOk="0">
                  <a:moveTo>
                    <a:pt x="138" y="0"/>
                  </a:moveTo>
                  <a:cubicBezTo>
                    <a:pt x="138" y="0"/>
                    <a:pt x="117" y="21"/>
                    <a:pt x="86" y="64"/>
                  </a:cubicBezTo>
                  <a:cubicBezTo>
                    <a:pt x="64" y="107"/>
                    <a:pt x="22" y="170"/>
                    <a:pt x="22" y="234"/>
                  </a:cubicBezTo>
                  <a:cubicBezTo>
                    <a:pt x="0" y="383"/>
                    <a:pt x="64" y="575"/>
                    <a:pt x="384" y="755"/>
                  </a:cubicBezTo>
                  <a:cubicBezTo>
                    <a:pt x="522" y="415"/>
                    <a:pt x="458" y="234"/>
                    <a:pt x="362" y="128"/>
                  </a:cubicBezTo>
                  <a:cubicBezTo>
                    <a:pt x="309" y="85"/>
                    <a:pt x="256" y="43"/>
                    <a:pt x="213" y="32"/>
                  </a:cubicBezTo>
                  <a:cubicBezTo>
                    <a:pt x="171" y="10"/>
                    <a:pt x="138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3112725" y="4949425"/>
              <a:ext cx="19700" cy="11025"/>
            </a:xfrm>
            <a:custGeom>
              <a:avLst/>
              <a:gdLst/>
              <a:ahLst/>
              <a:cxnLst/>
              <a:rect l="l" t="t" r="r" b="b"/>
              <a:pathLst>
                <a:path w="788" h="441" extrusionOk="0">
                  <a:moveTo>
                    <a:pt x="484" y="0"/>
                  </a:moveTo>
                  <a:cubicBezTo>
                    <a:pt x="350" y="0"/>
                    <a:pt x="175" y="70"/>
                    <a:pt x="0" y="346"/>
                  </a:cubicBezTo>
                  <a:cubicBezTo>
                    <a:pt x="171" y="420"/>
                    <a:pt x="309" y="441"/>
                    <a:pt x="416" y="441"/>
                  </a:cubicBezTo>
                  <a:cubicBezTo>
                    <a:pt x="511" y="431"/>
                    <a:pt x="596" y="388"/>
                    <a:pt x="650" y="346"/>
                  </a:cubicBezTo>
                  <a:cubicBezTo>
                    <a:pt x="703" y="292"/>
                    <a:pt x="735" y="239"/>
                    <a:pt x="756" y="197"/>
                  </a:cubicBezTo>
                  <a:cubicBezTo>
                    <a:pt x="778" y="143"/>
                    <a:pt x="788" y="111"/>
                    <a:pt x="788" y="111"/>
                  </a:cubicBezTo>
                  <a:cubicBezTo>
                    <a:pt x="788" y="111"/>
                    <a:pt x="693" y="26"/>
                    <a:pt x="544" y="5"/>
                  </a:cubicBezTo>
                  <a:cubicBezTo>
                    <a:pt x="525" y="2"/>
                    <a:pt x="50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3130275" y="4921050"/>
              <a:ext cx="13325" cy="19200"/>
            </a:xfrm>
            <a:custGeom>
              <a:avLst/>
              <a:gdLst/>
              <a:ahLst/>
              <a:cxnLst/>
              <a:rect l="l" t="t" r="r" b="b"/>
              <a:pathLst>
                <a:path w="533" h="768" extrusionOk="0">
                  <a:moveTo>
                    <a:pt x="182" y="1"/>
                  </a:moveTo>
                  <a:cubicBezTo>
                    <a:pt x="1" y="331"/>
                    <a:pt x="65" y="523"/>
                    <a:pt x="161" y="629"/>
                  </a:cubicBezTo>
                  <a:cubicBezTo>
                    <a:pt x="246" y="746"/>
                    <a:pt x="384" y="767"/>
                    <a:pt x="384" y="767"/>
                  </a:cubicBezTo>
                  <a:cubicBezTo>
                    <a:pt x="384" y="767"/>
                    <a:pt x="480" y="672"/>
                    <a:pt x="501" y="533"/>
                  </a:cubicBezTo>
                  <a:cubicBezTo>
                    <a:pt x="533" y="395"/>
                    <a:pt x="469" y="214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3121225" y="4882750"/>
              <a:ext cx="11200" cy="19175"/>
            </a:xfrm>
            <a:custGeom>
              <a:avLst/>
              <a:gdLst/>
              <a:ahLst/>
              <a:cxnLst/>
              <a:rect l="l" t="t" r="r" b="b"/>
              <a:pathLst>
                <a:path w="448" h="767" extrusionOk="0">
                  <a:moveTo>
                    <a:pt x="171" y="0"/>
                  </a:moveTo>
                  <a:cubicBezTo>
                    <a:pt x="171" y="0"/>
                    <a:pt x="65" y="75"/>
                    <a:pt x="22" y="213"/>
                  </a:cubicBezTo>
                  <a:cubicBezTo>
                    <a:pt x="12" y="288"/>
                    <a:pt x="1" y="373"/>
                    <a:pt x="55" y="469"/>
                  </a:cubicBezTo>
                  <a:cubicBezTo>
                    <a:pt x="97" y="565"/>
                    <a:pt x="182" y="660"/>
                    <a:pt x="331" y="767"/>
                  </a:cubicBezTo>
                  <a:cubicBezTo>
                    <a:pt x="416" y="607"/>
                    <a:pt x="448" y="480"/>
                    <a:pt x="448" y="384"/>
                  </a:cubicBezTo>
                  <a:cubicBezTo>
                    <a:pt x="448" y="288"/>
                    <a:pt x="427" y="203"/>
                    <a:pt x="384" y="149"/>
                  </a:cubicBezTo>
                  <a:cubicBezTo>
                    <a:pt x="299" y="33"/>
                    <a:pt x="171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3093850" y="4870500"/>
              <a:ext cx="20250" cy="10875"/>
            </a:xfrm>
            <a:custGeom>
              <a:avLst/>
              <a:gdLst/>
              <a:ahLst/>
              <a:cxnLst/>
              <a:rect l="l" t="t" r="r" b="b"/>
              <a:pathLst>
                <a:path w="810" h="435" extrusionOk="0">
                  <a:moveTo>
                    <a:pt x="484" y="1"/>
                  </a:moveTo>
                  <a:cubicBezTo>
                    <a:pt x="350" y="1"/>
                    <a:pt x="185" y="64"/>
                    <a:pt x="0" y="299"/>
                  </a:cubicBezTo>
                  <a:cubicBezTo>
                    <a:pt x="166" y="398"/>
                    <a:pt x="300" y="435"/>
                    <a:pt x="409" y="435"/>
                  </a:cubicBezTo>
                  <a:cubicBezTo>
                    <a:pt x="509" y="435"/>
                    <a:pt x="588" y="404"/>
                    <a:pt x="649" y="363"/>
                  </a:cubicBezTo>
                  <a:cubicBezTo>
                    <a:pt x="766" y="289"/>
                    <a:pt x="809" y="161"/>
                    <a:pt x="809" y="161"/>
                  </a:cubicBezTo>
                  <a:cubicBezTo>
                    <a:pt x="809" y="161"/>
                    <a:pt x="724" y="55"/>
                    <a:pt x="585" y="12"/>
                  </a:cubicBezTo>
                  <a:cubicBezTo>
                    <a:pt x="554" y="5"/>
                    <a:pt x="52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3115925" y="4843650"/>
              <a:ext cx="10650" cy="19425"/>
            </a:xfrm>
            <a:custGeom>
              <a:avLst/>
              <a:gdLst/>
              <a:ahLst/>
              <a:cxnLst/>
              <a:rect l="l" t="t" r="r" b="b"/>
              <a:pathLst>
                <a:path w="426" h="777" extrusionOk="0">
                  <a:moveTo>
                    <a:pt x="160" y="1"/>
                  </a:moveTo>
                  <a:cubicBezTo>
                    <a:pt x="54" y="150"/>
                    <a:pt x="11" y="277"/>
                    <a:pt x="0" y="384"/>
                  </a:cubicBezTo>
                  <a:cubicBezTo>
                    <a:pt x="0" y="426"/>
                    <a:pt x="0" y="479"/>
                    <a:pt x="11" y="522"/>
                  </a:cubicBezTo>
                  <a:cubicBezTo>
                    <a:pt x="21" y="554"/>
                    <a:pt x="43" y="596"/>
                    <a:pt x="64" y="618"/>
                  </a:cubicBezTo>
                  <a:cubicBezTo>
                    <a:pt x="139" y="745"/>
                    <a:pt x="267" y="777"/>
                    <a:pt x="267" y="777"/>
                  </a:cubicBezTo>
                  <a:cubicBezTo>
                    <a:pt x="267" y="777"/>
                    <a:pt x="383" y="703"/>
                    <a:pt x="416" y="564"/>
                  </a:cubicBezTo>
                  <a:cubicBezTo>
                    <a:pt x="426" y="533"/>
                    <a:pt x="426" y="490"/>
                    <a:pt x="426" y="458"/>
                  </a:cubicBezTo>
                  <a:cubicBezTo>
                    <a:pt x="426" y="415"/>
                    <a:pt x="426" y="373"/>
                    <a:pt x="404" y="320"/>
                  </a:cubicBezTo>
                  <a:cubicBezTo>
                    <a:pt x="373" y="224"/>
                    <a:pt x="298" y="117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3110350" y="4804275"/>
              <a:ext cx="11450" cy="19725"/>
            </a:xfrm>
            <a:custGeom>
              <a:avLst/>
              <a:gdLst/>
              <a:ahLst/>
              <a:cxnLst/>
              <a:rect l="l" t="t" r="r" b="b"/>
              <a:pathLst>
                <a:path w="458" h="789" extrusionOk="0">
                  <a:moveTo>
                    <a:pt x="202" y="1"/>
                  </a:moveTo>
                  <a:cubicBezTo>
                    <a:pt x="202" y="1"/>
                    <a:pt x="85" y="75"/>
                    <a:pt x="43" y="213"/>
                  </a:cubicBezTo>
                  <a:cubicBezTo>
                    <a:pt x="10" y="277"/>
                    <a:pt x="0" y="362"/>
                    <a:pt x="32" y="458"/>
                  </a:cubicBezTo>
                  <a:cubicBezTo>
                    <a:pt x="53" y="511"/>
                    <a:pt x="74" y="564"/>
                    <a:pt x="106" y="618"/>
                  </a:cubicBezTo>
                  <a:cubicBezTo>
                    <a:pt x="149" y="671"/>
                    <a:pt x="202" y="734"/>
                    <a:pt x="266" y="788"/>
                  </a:cubicBezTo>
                  <a:cubicBezTo>
                    <a:pt x="319" y="713"/>
                    <a:pt x="362" y="649"/>
                    <a:pt x="383" y="585"/>
                  </a:cubicBezTo>
                  <a:cubicBezTo>
                    <a:pt x="415" y="533"/>
                    <a:pt x="426" y="469"/>
                    <a:pt x="436" y="426"/>
                  </a:cubicBezTo>
                  <a:cubicBezTo>
                    <a:pt x="457" y="320"/>
                    <a:pt x="436" y="245"/>
                    <a:pt x="393" y="181"/>
                  </a:cubicBezTo>
                  <a:cubicBezTo>
                    <a:pt x="330" y="64"/>
                    <a:pt x="202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3084275" y="4790150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468" y="0"/>
                  </a:moveTo>
                  <a:cubicBezTo>
                    <a:pt x="434" y="0"/>
                    <a:pt x="399" y="4"/>
                    <a:pt x="362" y="12"/>
                  </a:cubicBezTo>
                  <a:cubicBezTo>
                    <a:pt x="256" y="44"/>
                    <a:pt x="138" y="108"/>
                    <a:pt x="0" y="235"/>
                  </a:cubicBezTo>
                  <a:cubicBezTo>
                    <a:pt x="184" y="380"/>
                    <a:pt x="335" y="427"/>
                    <a:pt x="454" y="427"/>
                  </a:cubicBezTo>
                  <a:cubicBezTo>
                    <a:pt x="528" y="427"/>
                    <a:pt x="590" y="409"/>
                    <a:pt x="639" y="384"/>
                  </a:cubicBezTo>
                  <a:cubicBezTo>
                    <a:pt x="766" y="310"/>
                    <a:pt x="819" y="193"/>
                    <a:pt x="819" y="193"/>
                  </a:cubicBezTo>
                  <a:cubicBezTo>
                    <a:pt x="819" y="193"/>
                    <a:pt x="798" y="171"/>
                    <a:pt x="766" y="129"/>
                  </a:cubicBezTo>
                  <a:cubicBezTo>
                    <a:pt x="724" y="97"/>
                    <a:pt x="681" y="55"/>
                    <a:pt x="617" y="22"/>
                  </a:cubicBezTo>
                  <a:cubicBezTo>
                    <a:pt x="571" y="9"/>
                    <a:pt x="522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3108200" y="4764900"/>
              <a:ext cx="12275" cy="19725"/>
            </a:xfrm>
            <a:custGeom>
              <a:avLst/>
              <a:gdLst/>
              <a:ahLst/>
              <a:cxnLst/>
              <a:rect l="l" t="t" r="r" b="b"/>
              <a:pathLst>
                <a:path w="491" h="789" extrusionOk="0">
                  <a:moveTo>
                    <a:pt x="235" y="1"/>
                  </a:moveTo>
                  <a:cubicBezTo>
                    <a:pt x="1" y="277"/>
                    <a:pt x="11" y="479"/>
                    <a:pt x="65" y="607"/>
                  </a:cubicBezTo>
                  <a:cubicBezTo>
                    <a:pt x="96" y="671"/>
                    <a:pt x="150" y="724"/>
                    <a:pt x="181" y="745"/>
                  </a:cubicBezTo>
                  <a:cubicBezTo>
                    <a:pt x="224" y="777"/>
                    <a:pt x="256" y="788"/>
                    <a:pt x="256" y="788"/>
                  </a:cubicBezTo>
                  <a:cubicBezTo>
                    <a:pt x="256" y="788"/>
                    <a:pt x="288" y="777"/>
                    <a:pt x="320" y="745"/>
                  </a:cubicBezTo>
                  <a:cubicBezTo>
                    <a:pt x="352" y="713"/>
                    <a:pt x="394" y="660"/>
                    <a:pt x="427" y="597"/>
                  </a:cubicBezTo>
                  <a:cubicBezTo>
                    <a:pt x="490" y="458"/>
                    <a:pt x="479" y="277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3260100" y="4755325"/>
              <a:ext cx="1064500" cy="532125"/>
            </a:xfrm>
            <a:custGeom>
              <a:avLst/>
              <a:gdLst/>
              <a:ahLst/>
              <a:cxnLst/>
              <a:rect l="l" t="t" r="r" b="b"/>
              <a:pathLst>
                <a:path w="42580" h="21285" extrusionOk="0">
                  <a:moveTo>
                    <a:pt x="1" y="0"/>
                  </a:moveTo>
                  <a:cubicBezTo>
                    <a:pt x="1" y="11738"/>
                    <a:pt x="9547" y="21284"/>
                    <a:pt x="21285" y="21284"/>
                  </a:cubicBezTo>
                  <a:cubicBezTo>
                    <a:pt x="33033" y="21284"/>
                    <a:pt x="42579" y="11738"/>
                    <a:pt x="42579" y="0"/>
                  </a:cubicBezTo>
                  <a:lnTo>
                    <a:pt x="42345" y="0"/>
                  </a:lnTo>
                  <a:cubicBezTo>
                    <a:pt x="42345" y="11610"/>
                    <a:pt x="32895" y="21050"/>
                    <a:pt x="21285" y="21050"/>
                  </a:cubicBezTo>
                  <a:cubicBezTo>
                    <a:pt x="9675" y="21050"/>
                    <a:pt x="235" y="11610"/>
                    <a:pt x="23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3282450" y="4755325"/>
              <a:ext cx="1019800" cy="509775"/>
            </a:xfrm>
            <a:custGeom>
              <a:avLst/>
              <a:gdLst/>
              <a:ahLst/>
              <a:cxnLst/>
              <a:rect l="l" t="t" r="r" b="b"/>
              <a:pathLst>
                <a:path w="40792" h="20391" extrusionOk="0">
                  <a:moveTo>
                    <a:pt x="1" y="0"/>
                  </a:moveTo>
                  <a:cubicBezTo>
                    <a:pt x="1" y="11260"/>
                    <a:pt x="9132" y="20390"/>
                    <a:pt x="20391" y="20390"/>
                  </a:cubicBezTo>
                  <a:cubicBezTo>
                    <a:pt x="31661" y="20390"/>
                    <a:pt x="40791" y="11260"/>
                    <a:pt x="4079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4211225" y="4830075"/>
              <a:ext cx="60150" cy="60950"/>
            </a:xfrm>
            <a:custGeom>
              <a:avLst/>
              <a:gdLst/>
              <a:ahLst/>
              <a:cxnLst/>
              <a:rect l="l" t="t" r="r" b="b"/>
              <a:pathLst>
                <a:path w="2406" h="2438" extrusionOk="0">
                  <a:moveTo>
                    <a:pt x="1448" y="0"/>
                  </a:moveTo>
                  <a:cubicBezTo>
                    <a:pt x="1448" y="0"/>
                    <a:pt x="1086" y="256"/>
                    <a:pt x="735" y="490"/>
                  </a:cubicBezTo>
                  <a:cubicBezTo>
                    <a:pt x="565" y="618"/>
                    <a:pt x="373" y="724"/>
                    <a:pt x="235" y="809"/>
                  </a:cubicBezTo>
                  <a:cubicBezTo>
                    <a:pt x="96" y="894"/>
                    <a:pt x="1" y="948"/>
                    <a:pt x="1" y="948"/>
                  </a:cubicBezTo>
                  <a:cubicBezTo>
                    <a:pt x="1" y="948"/>
                    <a:pt x="65" y="1033"/>
                    <a:pt x="150" y="1171"/>
                  </a:cubicBezTo>
                  <a:cubicBezTo>
                    <a:pt x="192" y="1235"/>
                    <a:pt x="245" y="1320"/>
                    <a:pt x="299" y="1405"/>
                  </a:cubicBezTo>
                  <a:cubicBezTo>
                    <a:pt x="352" y="1490"/>
                    <a:pt x="405" y="1586"/>
                    <a:pt x="458" y="1672"/>
                  </a:cubicBezTo>
                  <a:cubicBezTo>
                    <a:pt x="671" y="2044"/>
                    <a:pt x="884" y="2438"/>
                    <a:pt x="884" y="2438"/>
                  </a:cubicBezTo>
                  <a:cubicBezTo>
                    <a:pt x="884" y="2438"/>
                    <a:pt x="1257" y="2225"/>
                    <a:pt x="1650" y="2001"/>
                  </a:cubicBezTo>
                  <a:cubicBezTo>
                    <a:pt x="1746" y="1937"/>
                    <a:pt x="1842" y="1884"/>
                    <a:pt x="1927" y="1821"/>
                  </a:cubicBezTo>
                  <a:cubicBezTo>
                    <a:pt x="2012" y="1767"/>
                    <a:pt x="2097" y="1714"/>
                    <a:pt x="2172" y="1672"/>
                  </a:cubicBezTo>
                  <a:cubicBezTo>
                    <a:pt x="2310" y="1575"/>
                    <a:pt x="2406" y="1512"/>
                    <a:pt x="2406" y="1512"/>
                  </a:cubicBezTo>
                  <a:cubicBezTo>
                    <a:pt x="2406" y="1512"/>
                    <a:pt x="2342" y="1405"/>
                    <a:pt x="2257" y="1267"/>
                  </a:cubicBezTo>
                  <a:cubicBezTo>
                    <a:pt x="2172" y="1118"/>
                    <a:pt x="2065" y="927"/>
                    <a:pt x="1948" y="735"/>
                  </a:cubicBezTo>
                  <a:cubicBezTo>
                    <a:pt x="1704" y="352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4163600" y="4960700"/>
              <a:ext cx="53225" cy="54300"/>
            </a:xfrm>
            <a:custGeom>
              <a:avLst/>
              <a:gdLst/>
              <a:ahLst/>
              <a:cxnLst/>
              <a:rect l="l" t="t" r="r" b="b"/>
              <a:pathLst>
                <a:path w="2129" h="2172" extrusionOk="0">
                  <a:moveTo>
                    <a:pt x="1661" y="1"/>
                  </a:moveTo>
                  <a:cubicBezTo>
                    <a:pt x="1661" y="1"/>
                    <a:pt x="1246" y="150"/>
                    <a:pt x="831" y="267"/>
                  </a:cubicBezTo>
                  <a:cubicBezTo>
                    <a:pt x="416" y="384"/>
                    <a:pt x="1" y="479"/>
                    <a:pt x="1" y="479"/>
                  </a:cubicBezTo>
                  <a:cubicBezTo>
                    <a:pt x="1" y="479"/>
                    <a:pt x="33" y="586"/>
                    <a:pt x="76" y="746"/>
                  </a:cubicBezTo>
                  <a:cubicBezTo>
                    <a:pt x="118" y="895"/>
                    <a:pt x="171" y="1097"/>
                    <a:pt x="213" y="1309"/>
                  </a:cubicBezTo>
                  <a:cubicBezTo>
                    <a:pt x="267" y="1522"/>
                    <a:pt x="310" y="1735"/>
                    <a:pt x="341" y="1895"/>
                  </a:cubicBezTo>
                  <a:cubicBezTo>
                    <a:pt x="384" y="2065"/>
                    <a:pt x="395" y="2172"/>
                    <a:pt x="395" y="2172"/>
                  </a:cubicBezTo>
                  <a:cubicBezTo>
                    <a:pt x="395" y="2172"/>
                    <a:pt x="501" y="2151"/>
                    <a:pt x="660" y="2108"/>
                  </a:cubicBezTo>
                  <a:cubicBezTo>
                    <a:pt x="820" y="2076"/>
                    <a:pt x="1044" y="2023"/>
                    <a:pt x="1256" y="1969"/>
                  </a:cubicBezTo>
                  <a:cubicBezTo>
                    <a:pt x="1469" y="1916"/>
                    <a:pt x="1693" y="1863"/>
                    <a:pt x="1852" y="1810"/>
                  </a:cubicBezTo>
                  <a:cubicBezTo>
                    <a:pt x="2023" y="1768"/>
                    <a:pt x="2129" y="1735"/>
                    <a:pt x="2129" y="1735"/>
                  </a:cubicBezTo>
                  <a:cubicBezTo>
                    <a:pt x="2129" y="1735"/>
                    <a:pt x="2034" y="1288"/>
                    <a:pt x="1916" y="852"/>
                  </a:cubicBezTo>
                  <a:cubicBezTo>
                    <a:pt x="1800" y="416"/>
                    <a:pt x="1661" y="1"/>
                    <a:pt x="1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4079800" y="5072700"/>
              <a:ext cx="46325" cy="45250"/>
            </a:xfrm>
            <a:custGeom>
              <a:avLst/>
              <a:gdLst/>
              <a:ahLst/>
              <a:cxnLst/>
              <a:rect l="l" t="t" r="r" b="b"/>
              <a:pathLst>
                <a:path w="1853" h="1810" extrusionOk="0">
                  <a:moveTo>
                    <a:pt x="129" y="1"/>
                  </a:moveTo>
                  <a:cubicBezTo>
                    <a:pt x="129" y="1"/>
                    <a:pt x="129" y="107"/>
                    <a:pt x="118" y="256"/>
                  </a:cubicBezTo>
                  <a:cubicBezTo>
                    <a:pt x="107" y="416"/>
                    <a:pt x="96" y="629"/>
                    <a:pt x="86" y="852"/>
                  </a:cubicBezTo>
                  <a:cubicBezTo>
                    <a:pt x="65" y="1289"/>
                    <a:pt x="1" y="1715"/>
                    <a:pt x="1" y="1715"/>
                  </a:cubicBezTo>
                  <a:cubicBezTo>
                    <a:pt x="1" y="1715"/>
                    <a:pt x="448" y="1767"/>
                    <a:pt x="884" y="1789"/>
                  </a:cubicBezTo>
                  <a:cubicBezTo>
                    <a:pt x="1108" y="1800"/>
                    <a:pt x="1331" y="1800"/>
                    <a:pt x="1501" y="1810"/>
                  </a:cubicBezTo>
                  <a:lnTo>
                    <a:pt x="1789" y="1810"/>
                  </a:lnTo>
                  <a:cubicBezTo>
                    <a:pt x="1789" y="1810"/>
                    <a:pt x="1820" y="1353"/>
                    <a:pt x="1841" y="916"/>
                  </a:cubicBezTo>
                  <a:cubicBezTo>
                    <a:pt x="1853" y="693"/>
                    <a:pt x="1853" y="469"/>
                    <a:pt x="1853" y="299"/>
                  </a:cubicBezTo>
                  <a:lnTo>
                    <a:pt x="1853" y="22"/>
                  </a:lnTo>
                  <a:cubicBezTo>
                    <a:pt x="1853" y="22"/>
                    <a:pt x="1746" y="22"/>
                    <a:pt x="1576" y="33"/>
                  </a:cubicBezTo>
                  <a:cubicBezTo>
                    <a:pt x="1469" y="33"/>
                    <a:pt x="1339" y="38"/>
                    <a:pt x="1198" y="38"/>
                  </a:cubicBezTo>
                  <a:cubicBezTo>
                    <a:pt x="1127" y="38"/>
                    <a:pt x="1054" y="37"/>
                    <a:pt x="980" y="33"/>
                  </a:cubicBezTo>
                  <a:cubicBezTo>
                    <a:pt x="543" y="22"/>
                    <a:pt x="129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3960875" y="5144275"/>
              <a:ext cx="56700" cy="55625"/>
            </a:xfrm>
            <a:custGeom>
              <a:avLst/>
              <a:gdLst/>
              <a:ahLst/>
              <a:cxnLst/>
              <a:rect l="l" t="t" r="r" b="b"/>
              <a:pathLst>
                <a:path w="2268" h="2225" extrusionOk="0">
                  <a:moveTo>
                    <a:pt x="629" y="1"/>
                  </a:moveTo>
                  <a:cubicBezTo>
                    <a:pt x="629" y="1"/>
                    <a:pt x="490" y="394"/>
                    <a:pt x="331" y="810"/>
                  </a:cubicBezTo>
                  <a:cubicBezTo>
                    <a:pt x="256" y="1011"/>
                    <a:pt x="171" y="1203"/>
                    <a:pt x="107" y="1352"/>
                  </a:cubicBezTo>
                  <a:cubicBezTo>
                    <a:pt x="43" y="1512"/>
                    <a:pt x="1" y="1607"/>
                    <a:pt x="1" y="1607"/>
                  </a:cubicBezTo>
                  <a:cubicBezTo>
                    <a:pt x="1" y="1607"/>
                    <a:pt x="97" y="1650"/>
                    <a:pt x="256" y="1714"/>
                  </a:cubicBezTo>
                  <a:cubicBezTo>
                    <a:pt x="405" y="1778"/>
                    <a:pt x="618" y="1863"/>
                    <a:pt x="820" y="1938"/>
                  </a:cubicBezTo>
                  <a:cubicBezTo>
                    <a:pt x="1246" y="2087"/>
                    <a:pt x="1682" y="2225"/>
                    <a:pt x="1682" y="2225"/>
                  </a:cubicBezTo>
                  <a:cubicBezTo>
                    <a:pt x="1682" y="2225"/>
                    <a:pt x="1693" y="2193"/>
                    <a:pt x="1714" y="2150"/>
                  </a:cubicBezTo>
                  <a:cubicBezTo>
                    <a:pt x="1725" y="2108"/>
                    <a:pt x="1757" y="2044"/>
                    <a:pt x="1788" y="1959"/>
                  </a:cubicBezTo>
                  <a:cubicBezTo>
                    <a:pt x="1842" y="1799"/>
                    <a:pt x="1927" y="1586"/>
                    <a:pt x="1991" y="1373"/>
                  </a:cubicBezTo>
                  <a:cubicBezTo>
                    <a:pt x="2065" y="1160"/>
                    <a:pt x="2140" y="959"/>
                    <a:pt x="2193" y="799"/>
                  </a:cubicBezTo>
                  <a:cubicBezTo>
                    <a:pt x="2235" y="639"/>
                    <a:pt x="2268" y="533"/>
                    <a:pt x="2268" y="533"/>
                  </a:cubicBezTo>
                  <a:cubicBezTo>
                    <a:pt x="2268" y="533"/>
                    <a:pt x="2161" y="501"/>
                    <a:pt x="2001" y="458"/>
                  </a:cubicBezTo>
                  <a:cubicBezTo>
                    <a:pt x="1842" y="415"/>
                    <a:pt x="1639" y="352"/>
                    <a:pt x="1427" y="288"/>
                  </a:cubicBezTo>
                  <a:cubicBezTo>
                    <a:pt x="1225" y="214"/>
                    <a:pt x="1022" y="150"/>
                    <a:pt x="873" y="96"/>
                  </a:cubicBezTo>
                  <a:cubicBezTo>
                    <a:pt x="799" y="65"/>
                    <a:pt x="735" y="43"/>
                    <a:pt x="693" y="22"/>
                  </a:cubicBezTo>
                  <a:cubicBezTo>
                    <a:pt x="650" y="11"/>
                    <a:pt x="629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3826800" y="5181250"/>
              <a:ext cx="62025" cy="60975"/>
            </a:xfrm>
            <a:custGeom>
              <a:avLst/>
              <a:gdLst/>
              <a:ahLst/>
              <a:cxnLst/>
              <a:rect l="l" t="t" r="r" b="b"/>
              <a:pathLst>
                <a:path w="2481" h="2439" extrusionOk="0">
                  <a:moveTo>
                    <a:pt x="1075" y="1"/>
                  </a:moveTo>
                  <a:cubicBezTo>
                    <a:pt x="1075" y="1"/>
                    <a:pt x="830" y="341"/>
                    <a:pt x="565" y="682"/>
                  </a:cubicBezTo>
                  <a:cubicBezTo>
                    <a:pt x="426" y="852"/>
                    <a:pt x="288" y="1012"/>
                    <a:pt x="181" y="1140"/>
                  </a:cubicBezTo>
                  <a:cubicBezTo>
                    <a:pt x="75" y="1267"/>
                    <a:pt x="0" y="1342"/>
                    <a:pt x="0" y="1342"/>
                  </a:cubicBezTo>
                  <a:cubicBezTo>
                    <a:pt x="0" y="1342"/>
                    <a:pt x="85" y="1416"/>
                    <a:pt x="213" y="1523"/>
                  </a:cubicBezTo>
                  <a:cubicBezTo>
                    <a:pt x="341" y="1629"/>
                    <a:pt x="511" y="1778"/>
                    <a:pt x="692" y="1906"/>
                  </a:cubicBezTo>
                  <a:cubicBezTo>
                    <a:pt x="1043" y="2172"/>
                    <a:pt x="1426" y="2438"/>
                    <a:pt x="1426" y="2438"/>
                  </a:cubicBezTo>
                  <a:cubicBezTo>
                    <a:pt x="1426" y="2438"/>
                    <a:pt x="1490" y="2342"/>
                    <a:pt x="1596" y="2214"/>
                  </a:cubicBezTo>
                  <a:cubicBezTo>
                    <a:pt x="1703" y="2076"/>
                    <a:pt x="1842" y="1895"/>
                    <a:pt x="1979" y="1714"/>
                  </a:cubicBezTo>
                  <a:cubicBezTo>
                    <a:pt x="2107" y="1544"/>
                    <a:pt x="2235" y="1363"/>
                    <a:pt x="2331" y="1225"/>
                  </a:cubicBezTo>
                  <a:lnTo>
                    <a:pt x="2437" y="1065"/>
                  </a:lnTo>
                  <a:cubicBezTo>
                    <a:pt x="2469" y="1022"/>
                    <a:pt x="2480" y="991"/>
                    <a:pt x="2480" y="991"/>
                  </a:cubicBezTo>
                  <a:lnTo>
                    <a:pt x="2416" y="958"/>
                  </a:lnTo>
                  <a:cubicBezTo>
                    <a:pt x="2384" y="927"/>
                    <a:pt x="2320" y="895"/>
                    <a:pt x="2256" y="852"/>
                  </a:cubicBezTo>
                  <a:cubicBezTo>
                    <a:pt x="2118" y="757"/>
                    <a:pt x="1937" y="629"/>
                    <a:pt x="1756" y="511"/>
                  </a:cubicBezTo>
                  <a:lnTo>
                    <a:pt x="1288" y="16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3689775" y="5180200"/>
              <a:ext cx="61750" cy="60950"/>
            </a:xfrm>
            <a:custGeom>
              <a:avLst/>
              <a:gdLst/>
              <a:ahLst/>
              <a:cxnLst/>
              <a:rect l="l" t="t" r="r" b="b"/>
              <a:pathLst>
                <a:path w="2470" h="2438" extrusionOk="0">
                  <a:moveTo>
                    <a:pt x="1416" y="0"/>
                  </a:moveTo>
                  <a:cubicBezTo>
                    <a:pt x="1416" y="0"/>
                    <a:pt x="1086" y="255"/>
                    <a:pt x="725" y="511"/>
                  </a:cubicBezTo>
                  <a:cubicBezTo>
                    <a:pt x="639" y="565"/>
                    <a:pt x="543" y="628"/>
                    <a:pt x="458" y="692"/>
                  </a:cubicBezTo>
                  <a:cubicBezTo>
                    <a:pt x="373" y="745"/>
                    <a:pt x="299" y="799"/>
                    <a:pt x="224" y="841"/>
                  </a:cubicBezTo>
                  <a:cubicBezTo>
                    <a:pt x="86" y="926"/>
                    <a:pt x="1" y="979"/>
                    <a:pt x="1" y="979"/>
                  </a:cubicBezTo>
                  <a:cubicBezTo>
                    <a:pt x="1" y="979"/>
                    <a:pt x="54" y="1075"/>
                    <a:pt x="150" y="1213"/>
                  </a:cubicBezTo>
                  <a:cubicBezTo>
                    <a:pt x="193" y="1288"/>
                    <a:pt x="245" y="1362"/>
                    <a:pt x="309" y="1447"/>
                  </a:cubicBezTo>
                  <a:cubicBezTo>
                    <a:pt x="363" y="1532"/>
                    <a:pt x="427" y="1629"/>
                    <a:pt x="490" y="1714"/>
                  </a:cubicBezTo>
                  <a:cubicBezTo>
                    <a:pt x="756" y="2076"/>
                    <a:pt x="1033" y="2437"/>
                    <a:pt x="1033" y="2437"/>
                  </a:cubicBezTo>
                  <a:cubicBezTo>
                    <a:pt x="1033" y="2437"/>
                    <a:pt x="1129" y="2374"/>
                    <a:pt x="1278" y="2277"/>
                  </a:cubicBezTo>
                  <a:cubicBezTo>
                    <a:pt x="1416" y="2182"/>
                    <a:pt x="1597" y="2043"/>
                    <a:pt x="1778" y="1916"/>
                  </a:cubicBezTo>
                  <a:cubicBezTo>
                    <a:pt x="1959" y="1778"/>
                    <a:pt x="2129" y="1650"/>
                    <a:pt x="2257" y="1544"/>
                  </a:cubicBezTo>
                  <a:cubicBezTo>
                    <a:pt x="2385" y="1437"/>
                    <a:pt x="2470" y="1373"/>
                    <a:pt x="2470" y="1373"/>
                  </a:cubicBezTo>
                  <a:cubicBezTo>
                    <a:pt x="2470" y="1373"/>
                    <a:pt x="2406" y="1288"/>
                    <a:pt x="2300" y="1160"/>
                  </a:cubicBezTo>
                  <a:cubicBezTo>
                    <a:pt x="2193" y="1043"/>
                    <a:pt x="2054" y="862"/>
                    <a:pt x="1927" y="692"/>
                  </a:cubicBezTo>
                  <a:cubicBezTo>
                    <a:pt x="1789" y="522"/>
                    <a:pt x="1661" y="352"/>
                    <a:pt x="1576" y="224"/>
                  </a:cubicBezTo>
                  <a:cubicBezTo>
                    <a:pt x="1480" y="96"/>
                    <a:pt x="1416" y="0"/>
                    <a:pt x="1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3561800" y="5141625"/>
              <a:ext cx="56175" cy="55350"/>
            </a:xfrm>
            <a:custGeom>
              <a:avLst/>
              <a:gdLst/>
              <a:ahLst/>
              <a:cxnLst/>
              <a:rect l="l" t="t" r="r" b="b"/>
              <a:pathLst>
                <a:path w="2247" h="2214" extrusionOk="0">
                  <a:moveTo>
                    <a:pt x="1651" y="0"/>
                  </a:moveTo>
                  <a:cubicBezTo>
                    <a:pt x="1651" y="0"/>
                    <a:pt x="1246" y="149"/>
                    <a:pt x="831" y="277"/>
                  </a:cubicBezTo>
                  <a:cubicBezTo>
                    <a:pt x="629" y="351"/>
                    <a:pt x="416" y="405"/>
                    <a:pt x="267" y="447"/>
                  </a:cubicBezTo>
                  <a:cubicBezTo>
                    <a:pt x="107" y="490"/>
                    <a:pt x="1" y="511"/>
                    <a:pt x="1" y="511"/>
                  </a:cubicBezTo>
                  <a:cubicBezTo>
                    <a:pt x="1" y="511"/>
                    <a:pt x="33" y="618"/>
                    <a:pt x="76" y="777"/>
                  </a:cubicBezTo>
                  <a:cubicBezTo>
                    <a:pt x="118" y="937"/>
                    <a:pt x="182" y="1160"/>
                    <a:pt x="256" y="1363"/>
                  </a:cubicBezTo>
                  <a:cubicBezTo>
                    <a:pt x="395" y="1788"/>
                    <a:pt x="565" y="2214"/>
                    <a:pt x="565" y="2214"/>
                  </a:cubicBezTo>
                  <a:cubicBezTo>
                    <a:pt x="565" y="2214"/>
                    <a:pt x="587" y="2203"/>
                    <a:pt x="639" y="2193"/>
                  </a:cubicBezTo>
                  <a:cubicBezTo>
                    <a:pt x="682" y="2182"/>
                    <a:pt x="746" y="2160"/>
                    <a:pt x="831" y="2129"/>
                  </a:cubicBezTo>
                  <a:cubicBezTo>
                    <a:pt x="991" y="2075"/>
                    <a:pt x="1204" y="2011"/>
                    <a:pt x="1417" y="1937"/>
                  </a:cubicBezTo>
                  <a:cubicBezTo>
                    <a:pt x="1629" y="1862"/>
                    <a:pt x="1831" y="1788"/>
                    <a:pt x="1991" y="1724"/>
                  </a:cubicBezTo>
                  <a:cubicBezTo>
                    <a:pt x="2140" y="1661"/>
                    <a:pt x="2247" y="1618"/>
                    <a:pt x="2247" y="1618"/>
                  </a:cubicBezTo>
                  <a:cubicBezTo>
                    <a:pt x="2247" y="1618"/>
                    <a:pt x="2204" y="1522"/>
                    <a:pt x="2140" y="1373"/>
                  </a:cubicBezTo>
                  <a:cubicBezTo>
                    <a:pt x="2076" y="1224"/>
                    <a:pt x="2001" y="1011"/>
                    <a:pt x="1927" y="809"/>
                  </a:cubicBezTo>
                  <a:cubicBezTo>
                    <a:pt x="1852" y="607"/>
                    <a:pt x="1778" y="405"/>
                    <a:pt x="1725" y="256"/>
                  </a:cubicBezTo>
                  <a:cubicBezTo>
                    <a:pt x="1704" y="181"/>
                    <a:pt x="1682" y="117"/>
                    <a:pt x="1672" y="74"/>
                  </a:cubicBezTo>
                  <a:cubicBezTo>
                    <a:pt x="1651" y="32"/>
                    <a:pt x="1651" y="0"/>
                    <a:pt x="1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3454075" y="5068450"/>
              <a:ext cx="45775" cy="45000"/>
            </a:xfrm>
            <a:custGeom>
              <a:avLst/>
              <a:gdLst/>
              <a:ahLst/>
              <a:cxnLst/>
              <a:rect l="l" t="t" r="r" b="b"/>
              <a:pathLst>
                <a:path w="1831" h="1800" extrusionOk="0">
                  <a:moveTo>
                    <a:pt x="1734" y="0"/>
                  </a:moveTo>
                  <a:cubicBezTo>
                    <a:pt x="1734" y="0"/>
                    <a:pt x="1628" y="12"/>
                    <a:pt x="1469" y="22"/>
                  </a:cubicBezTo>
                  <a:cubicBezTo>
                    <a:pt x="1309" y="22"/>
                    <a:pt x="1096" y="33"/>
                    <a:pt x="873" y="33"/>
                  </a:cubicBezTo>
                  <a:cubicBezTo>
                    <a:pt x="447" y="33"/>
                    <a:pt x="11" y="12"/>
                    <a:pt x="11" y="12"/>
                  </a:cubicBezTo>
                  <a:cubicBezTo>
                    <a:pt x="11" y="12"/>
                    <a:pt x="0" y="447"/>
                    <a:pt x="0" y="894"/>
                  </a:cubicBezTo>
                  <a:cubicBezTo>
                    <a:pt x="11" y="1129"/>
                    <a:pt x="22" y="1341"/>
                    <a:pt x="32" y="1512"/>
                  </a:cubicBezTo>
                  <a:cubicBezTo>
                    <a:pt x="43" y="1682"/>
                    <a:pt x="53" y="1799"/>
                    <a:pt x="53" y="1799"/>
                  </a:cubicBezTo>
                  <a:lnTo>
                    <a:pt x="330" y="1799"/>
                  </a:lnTo>
                  <a:cubicBezTo>
                    <a:pt x="500" y="1799"/>
                    <a:pt x="724" y="1799"/>
                    <a:pt x="947" y="1788"/>
                  </a:cubicBezTo>
                  <a:cubicBezTo>
                    <a:pt x="1171" y="1778"/>
                    <a:pt x="1394" y="1767"/>
                    <a:pt x="1554" y="1757"/>
                  </a:cubicBezTo>
                  <a:cubicBezTo>
                    <a:pt x="1639" y="1746"/>
                    <a:pt x="1713" y="1746"/>
                    <a:pt x="1756" y="1736"/>
                  </a:cubicBezTo>
                  <a:lnTo>
                    <a:pt x="1831" y="1736"/>
                  </a:lnTo>
                  <a:cubicBezTo>
                    <a:pt x="1831" y="1736"/>
                    <a:pt x="1831" y="1703"/>
                    <a:pt x="1820" y="1661"/>
                  </a:cubicBezTo>
                  <a:cubicBezTo>
                    <a:pt x="1820" y="1608"/>
                    <a:pt x="1809" y="1544"/>
                    <a:pt x="1809" y="1459"/>
                  </a:cubicBezTo>
                  <a:cubicBezTo>
                    <a:pt x="1788" y="1289"/>
                    <a:pt x="1777" y="1076"/>
                    <a:pt x="1767" y="863"/>
                  </a:cubicBezTo>
                  <a:cubicBezTo>
                    <a:pt x="1746" y="650"/>
                    <a:pt x="1734" y="437"/>
                    <a:pt x="1734" y="277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3364675" y="4955125"/>
              <a:ext cx="53500" cy="54575"/>
            </a:xfrm>
            <a:custGeom>
              <a:avLst/>
              <a:gdLst/>
              <a:ahLst/>
              <a:cxnLst/>
              <a:rect l="l" t="t" r="r" b="b"/>
              <a:pathLst>
                <a:path w="2140" h="2183" extrusionOk="0">
                  <a:moveTo>
                    <a:pt x="479" y="0"/>
                  </a:moveTo>
                  <a:cubicBezTo>
                    <a:pt x="479" y="0"/>
                    <a:pt x="341" y="416"/>
                    <a:pt x="224" y="851"/>
                  </a:cubicBezTo>
                  <a:cubicBezTo>
                    <a:pt x="160" y="1064"/>
                    <a:pt x="96" y="1288"/>
                    <a:pt x="64" y="1447"/>
                  </a:cubicBezTo>
                  <a:cubicBezTo>
                    <a:pt x="22" y="1607"/>
                    <a:pt x="1" y="1724"/>
                    <a:pt x="1" y="1724"/>
                  </a:cubicBezTo>
                  <a:cubicBezTo>
                    <a:pt x="1" y="1724"/>
                    <a:pt x="107" y="1756"/>
                    <a:pt x="266" y="1809"/>
                  </a:cubicBezTo>
                  <a:cubicBezTo>
                    <a:pt x="426" y="1852"/>
                    <a:pt x="639" y="1927"/>
                    <a:pt x="862" y="1979"/>
                  </a:cubicBezTo>
                  <a:cubicBezTo>
                    <a:pt x="1299" y="2086"/>
                    <a:pt x="1725" y="2182"/>
                    <a:pt x="1725" y="2182"/>
                  </a:cubicBezTo>
                  <a:cubicBezTo>
                    <a:pt x="1725" y="2182"/>
                    <a:pt x="1810" y="1745"/>
                    <a:pt x="1905" y="1331"/>
                  </a:cubicBezTo>
                  <a:cubicBezTo>
                    <a:pt x="1959" y="1128"/>
                    <a:pt x="2023" y="915"/>
                    <a:pt x="2065" y="756"/>
                  </a:cubicBezTo>
                  <a:cubicBezTo>
                    <a:pt x="2108" y="607"/>
                    <a:pt x="2139" y="501"/>
                    <a:pt x="2139" y="501"/>
                  </a:cubicBezTo>
                  <a:cubicBezTo>
                    <a:pt x="2139" y="501"/>
                    <a:pt x="2033" y="479"/>
                    <a:pt x="1874" y="437"/>
                  </a:cubicBezTo>
                  <a:cubicBezTo>
                    <a:pt x="1714" y="404"/>
                    <a:pt x="1512" y="341"/>
                    <a:pt x="1309" y="277"/>
                  </a:cubicBezTo>
                  <a:cubicBezTo>
                    <a:pt x="905" y="149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3312000" y="4823675"/>
              <a:ext cx="60150" cy="61225"/>
            </a:xfrm>
            <a:custGeom>
              <a:avLst/>
              <a:gdLst/>
              <a:ahLst/>
              <a:cxnLst/>
              <a:rect l="l" t="t" r="r" b="b"/>
              <a:pathLst>
                <a:path w="2406" h="2449" extrusionOk="0">
                  <a:moveTo>
                    <a:pt x="969" y="1"/>
                  </a:moveTo>
                  <a:lnTo>
                    <a:pt x="926" y="65"/>
                  </a:lnTo>
                  <a:cubicBezTo>
                    <a:pt x="894" y="107"/>
                    <a:pt x="852" y="161"/>
                    <a:pt x="809" y="225"/>
                  </a:cubicBezTo>
                  <a:cubicBezTo>
                    <a:pt x="713" y="363"/>
                    <a:pt x="596" y="544"/>
                    <a:pt x="469" y="736"/>
                  </a:cubicBezTo>
                  <a:cubicBezTo>
                    <a:pt x="351" y="927"/>
                    <a:pt x="224" y="1119"/>
                    <a:pt x="138" y="1257"/>
                  </a:cubicBezTo>
                  <a:cubicBezTo>
                    <a:pt x="53" y="1406"/>
                    <a:pt x="1" y="1502"/>
                    <a:pt x="1" y="1502"/>
                  </a:cubicBezTo>
                  <a:cubicBezTo>
                    <a:pt x="1" y="1502"/>
                    <a:pt x="373" y="1768"/>
                    <a:pt x="745" y="2002"/>
                  </a:cubicBezTo>
                  <a:cubicBezTo>
                    <a:pt x="1129" y="2236"/>
                    <a:pt x="1512" y="2449"/>
                    <a:pt x="1512" y="2449"/>
                  </a:cubicBezTo>
                  <a:cubicBezTo>
                    <a:pt x="1512" y="2449"/>
                    <a:pt x="1713" y="2066"/>
                    <a:pt x="1937" y="1693"/>
                  </a:cubicBezTo>
                  <a:cubicBezTo>
                    <a:pt x="2171" y="1321"/>
                    <a:pt x="2406" y="970"/>
                    <a:pt x="2406" y="970"/>
                  </a:cubicBezTo>
                  <a:cubicBezTo>
                    <a:pt x="2406" y="970"/>
                    <a:pt x="2309" y="916"/>
                    <a:pt x="2171" y="831"/>
                  </a:cubicBezTo>
                  <a:cubicBezTo>
                    <a:pt x="2033" y="746"/>
                    <a:pt x="1862" y="629"/>
                    <a:pt x="1682" y="512"/>
                  </a:cubicBezTo>
                  <a:cubicBezTo>
                    <a:pt x="1501" y="395"/>
                    <a:pt x="1320" y="267"/>
                    <a:pt x="1192" y="171"/>
                  </a:cubicBezTo>
                  <a:cubicBezTo>
                    <a:pt x="1118" y="118"/>
                    <a:pt x="1065" y="76"/>
                    <a:pt x="1022" y="55"/>
                  </a:cubicBezTo>
                  <a:lnTo>
                    <a:pt x="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4237025" y="4777925"/>
              <a:ext cx="30625" cy="31175"/>
            </a:xfrm>
            <a:custGeom>
              <a:avLst/>
              <a:gdLst/>
              <a:ahLst/>
              <a:cxnLst/>
              <a:rect l="l" t="t" r="r" b="b"/>
              <a:pathLst>
                <a:path w="1225" h="1247" extrusionOk="0">
                  <a:moveTo>
                    <a:pt x="639" y="1"/>
                  </a:moveTo>
                  <a:cubicBezTo>
                    <a:pt x="639" y="1"/>
                    <a:pt x="490" y="150"/>
                    <a:pt x="331" y="299"/>
                  </a:cubicBezTo>
                  <a:cubicBezTo>
                    <a:pt x="246" y="373"/>
                    <a:pt x="161" y="437"/>
                    <a:pt x="107" y="490"/>
                  </a:cubicBezTo>
                  <a:cubicBezTo>
                    <a:pt x="43" y="544"/>
                    <a:pt x="1" y="575"/>
                    <a:pt x="1" y="575"/>
                  </a:cubicBezTo>
                  <a:cubicBezTo>
                    <a:pt x="1" y="575"/>
                    <a:pt x="33" y="618"/>
                    <a:pt x="86" y="671"/>
                  </a:cubicBezTo>
                  <a:cubicBezTo>
                    <a:pt x="118" y="703"/>
                    <a:pt x="150" y="735"/>
                    <a:pt x="182" y="778"/>
                  </a:cubicBezTo>
                  <a:lnTo>
                    <a:pt x="277" y="906"/>
                  </a:lnTo>
                  <a:cubicBezTo>
                    <a:pt x="405" y="1065"/>
                    <a:pt x="544" y="1246"/>
                    <a:pt x="544" y="1246"/>
                  </a:cubicBezTo>
                  <a:cubicBezTo>
                    <a:pt x="544" y="1246"/>
                    <a:pt x="714" y="1118"/>
                    <a:pt x="884" y="969"/>
                  </a:cubicBezTo>
                  <a:cubicBezTo>
                    <a:pt x="927" y="937"/>
                    <a:pt x="980" y="894"/>
                    <a:pt x="1012" y="863"/>
                  </a:cubicBezTo>
                  <a:cubicBezTo>
                    <a:pt x="1055" y="831"/>
                    <a:pt x="1086" y="799"/>
                    <a:pt x="1119" y="767"/>
                  </a:cubicBezTo>
                  <a:cubicBezTo>
                    <a:pt x="1182" y="714"/>
                    <a:pt x="1225" y="671"/>
                    <a:pt x="1225" y="671"/>
                  </a:cubicBezTo>
                  <a:cubicBezTo>
                    <a:pt x="1225" y="671"/>
                    <a:pt x="1193" y="629"/>
                    <a:pt x="1140" y="565"/>
                  </a:cubicBezTo>
                  <a:cubicBezTo>
                    <a:pt x="1086" y="501"/>
                    <a:pt x="1022" y="416"/>
                    <a:pt x="937" y="331"/>
                  </a:cubicBezTo>
                  <a:cubicBezTo>
                    <a:pt x="788" y="161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4206175" y="4912300"/>
              <a:ext cx="28750" cy="29275"/>
            </a:xfrm>
            <a:custGeom>
              <a:avLst/>
              <a:gdLst/>
              <a:ahLst/>
              <a:cxnLst/>
              <a:rect l="l" t="t" r="r" b="b"/>
              <a:pathLst>
                <a:path w="1150" h="1171" extrusionOk="0">
                  <a:moveTo>
                    <a:pt x="788" y="0"/>
                  </a:moveTo>
                  <a:cubicBezTo>
                    <a:pt x="788" y="0"/>
                    <a:pt x="596" y="107"/>
                    <a:pt x="405" y="192"/>
                  </a:cubicBezTo>
                  <a:cubicBezTo>
                    <a:pt x="203" y="287"/>
                    <a:pt x="0" y="362"/>
                    <a:pt x="0" y="362"/>
                  </a:cubicBezTo>
                  <a:cubicBezTo>
                    <a:pt x="0" y="362"/>
                    <a:pt x="33" y="415"/>
                    <a:pt x="64" y="490"/>
                  </a:cubicBezTo>
                  <a:cubicBezTo>
                    <a:pt x="97" y="564"/>
                    <a:pt x="128" y="660"/>
                    <a:pt x="171" y="755"/>
                  </a:cubicBezTo>
                  <a:cubicBezTo>
                    <a:pt x="213" y="862"/>
                    <a:pt x="246" y="958"/>
                    <a:pt x="277" y="1043"/>
                  </a:cubicBezTo>
                  <a:cubicBezTo>
                    <a:pt x="309" y="1117"/>
                    <a:pt x="320" y="1171"/>
                    <a:pt x="320" y="1171"/>
                  </a:cubicBezTo>
                  <a:cubicBezTo>
                    <a:pt x="320" y="1171"/>
                    <a:pt x="373" y="1149"/>
                    <a:pt x="447" y="1117"/>
                  </a:cubicBezTo>
                  <a:cubicBezTo>
                    <a:pt x="532" y="1086"/>
                    <a:pt x="629" y="1053"/>
                    <a:pt x="735" y="1011"/>
                  </a:cubicBezTo>
                  <a:cubicBezTo>
                    <a:pt x="841" y="968"/>
                    <a:pt x="948" y="915"/>
                    <a:pt x="1022" y="883"/>
                  </a:cubicBezTo>
                  <a:cubicBezTo>
                    <a:pt x="1097" y="851"/>
                    <a:pt x="1150" y="819"/>
                    <a:pt x="1150" y="819"/>
                  </a:cubicBezTo>
                  <a:cubicBezTo>
                    <a:pt x="1150" y="819"/>
                    <a:pt x="1065" y="606"/>
                    <a:pt x="979" y="405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4138875" y="5032800"/>
              <a:ext cx="23975" cy="24500"/>
            </a:xfrm>
            <a:custGeom>
              <a:avLst/>
              <a:gdLst/>
              <a:ahLst/>
              <a:cxnLst/>
              <a:rect l="l" t="t" r="r" b="b"/>
              <a:pathLst>
                <a:path w="959" h="980" extrusionOk="0">
                  <a:moveTo>
                    <a:pt x="852" y="0"/>
                  </a:moveTo>
                  <a:cubicBezTo>
                    <a:pt x="852" y="0"/>
                    <a:pt x="798" y="12"/>
                    <a:pt x="724" y="33"/>
                  </a:cubicBezTo>
                  <a:cubicBezTo>
                    <a:pt x="639" y="43"/>
                    <a:pt x="532" y="64"/>
                    <a:pt x="426" y="75"/>
                  </a:cubicBezTo>
                  <a:lnTo>
                    <a:pt x="0" y="118"/>
                  </a:lnTo>
                  <a:cubicBezTo>
                    <a:pt x="0" y="118"/>
                    <a:pt x="11" y="171"/>
                    <a:pt x="11" y="246"/>
                  </a:cubicBezTo>
                  <a:cubicBezTo>
                    <a:pt x="22" y="331"/>
                    <a:pt x="32" y="437"/>
                    <a:pt x="43" y="544"/>
                  </a:cubicBezTo>
                  <a:cubicBezTo>
                    <a:pt x="64" y="756"/>
                    <a:pt x="64" y="980"/>
                    <a:pt x="64" y="980"/>
                  </a:cubicBezTo>
                  <a:cubicBezTo>
                    <a:pt x="64" y="980"/>
                    <a:pt x="287" y="969"/>
                    <a:pt x="511" y="948"/>
                  </a:cubicBezTo>
                  <a:cubicBezTo>
                    <a:pt x="618" y="937"/>
                    <a:pt x="724" y="927"/>
                    <a:pt x="809" y="916"/>
                  </a:cubicBezTo>
                  <a:cubicBezTo>
                    <a:pt x="904" y="905"/>
                    <a:pt x="958" y="894"/>
                    <a:pt x="958" y="894"/>
                  </a:cubicBezTo>
                  <a:cubicBezTo>
                    <a:pt x="958" y="894"/>
                    <a:pt x="937" y="660"/>
                    <a:pt x="916" y="447"/>
                  </a:cubicBezTo>
                  <a:cubicBezTo>
                    <a:pt x="904" y="331"/>
                    <a:pt x="883" y="224"/>
                    <a:pt x="873" y="139"/>
                  </a:cubicBezTo>
                  <a:cubicBezTo>
                    <a:pt x="862" y="54"/>
                    <a:pt x="852" y="0"/>
                    <a:pt x="85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4035650" y="5125650"/>
              <a:ext cx="26100" cy="25575"/>
            </a:xfrm>
            <a:custGeom>
              <a:avLst/>
              <a:gdLst/>
              <a:ahLst/>
              <a:cxnLst/>
              <a:rect l="l" t="t" r="r" b="b"/>
              <a:pathLst>
                <a:path w="1044" h="1023" extrusionOk="0">
                  <a:moveTo>
                    <a:pt x="192" y="1"/>
                  </a:moveTo>
                  <a:lnTo>
                    <a:pt x="107" y="427"/>
                  </a:lnTo>
                  <a:cubicBezTo>
                    <a:pt x="85" y="533"/>
                    <a:pt x="53" y="628"/>
                    <a:pt x="32" y="713"/>
                  </a:cubicBezTo>
                  <a:cubicBezTo>
                    <a:pt x="11" y="788"/>
                    <a:pt x="0" y="841"/>
                    <a:pt x="0" y="841"/>
                  </a:cubicBezTo>
                  <a:cubicBezTo>
                    <a:pt x="0" y="841"/>
                    <a:pt x="53" y="862"/>
                    <a:pt x="128" y="874"/>
                  </a:cubicBezTo>
                  <a:cubicBezTo>
                    <a:pt x="213" y="895"/>
                    <a:pt x="320" y="926"/>
                    <a:pt x="426" y="948"/>
                  </a:cubicBezTo>
                  <a:cubicBezTo>
                    <a:pt x="649" y="990"/>
                    <a:pt x="873" y="1023"/>
                    <a:pt x="873" y="1023"/>
                  </a:cubicBezTo>
                  <a:cubicBezTo>
                    <a:pt x="873" y="1023"/>
                    <a:pt x="873" y="1011"/>
                    <a:pt x="883" y="990"/>
                  </a:cubicBezTo>
                  <a:cubicBezTo>
                    <a:pt x="894" y="969"/>
                    <a:pt x="894" y="926"/>
                    <a:pt x="904" y="884"/>
                  </a:cubicBezTo>
                  <a:cubicBezTo>
                    <a:pt x="926" y="799"/>
                    <a:pt x="947" y="692"/>
                    <a:pt x="968" y="586"/>
                  </a:cubicBezTo>
                  <a:cubicBezTo>
                    <a:pt x="990" y="469"/>
                    <a:pt x="1011" y="363"/>
                    <a:pt x="1022" y="288"/>
                  </a:cubicBezTo>
                  <a:cubicBezTo>
                    <a:pt x="1032" y="203"/>
                    <a:pt x="1043" y="150"/>
                    <a:pt x="1043" y="150"/>
                  </a:cubicBezTo>
                  <a:cubicBezTo>
                    <a:pt x="1043" y="150"/>
                    <a:pt x="990" y="139"/>
                    <a:pt x="904" y="129"/>
                  </a:cubicBezTo>
                  <a:cubicBezTo>
                    <a:pt x="819" y="118"/>
                    <a:pt x="713" y="107"/>
                    <a:pt x="606" y="86"/>
                  </a:cubicBezTo>
                  <a:cubicBezTo>
                    <a:pt x="500" y="65"/>
                    <a:pt x="394" y="43"/>
                    <a:pt x="320" y="32"/>
                  </a:cubicBezTo>
                  <a:cubicBezTo>
                    <a:pt x="277" y="22"/>
                    <a:pt x="245" y="11"/>
                    <a:pt x="223" y="11"/>
                  </a:cubicBezTo>
                  <a:cubicBezTo>
                    <a:pt x="202" y="1"/>
                    <a:pt x="192" y="1"/>
                    <a:pt x="192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3909550" y="5182325"/>
              <a:ext cx="30075" cy="29550"/>
            </a:xfrm>
            <a:custGeom>
              <a:avLst/>
              <a:gdLst/>
              <a:ahLst/>
              <a:cxnLst/>
              <a:rect l="l" t="t" r="r" b="b"/>
              <a:pathLst>
                <a:path w="1203" h="1182" extrusionOk="0">
                  <a:moveTo>
                    <a:pt x="426" y="0"/>
                  </a:moveTo>
                  <a:cubicBezTo>
                    <a:pt x="426" y="0"/>
                    <a:pt x="330" y="182"/>
                    <a:pt x="223" y="373"/>
                  </a:cubicBezTo>
                  <a:cubicBezTo>
                    <a:pt x="170" y="468"/>
                    <a:pt x="117" y="554"/>
                    <a:pt x="74" y="628"/>
                  </a:cubicBezTo>
                  <a:cubicBezTo>
                    <a:pt x="21" y="703"/>
                    <a:pt x="0" y="745"/>
                    <a:pt x="0" y="745"/>
                  </a:cubicBezTo>
                  <a:cubicBezTo>
                    <a:pt x="0" y="745"/>
                    <a:pt x="43" y="777"/>
                    <a:pt x="117" y="820"/>
                  </a:cubicBezTo>
                  <a:cubicBezTo>
                    <a:pt x="181" y="863"/>
                    <a:pt x="287" y="915"/>
                    <a:pt x="383" y="969"/>
                  </a:cubicBezTo>
                  <a:cubicBezTo>
                    <a:pt x="575" y="1075"/>
                    <a:pt x="777" y="1182"/>
                    <a:pt x="777" y="1182"/>
                  </a:cubicBezTo>
                  <a:cubicBezTo>
                    <a:pt x="777" y="1182"/>
                    <a:pt x="809" y="1128"/>
                    <a:pt x="851" y="1054"/>
                  </a:cubicBezTo>
                  <a:cubicBezTo>
                    <a:pt x="894" y="979"/>
                    <a:pt x="947" y="884"/>
                    <a:pt x="1000" y="788"/>
                  </a:cubicBezTo>
                  <a:cubicBezTo>
                    <a:pt x="1053" y="681"/>
                    <a:pt x="1107" y="586"/>
                    <a:pt x="1138" y="511"/>
                  </a:cubicBezTo>
                  <a:cubicBezTo>
                    <a:pt x="1160" y="480"/>
                    <a:pt x="1171" y="447"/>
                    <a:pt x="1181" y="426"/>
                  </a:cubicBezTo>
                  <a:lnTo>
                    <a:pt x="1202" y="383"/>
                  </a:lnTo>
                  <a:cubicBezTo>
                    <a:pt x="1202" y="383"/>
                    <a:pt x="1181" y="383"/>
                    <a:pt x="1160" y="373"/>
                  </a:cubicBezTo>
                  <a:lnTo>
                    <a:pt x="1075" y="331"/>
                  </a:lnTo>
                  <a:cubicBezTo>
                    <a:pt x="1000" y="298"/>
                    <a:pt x="904" y="245"/>
                    <a:pt x="809" y="203"/>
                  </a:cubicBezTo>
                  <a:cubicBezTo>
                    <a:pt x="713" y="149"/>
                    <a:pt x="617" y="96"/>
                    <a:pt x="542" y="64"/>
                  </a:cubicBezTo>
                  <a:cubicBezTo>
                    <a:pt x="479" y="21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3773050" y="5200950"/>
              <a:ext cx="31425" cy="30875"/>
            </a:xfrm>
            <a:custGeom>
              <a:avLst/>
              <a:gdLst/>
              <a:ahLst/>
              <a:cxnLst/>
              <a:rect l="l" t="t" r="r" b="b"/>
              <a:pathLst>
                <a:path w="1257" h="1235" extrusionOk="0">
                  <a:moveTo>
                    <a:pt x="629" y="0"/>
                  </a:moveTo>
                  <a:cubicBezTo>
                    <a:pt x="629" y="0"/>
                    <a:pt x="480" y="149"/>
                    <a:pt x="320" y="298"/>
                  </a:cubicBezTo>
                  <a:cubicBezTo>
                    <a:pt x="288" y="341"/>
                    <a:pt x="246" y="373"/>
                    <a:pt x="203" y="405"/>
                  </a:cubicBezTo>
                  <a:cubicBezTo>
                    <a:pt x="171" y="447"/>
                    <a:pt x="128" y="468"/>
                    <a:pt x="107" y="501"/>
                  </a:cubicBezTo>
                  <a:cubicBezTo>
                    <a:pt x="43" y="554"/>
                    <a:pt x="0" y="586"/>
                    <a:pt x="0" y="586"/>
                  </a:cubicBezTo>
                  <a:cubicBezTo>
                    <a:pt x="0" y="586"/>
                    <a:pt x="33" y="628"/>
                    <a:pt x="86" y="692"/>
                  </a:cubicBezTo>
                  <a:cubicBezTo>
                    <a:pt x="118" y="724"/>
                    <a:pt x="149" y="756"/>
                    <a:pt x="182" y="799"/>
                  </a:cubicBezTo>
                  <a:cubicBezTo>
                    <a:pt x="224" y="830"/>
                    <a:pt x="256" y="873"/>
                    <a:pt x="298" y="915"/>
                  </a:cubicBezTo>
                  <a:lnTo>
                    <a:pt x="618" y="1235"/>
                  </a:lnTo>
                  <a:cubicBezTo>
                    <a:pt x="618" y="1235"/>
                    <a:pt x="660" y="1192"/>
                    <a:pt x="724" y="1139"/>
                  </a:cubicBezTo>
                  <a:lnTo>
                    <a:pt x="948" y="915"/>
                  </a:lnTo>
                  <a:cubicBezTo>
                    <a:pt x="1022" y="841"/>
                    <a:pt x="1107" y="766"/>
                    <a:pt x="1161" y="702"/>
                  </a:cubicBezTo>
                  <a:cubicBezTo>
                    <a:pt x="1214" y="639"/>
                    <a:pt x="1256" y="596"/>
                    <a:pt x="1256" y="596"/>
                  </a:cubicBezTo>
                  <a:cubicBezTo>
                    <a:pt x="1256" y="596"/>
                    <a:pt x="1214" y="565"/>
                    <a:pt x="1150" y="511"/>
                  </a:cubicBezTo>
                  <a:cubicBezTo>
                    <a:pt x="1086" y="458"/>
                    <a:pt x="1012" y="383"/>
                    <a:pt x="927" y="309"/>
                  </a:cubicBezTo>
                  <a:cubicBezTo>
                    <a:pt x="852" y="224"/>
                    <a:pt x="778" y="149"/>
                    <a:pt x="724" y="96"/>
                  </a:cubicBezTo>
                  <a:cubicBezTo>
                    <a:pt x="660" y="43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3638175" y="5179925"/>
              <a:ext cx="30075" cy="29550"/>
            </a:xfrm>
            <a:custGeom>
              <a:avLst/>
              <a:gdLst/>
              <a:ahLst/>
              <a:cxnLst/>
              <a:rect l="l" t="t" r="r" b="b"/>
              <a:pathLst>
                <a:path w="1203" h="1182" extrusionOk="0">
                  <a:moveTo>
                    <a:pt x="777" y="1"/>
                  </a:moveTo>
                  <a:cubicBezTo>
                    <a:pt x="777" y="1"/>
                    <a:pt x="596" y="107"/>
                    <a:pt x="405" y="203"/>
                  </a:cubicBezTo>
                  <a:cubicBezTo>
                    <a:pt x="298" y="245"/>
                    <a:pt x="202" y="288"/>
                    <a:pt x="128" y="320"/>
                  </a:cubicBezTo>
                  <a:cubicBezTo>
                    <a:pt x="53" y="352"/>
                    <a:pt x="0" y="384"/>
                    <a:pt x="0" y="384"/>
                  </a:cubicBezTo>
                  <a:cubicBezTo>
                    <a:pt x="0" y="384"/>
                    <a:pt x="32" y="427"/>
                    <a:pt x="64" y="501"/>
                  </a:cubicBezTo>
                  <a:cubicBezTo>
                    <a:pt x="96" y="576"/>
                    <a:pt x="138" y="682"/>
                    <a:pt x="192" y="777"/>
                  </a:cubicBezTo>
                  <a:lnTo>
                    <a:pt x="405" y="1182"/>
                  </a:lnTo>
                  <a:lnTo>
                    <a:pt x="447" y="1160"/>
                  </a:lnTo>
                  <a:cubicBezTo>
                    <a:pt x="469" y="1150"/>
                    <a:pt x="500" y="1139"/>
                    <a:pt x="533" y="1118"/>
                  </a:cubicBezTo>
                  <a:cubicBezTo>
                    <a:pt x="618" y="1075"/>
                    <a:pt x="713" y="1022"/>
                    <a:pt x="809" y="980"/>
                  </a:cubicBezTo>
                  <a:cubicBezTo>
                    <a:pt x="916" y="926"/>
                    <a:pt x="1011" y="873"/>
                    <a:pt x="1075" y="831"/>
                  </a:cubicBezTo>
                  <a:cubicBezTo>
                    <a:pt x="1150" y="788"/>
                    <a:pt x="1203" y="756"/>
                    <a:pt x="1203" y="756"/>
                  </a:cubicBezTo>
                  <a:cubicBezTo>
                    <a:pt x="1203" y="756"/>
                    <a:pt x="1171" y="713"/>
                    <a:pt x="1128" y="639"/>
                  </a:cubicBezTo>
                  <a:cubicBezTo>
                    <a:pt x="1086" y="576"/>
                    <a:pt x="1032" y="479"/>
                    <a:pt x="979" y="384"/>
                  </a:cubicBezTo>
                  <a:cubicBezTo>
                    <a:pt x="926" y="288"/>
                    <a:pt x="873" y="192"/>
                    <a:pt x="841" y="129"/>
                  </a:cubicBezTo>
                  <a:cubicBezTo>
                    <a:pt x="819" y="86"/>
                    <a:pt x="809" y="54"/>
                    <a:pt x="798" y="32"/>
                  </a:cubicBezTo>
                  <a:cubicBezTo>
                    <a:pt x="788" y="11"/>
                    <a:pt x="777" y="1"/>
                    <a:pt x="777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3517400" y="5121125"/>
              <a:ext cx="25550" cy="25300"/>
            </a:xfrm>
            <a:custGeom>
              <a:avLst/>
              <a:gdLst/>
              <a:ahLst/>
              <a:cxnLst/>
              <a:rect l="l" t="t" r="r" b="b"/>
              <a:pathLst>
                <a:path w="1022" h="1012" extrusionOk="0">
                  <a:moveTo>
                    <a:pt x="851" y="1"/>
                  </a:moveTo>
                  <a:cubicBezTo>
                    <a:pt x="851" y="1"/>
                    <a:pt x="798" y="12"/>
                    <a:pt x="724" y="33"/>
                  </a:cubicBezTo>
                  <a:cubicBezTo>
                    <a:pt x="639" y="43"/>
                    <a:pt x="532" y="64"/>
                    <a:pt x="426" y="75"/>
                  </a:cubicBezTo>
                  <a:cubicBezTo>
                    <a:pt x="213" y="107"/>
                    <a:pt x="0" y="128"/>
                    <a:pt x="0" y="128"/>
                  </a:cubicBezTo>
                  <a:cubicBezTo>
                    <a:pt x="0" y="128"/>
                    <a:pt x="21" y="352"/>
                    <a:pt x="64" y="575"/>
                  </a:cubicBezTo>
                  <a:cubicBezTo>
                    <a:pt x="74" y="682"/>
                    <a:pt x="106" y="788"/>
                    <a:pt x="117" y="873"/>
                  </a:cubicBezTo>
                  <a:cubicBezTo>
                    <a:pt x="138" y="958"/>
                    <a:pt x="149" y="1012"/>
                    <a:pt x="149" y="1012"/>
                  </a:cubicBezTo>
                  <a:cubicBezTo>
                    <a:pt x="149" y="1012"/>
                    <a:pt x="202" y="1001"/>
                    <a:pt x="287" y="991"/>
                  </a:cubicBezTo>
                  <a:cubicBezTo>
                    <a:pt x="372" y="980"/>
                    <a:pt x="479" y="958"/>
                    <a:pt x="596" y="937"/>
                  </a:cubicBezTo>
                  <a:cubicBezTo>
                    <a:pt x="702" y="916"/>
                    <a:pt x="809" y="894"/>
                    <a:pt x="894" y="884"/>
                  </a:cubicBezTo>
                  <a:cubicBezTo>
                    <a:pt x="937" y="873"/>
                    <a:pt x="968" y="863"/>
                    <a:pt x="989" y="863"/>
                  </a:cubicBezTo>
                  <a:cubicBezTo>
                    <a:pt x="1011" y="852"/>
                    <a:pt x="1022" y="852"/>
                    <a:pt x="1022" y="852"/>
                  </a:cubicBezTo>
                  <a:cubicBezTo>
                    <a:pt x="1022" y="852"/>
                    <a:pt x="1022" y="842"/>
                    <a:pt x="1011" y="809"/>
                  </a:cubicBezTo>
                  <a:cubicBezTo>
                    <a:pt x="1011" y="788"/>
                    <a:pt x="1000" y="757"/>
                    <a:pt x="989" y="714"/>
                  </a:cubicBezTo>
                  <a:cubicBezTo>
                    <a:pt x="968" y="639"/>
                    <a:pt x="947" y="533"/>
                    <a:pt x="925" y="426"/>
                  </a:cubicBezTo>
                  <a:cubicBezTo>
                    <a:pt x="904" y="320"/>
                    <a:pt x="883" y="213"/>
                    <a:pt x="873" y="139"/>
                  </a:cubicBezTo>
                  <a:cubicBezTo>
                    <a:pt x="862" y="54"/>
                    <a:pt x="851" y="1"/>
                    <a:pt x="851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3417350" y="5026425"/>
              <a:ext cx="24225" cy="24775"/>
            </a:xfrm>
            <a:custGeom>
              <a:avLst/>
              <a:gdLst/>
              <a:ahLst/>
              <a:cxnLst/>
              <a:rect l="l" t="t" r="r" b="b"/>
              <a:pathLst>
                <a:path w="969" h="991" extrusionOk="0">
                  <a:moveTo>
                    <a:pt x="117" y="0"/>
                  </a:moveTo>
                  <a:cubicBezTo>
                    <a:pt x="117" y="0"/>
                    <a:pt x="86" y="213"/>
                    <a:pt x="54" y="437"/>
                  </a:cubicBezTo>
                  <a:cubicBezTo>
                    <a:pt x="32" y="553"/>
                    <a:pt x="22" y="671"/>
                    <a:pt x="22" y="745"/>
                  </a:cubicBezTo>
                  <a:cubicBezTo>
                    <a:pt x="11" y="830"/>
                    <a:pt x="1" y="894"/>
                    <a:pt x="1" y="894"/>
                  </a:cubicBezTo>
                  <a:cubicBezTo>
                    <a:pt x="1" y="894"/>
                    <a:pt x="65" y="894"/>
                    <a:pt x="150" y="915"/>
                  </a:cubicBezTo>
                  <a:cubicBezTo>
                    <a:pt x="235" y="926"/>
                    <a:pt x="341" y="937"/>
                    <a:pt x="448" y="948"/>
                  </a:cubicBezTo>
                  <a:cubicBezTo>
                    <a:pt x="671" y="979"/>
                    <a:pt x="895" y="990"/>
                    <a:pt x="895" y="990"/>
                  </a:cubicBezTo>
                  <a:cubicBezTo>
                    <a:pt x="895" y="990"/>
                    <a:pt x="905" y="766"/>
                    <a:pt x="926" y="553"/>
                  </a:cubicBezTo>
                  <a:cubicBezTo>
                    <a:pt x="926" y="447"/>
                    <a:pt x="947" y="341"/>
                    <a:pt x="958" y="267"/>
                  </a:cubicBezTo>
                  <a:cubicBezTo>
                    <a:pt x="969" y="181"/>
                    <a:pt x="969" y="128"/>
                    <a:pt x="969" y="128"/>
                  </a:cubicBezTo>
                  <a:cubicBezTo>
                    <a:pt x="969" y="128"/>
                    <a:pt x="916" y="128"/>
                    <a:pt x="841" y="118"/>
                  </a:cubicBezTo>
                  <a:cubicBezTo>
                    <a:pt x="756" y="106"/>
                    <a:pt x="649" y="96"/>
                    <a:pt x="554" y="75"/>
                  </a:cubicBezTo>
                  <a:cubicBezTo>
                    <a:pt x="341" y="43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3347375" y="4904850"/>
              <a:ext cx="28750" cy="29275"/>
            </a:xfrm>
            <a:custGeom>
              <a:avLst/>
              <a:gdLst/>
              <a:ahLst/>
              <a:cxnLst/>
              <a:rect l="l" t="t" r="r" b="b"/>
              <a:pathLst>
                <a:path w="1150" h="1171" extrusionOk="0">
                  <a:moveTo>
                    <a:pt x="373" y="0"/>
                  </a:moveTo>
                  <a:cubicBezTo>
                    <a:pt x="373" y="0"/>
                    <a:pt x="373" y="10"/>
                    <a:pt x="362" y="32"/>
                  </a:cubicBezTo>
                  <a:cubicBezTo>
                    <a:pt x="352" y="53"/>
                    <a:pt x="331" y="85"/>
                    <a:pt x="310" y="117"/>
                  </a:cubicBezTo>
                  <a:cubicBezTo>
                    <a:pt x="277" y="192"/>
                    <a:pt x="235" y="298"/>
                    <a:pt x="182" y="393"/>
                  </a:cubicBezTo>
                  <a:cubicBezTo>
                    <a:pt x="139" y="500"/>
                    <a:pt x="86" y="606"/>
                    <a:pt x="54" y="681"/>
                  </a:cubicBezTo>
                  <a:cubicBezTo>
                    <a:pt x="22" y="755"/>
                    <a:pt x="0" y="809"/>
                    <a:pt x="0" y="809"/>
                  </a:cubicBezTo>
                  <a:cubicBezTo>
                    <a:pt x="0" y="809"/>
                    <a:pt x="213" y="915"/>
                    <a:pt x="416" y="1001"/>
                  </a:cubicBezTo>
                  <a:cubicBezTo>
                    <a:pt x="618" y="1096"/>
                    <a:pt x="820" y="1171"/>
                    <a:pt x="820" y="1171"/>
                  </a:cubicBezTo>
                  <a:cubicBezTo>
                    <a:pt x="820" y="1171"/>
                    <a:pt x="894" y="958"/>
                    <a:pt x="980" y="766"/>
                  </a:cubicBezTo>
                  <a:cubicBezTo>
                    <a:pt x="1065" y="564"/>
                    <a:pt x="1150" y="372"/>
                    <a:pt x="1150" y="372"/>
                  </a:cubicBezTo>
                  <a:cubicBezTo>
                    <a:pt x="1150" y="372"/>
                    <a:pt x="1107" y="351"/>
                    <a:pt x="1033" y="319"/>
                  </a:cubicBezTo>
                  <a:cubicBezTo>
                    <a:pt x="958" y="287"/>
                    <a:pt x="863" y="245"/>
                    <a:pt x="767" y="202"/>
                  </a:cubicBezTo>
                  <a:cubicBezTo>
                    <a:pt x="671" y="149"/>
                    <a:pt x="575" y="96"/>
                    <a:pt x="501" y="64"/>
                  </a:cubicBezTo>
                  <a:cubicBezTo>
                    <a:pt x="459" y="43"/>
                    <a:pt x="426" y="32"/>
                    <a:pt x="405" y="21"/>
                  </a:cubicBezTo>
                  <a:cubicBezTo>
                    <a:pt x="384" y="10"/>
                    <a:pt x="373" y="0"/>
                    <a:pt x="37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3317325" y="4769700"/>
              <a:ext cx="30600" cy="31400"/>
            </a:xfrm>
            <a:custGeom>
              <a:avLst/>
              <a:gdLst/>
              <a:ahLst/>
              <a:cxnLst/>
              <a:rect l="l" t="t" r="r" b="b"/>
              <a:pathLst>
                <a:path w="1224" h="1256" extrusionOk="0">
                  <a:moveTo>
                    <a:pt x="585" y="0"/>
                  </a:moveTo>
                  <a:cubicBezTo>
                    <a:pt x="585" y="0"/>
                    <a:pt x="436" y="159"/>
                    <a:pt x="287" y="330"/>
                  </a:cubicBezTo>
                  <a:cubicBezTo>
                    <a:pt x="245" y="372"/>
                    <a:pt x="213" y="415"/>
                    <a:pt x="171" y="447"/>
                  </a:cubicBezTo>
                  <a:cubicBezTo>
                    <a:pt x="138" y="490"/>
                    <a:pt x="107" y="532"/>
                    <a:pt x="86" y="564"/>
                  </a:cubicBezTo>
                  <a:cubicBezTo>
                    <a:pt x="32" y="628"/>
                    <a:pt x="0" y="670"/>
                    <a:pt x="0" y="670"/>
                  </a:cubicBezTo>
                  <a:cubicBezTo>
                    <a:pt x="0" y="670"/>
                    <a:pt x="32" y="713"/>
                    <a:pt x="96" y="766"/>
                  </a:cubicBezTo>
                  <a:cubicBezTo>
                    <a:pt x="160" y="830"/>
                    <a:pt x="245" y="904"/>
                    <a:pt x="330" y="979"/>
                  </a:cubicBezTo>
                  <a:lnTo>
                    <a:pt x="670" y="1256"/>
                  </a:lnTo>
                  <a:cubicBezTo>
                    <a:pt x="670" y="1256"/>
                    <a:pt x="809" y="1075"/>
                    <a:pt x="937" y="915"/>
                  </a:cubicBezTo>
                  <a:cubicBezTo>
                    <a:pt x="1011" y="830"/>
                    <a:pt x="1086" y="745"/>
                    <a:pt x="1139" y="691"/>
                  </a:cubicBezTo>
                  <a:cubicBezTo>
                    <a:pt x="1192" y="628"/>
                    <a:pt x="1224" y="585"/>
                    <a:pt x="1224" y="585"/>
                  </a:cubicBezTo>
                  <a:cubicBezTo>
                    <a:pt x="1224" y="585"/>
                    <a:pt x="1181" y="553"/>
                    <a:pt x="1117" y="500"/>
                  </a:cubicBezTo>
                  <a:cubicBezTo>
                    <a:pt x="1086" y="479"/>
                    <a:pt x="1054" y="447"/>
                    <a:pt x="1011" y="415"/>
                  </a:cubicBezTo>
                  <a:lnTo>
                    <a:pt x="905" y="308"/>
                  </a:lnTo>
                  <a:cubicBezTo>
                    <a:pt x="745" y="159"/>
                    <a:pt x="585" y="0"/>
                    <a:pt x="585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4331200" y="4801075"/>
              <a:ext cx="92100" cy="46050"/>
            </a:xfrm>
            <a:custGeom>
              <a:avLst/>
              <a:gdLst/>
              <a:ahLst/>
              <a:cxnLst/>
              <a:rect l="l" t="t" r="r" b="b"/>
              <a:pathLst>
                <a:path w="3684" h="1842" extrusionOk="0">
                  <a:moveTo>
                    <a:pt x="1874" y="171"/>
                  </a:moveTo>
                  <a:cubicBezTo>
                    <a:pt x="1980" y="235"/>
                    <a:pt x="2332" y="437"/>
                    <a:pt x="2673" y="650"/>
                  </a:cubicBezTo>
                  <a:cubicBezTo>
                    <a:pt x="2864" y="767"/>
                    <a:pt x="3034" y="884"/>
                    <a:pt x="3172" y="980"/>
                  </a:cubicBezTo>
                  <a:lnTo>
                    <a:pt x="3364" y="1108"/>
                  </a:lnTo>
                  <a:cubicBezTo>
                    <a:pt x="3194" y="1171"/>
                    <a:pt x="2885" y="1288"/>
                    <a:pt x="2587" y="1395"/>
                  </a:cubicBezTo>
                  <a:cubicBezTo>
                    <a:pt x="2353" y="1469"/>
                    <a:pt x="2129" y="1543"/>
                    <a:pt x="1959" y="1597"/>
                  </a:cubicBezTo>
                  <a:lnTo>
                    <a:pt x="1704" y="1682"/>
                  </a:lnTo>
                  <a:lnTo>
                    <a:pt x="1481" y="1533"/>
                  </a:lnTo>
                  <a:cubicBezTo>
                    <a:pt x="1332" y="1427"/>
                    <a:pt x="1129" y="1299"/>
                    <a:pt x="927" y="1160"/>
                  </a:cubicBezTo>
                  <a:cubicBezTo>
                    <a:pt x="672" y="1001"/>
                    <a:pt x="416" y="841"/>
                    <a:pt x="256" y="746"/>
                  </a:cubicBezTo>
                  <a:lnTo>
                    <a:pt x="416" y="692"/>
                  </a:lnTo>
                  <a:cubicBezTo>
                    <a:pt x="576" y="639"/>
                    <a:pt x="800" y="564"/>
                    <a:pt x="1012" y="490"/>
                  </a:cubicBezTo>
                  <a:cubicBezTo>
                    <a:pt x="1384" y="363"/>
                    <a:pt x="1768" y="214"/>
                    <a:pt x="1874" y="171"/>
                  </a:cubicBezTo>
                  <a:close/>
                  <a:moveTo>
                    <a:pt x="1885" y="1"/>
                  </a:moveTo>
                  <a:lnTo>
                    <a:pt x="1853" y="22"/>
                  </a:lnTo>
                  <a:cubicBezTo>
                    <a:pt x="1853" y="22"/>
                    <a:pt x="1406" y="192"/>
                    <a:pt x="959" y="352"/>
                  </a:cubicBezTo>
                  <a:cubicBezTo>
                    <a:pt x="757" y="427"/>
                    <a:pt x="533" y="501"/>
                    <a:pt x="363" y="554"/>
                  </a:cubicBezTo>
                  <a:lnTo>
                    <a:pt x="1" y="671"/>
                  </a:lnTo>
                  <a:lnTo>
                    <a:pt x="12" y="767"/>
                  </a:lnTo>
                  <a:lnTo>
                    <a:pt x="44" y="788"/>
                  </a:lnTo>
                  <a:cubicBezTo>
                    <a:pt x="140" y="852"/>
                    <a:pt x="491" y="1065"/>
                    <a:pt x="852" y="1288"/>
                  </a:cubicBezTo>
                  <a:cubicBezTo>
                    <a:pt x="1055" y="1416"/>
                    <a:pt x="1247" y="1555"/>
                    <a:pt x="1406" y="1650"/>
                  </a:cubicBezTo>
                  <a:lnTo>
                    <a:pt x="1682" y="1841"/>
                  </a:lnTo>
                  <a:lnTo>
                    <a:pt x="2002" y="1746"/>
                  </a:lnTo>
                  <a:cubicBezTo>
                    <a:pt x="2172" y="1682"/>
                    <a:pt x="2406" y="1607"/>
                    <a:pt x="2630" y="1533"/>
                  </a:cubicBezTo>
                  <a:cubicBezTo>
                    <a:pt x="3087" y="1373"/>
                    <a:pt x="3545" y="1203"/>
                    <a:pt x="3555" y="1193"/>
                  </a:cubicBezTo>
                  <a:lnTo>
                    <a:pt x="3683" y="1150"/>
                  </a:lnTo>
                  <a:lnTo>
                    <a:pt x="3257" y="862"/>
                  </a:lnTo>
                  <a:cubicBezTo>
                    <a:pt x="3119" y="767"/>
                    <a:pt x="2938" y="650"/>
                    <a:pt x="2758" y="533"/>
                  </a:cubicBezTo>
                  <a:cubicBezTo>
                    <a:pt x="2342" y="266"/>
                    <a:pt x="1928" y="22"/>
                    <a:pt x="1917" y="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4342925" y="4808250"/>
              <a:ext cx="66275" cy="31950"/>
            </a:xfrm>
            <a:custGeom>
              <a:avLst/>
              <a:gdLst/>
              <a:ahLst/>
              <a:cxnLst/>
              <a:rect l="l" t="t" r="r" b="b"/>
              <a:pathLst>
                <a:path w="2651" h="1278" extrusionOk="0">
                  <a:moveTo>
                    <a:pt x="1384" y="161"/>
                  </a:moveTo>
                  <a:lnTo>
                    <a:pt x="1533" y="246"/>
                  </a:lnTo>
                  <a:cubicBezTo>
                    <a:pt x="1629" y="310"/>
                    <a:pt x="1778" y="395"/>
                    <a:pt x="1906" y="480"/>
                  </a:cubicBezTo>
                  <a:cubicBezTo>
                    <a:pt x="2065" y="586"/>
                    <a:pt x="2225" y="682"/>
                    <a:pt x="2331" y="757"/>
                  </a:cubicBezTo>
                  <a:cubicBezTo>
                    <a:pt x="2204" y="799"/>
                    <a:pt x="2033" y="863"/>
                    <a:pt x="1852" y="927"/>
                  </a:cubicBezTo>
                  <a:cubicBezTo>
                    <a:pt x="1608" y="1012"/>
                    <a:pt x="1362" y="1086"/>
                    <a:pt x="1267" y="1119"/>
                  </a:cubicBezTo>
                  <a:cubicBezTo>
                    <a:pt x="1192" y="1065"/>
                    <a:pt x="979" y="927"/>
                    <a:pt x="756" y="778"/>
                  </a:cubicBezTo>
                  <a:cubicBezTo>
                    <a:pt x="607" y="682"/>
                    <a:pt x="458" y="586"/>
                    <a:pt x="352" y="523"/>
                  </a:cubicBezTo>
                  <a:cubicBezTo>
                    <a:pt x="468" y="480"/>
                    <a:pt x="639" y="426"/>
                    <a:pt x="809" y="363"/>
                  </a:cubicBezTo>
                  <a:cubicBezTo>
                    <a:pt x="969" y="310"/>
                    <a:pt x="1118" y="256"/>
                    <a:pt x="1235" y="214"/>
                  </a:cubicBezTo>
                  <a:lnTo>
                    <a:pt x="1384" y="161"/>
                  </a:lnTo>
                  <a:close/>
                  <a:moveTo>
                    <a:pt x="1405" y="1"/>
                  </a:moveTo>
                  <a:lnTo>
                    <a:pt x="1182" y="76"/>
                  </a:lnTo>
                  <a:cubicBezTo>
                    <a:pt x="1064" y="118"/>
                    <a:pt x="915" y="171"/>
                    <a:pt x="766" y="225"/>
                  </a:cubicBezTo>
                  <a:cubicBezTo>
                    <a:pt x="458" y="331"/>
                    <a:pt x="160" y="437"/>
                    <a:pt x="149" y="437"/>
                  </a:cubicBezTo>
                  <a:lnTo>
                    <a:pt x="0" y="480"/>
                  </a:lnTo>
                  <a:lnTo>
                    <a:pt x="139" y="565"/>
                  </a:lnTo>
                  <a:cubicBezTo>
                    <a:pt x="139" y="565"/>
                    <a:pt x="405" y="735"/>
                    <a:pt x="681" y="906"/>
                  </a:cubicBezTo>
                  <a:cubicBezTo>
                    <a:pt x="948" y="1076"/>
                    <a:pt x="1224" y="1256"/>
                    <a:pt x="1224" y="1256"/>
                  </a:cubicBezTo>
                  <a:lnTo>
                    <a:pt x="1246" y="1278"/>
                  </a:lnTo>
                  <a:lnTo>
                    <a:pt x="1288" y="1268"/>
                  </a:lnTo>
                  <a:cubicBezTo>
                    <a:pt x="1288" y="1268"/>
                    <a:pt x="1586" y="1171"/>
                    <a:pt x="1894" y="1065"/>
                  </a:cubicBezTo>
                  <a:cubicBezTo>
                    <a:pt x="2204" y="959"/>
                    <a:pt x="2512" y="842"/>
                    <a:pt x="2512" y="842"/>
                  </a:cubicBezTo>
                  <a:lnTo>
                    <a:pt x="2650" y="788"/>
                  </a:lnTo>
                  <a:lnTo>
                    <a:pt x="2523" y="714"/>
                  </a:lnTo>
                  <a:cubicBezTo>
                    <a:pt x="2523" y="714"/>
                    <a:pt x="2256" y="533"/>
                    <a:pt x="1991" y="363"/>
                  </a:cubicBezTo>
                  <a:cubicBezTo>
                    <a:pt x="1852" y="267"/>
                    <a:pt x="1714" y="182"/>
                    <a:pt x="1608" y="118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4362075" y="4817300"/>
              <a:ext cx="28500" cy="13850"/>
            </a:xfrm>
            <a:custGeom>
              <a:avLst/>
              <a:gdLst/>
              <a:ahLst/>
              <a:cxnLst/>
              <a:rect l="l" t="t" r="r" b="b"/>
              <a:pathLst>
                <a:path w="1140" h="554" extrusionOk="0">
                  <a:moveTo>
                    <a:pt x="596" y="1"/>
                  </a:moveTo>
                  <a:lnTo>
                    <a:pt x="298" y="107"/>
                  </a:lnTo>
                  <a:lnTo>
                    <a:pt x="0" y="213"/>
                  </a:lnTo>
                  <a:cubicBezTo>
                    <a:pt x="0" y="213"/>
                    <a:pt x="128" y="299"/>
                    <a:pt x="267" y="384"/>
                  </a:cubicBezTo>
                  <a:cubicBezTo>
                    <a:pt x="395" y="469"/>
                    <a:pt x="533" y="554"/>
                    <a:pt x="533" y="554"/>
                  </a:cubicBezTo>
                  <a:lnTo>
                    <a:pt x="830" y="448"/>
                  </a:lnTo>
                  <a:cubicBezTo>
                    <a:pt x="979" y="395"/>
                    <a:pt x="1140" y="341"/>
                    <a:pt x="1140" y="341"/>
                  </a:cubicBezTo>
                  <a:lnTo>
                    <a:pt x="863" y="171"/>
                  </a:lnTo>
                  <a:cubicBezTo>
                    <a:pt x="735" y="86"/>
                    <a:pt x="596" y="1"/>
                    <a:pt x="596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4312325" y="4892325"/>
              <a:ext cx="91550" cy="44475"/>
            </a:xfrm>
            <a:custGeom>
              <a:avLst/>
              <a:gdLst/>
              <a:ahLst/>
              <a:cxnLst/>
              <a:rect l="l" t="t" r="r" b="b"/>
              <a:pathLst>
                <a:path w="3662" h="1779" extrusionOk="0">
                  <a:moveTo>
                    <a:pt x="2033" y="161"/>
                  </a:moveTo>
                  <a:lnTo>
                    <a:pt x="2236" y="331"/>
                  </a:lnTo>
                  <a:cubicBezTo>
                    <a:pt x="2352" y="426"/>
                    <a:pt x="2555" y="597"/>
                    <a:pt x="2746" y="767"/>
                  </a:cubicBezTo>
                  <a:cubicBezTo>
                    <a:pt x="2981" y="980"/>
                    <a:pt x="3225" y="1204"/>
                    <a:pt x="3353" y="1320"/>
                  </a:cubicBezTo>
                  <a:cubicBezTo>
                    <a:pt x="3172" y="1363"/>
                    <a:pt x="2853" y="1427"/>
                    <a:pt x="2544" y="1480"/>
                  </a:cubicBezTo>
                  <a:cubicBezTo>
                    <a:pt x="2150" y="1554"/>
                    <a:pt x="1746" y="1608"/>
                    <a:pt x="1629" y="1629"/>
                  </a:cubicBezTo>
                  <a:cubicBezTo>
                    <a:pt x="1533" y="1544"/>
                    <a:pt x="1246" y="1267"/>
                    <a:pt x="937" y="1001"/>
                  </a:cubicBezTo>
                  <a:cubicBezTo>
                    <a:pt x="713" y="788"/>
                    <a:pt x="479" y="586"/>
                    <a:pt x="341" y="469"/>
                  </a:cubicBezTo>
                  <a:cubicBezTo>
                    <a:pt x="522" y="448"/>
                    <a:pt x="820" y="395"/>
                    <a:pt x="1129" y="341"/>
                  </a:cubicBezTo>
                  <a:cubicBezTo>
                    <a:pt x="1373" y="299"/>
                    <a:pt x="1618" y="246"/>
                    <a:pt x="1778" y="213"/>
                  </a:cubicBezTo>
                  <a:lnTo>
                    <a:pt x="2033" y="161"/>
                  </a:lnTo>
                  <a:close/>
                  <a:moveTo>
                    <a:pt x="2076" y="1"/>
                  </a:moveTo>
                  <a:lnTo>
                    <a:pt x="1746" y="75"/>
                  </a:lnTo>
                  <a:cubicBezTo>
                    <a:pt x="1586" y="107"/>
                    <a:pt x="1352" y="161"/>
                    <a:pt x="1097" y="203"/>
                  </a:cubicBezTo>
                  <a:cubicBezTo>
                    <a:pt x="628" y="288"/>
                    <a:pt x="160" y="352"/>
                    <a:pt x="160" y="352"/>
                  </a:cubicBezTo>
                  <a:lnTo>
                    <a:pt x="1" y="373"/>
                  </a:lnTo>
                  <a:lnTo>
                    <a:pt x="117" y="480"/>
                  </a:lnTo>
                  <a:cubicBezTo>
                    <a:pt x="129" y="480"/>
                    <a:pt x="490" y="788"/>
                    <a:pt x="841" y="1107"/>
                  </a:cubicBezTo>
                  <a:cubicBezTo>
                    <a:pt x="1203" y="1427"/>
                    <a:pt x="1543" y="1757"/>
                    <a:pt x="1543" y="1757"/>
                  </a:cubicBezTo>
                  <a:lnTo>
                    <a:pt x="1576" y="1778"/>
                  </a:lnTo>
                  <a:lnTo>
                    <a:pt x="1607" y="1778"/>
                  </a:lnTo>
                  <a:cubicBezTo>
                    <a:pt x="1618" y="1778"/>
                    <a:pt x="2097" y="1714"/>
                    <a:pt x="2565" y="1629"/>
                  </a:cubicBezTo>
                  <a:cubicBezTo>
                    <a:pt x="2981" y="1554"/>
                    <a:pt x="3406" y="1459"/>
                    <a:pt x="3523" y="1438"/>
                  </a:cubicBezTo>
                  <a:lnTo>
                    <a:pt x="3662" y="1405"/>
                  </a:lnTo>
                  <a:lnTo>
                    <a:pt x="3555" y="1310"/>
                  </a:lnTo>
                  <a:cubicBezTo>
                    <a:pt x="3555" y="1310"/>
                    <a:pt x="3204" y="969"/>
                    <a:pt x="2842" y="660"/>
                  </a:cubicBezTo>
                  <a:cubicBezTo>
                    <a:pt x="2650" y="490"/>
                    <a:pt x="2448" y="310"/>
                    <a:pt x="2331" y="213"/>
                  </a:cubicBezTo>
                  <a:lnTo>
                    <a:pt x="2076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4326175" y="4899250"/>
              <a:ext cx="63875" cy="30875"/>
            </a:xfrm>
            <a:custGeom>
              <a:avLst/>
              <a:gdLst/>
              <a:ahLst/>
              <a:cxnLst/>
              <a:rect l="l" t="t" r="r" b="b"/>
              <a:pathLst>
                <a:path w="2555" h="1235" extrusionOk="0">
                  <a:moveTo>
                    <a:pt x="1415" y="149"/>
                  </a:moveTo>
                  <a:lnTo>
                    <a:pt x="1873" y="554"/>
                  </a:lnTo>
                  <a:cubicBezTo>
                    <a:pt x="2011" y="681"/>
                    <a:pt x="2160" y="809"/>
                    <a:pt x="2245" y="894"/>
                  </a:cubicBezTo>
                  <a:cubicBezTo>
                    <a:pt x="2129" y="915"/>
                    <a:pt x="1937" y="948"/>
                    <a:pt x="1756" y="979"/>
                  </a:cubicBezTo>
                  <a:cubicBezTo>
                    <a:pt x="1500" y="1033"/>
                    <a:pt x="1245" y="1064"/>
                    <a:pt x="1150" y="1086"/>
                  </a:cubicBezTo>
                  <a:cubicBezTo>
                    <a:pt x="1086" y="1022"/>
                    <a:pt x="894" y="841"/>
                    <a:pt x="703" y="671"/>
                  </a:cubicBezTo>
                  <a:cubicBezTo>
                    <a:pt x="564" y="554"/>
                    <a:pt x="426" y="437"/>
                    <a:pt x="330" y="352"/>
                  </a:cubicBezTo>
                  <a:cubicBezTo>
                    <a:pt x="457" y="331"/>
                    <a:pt x="639" y="298"/>
                    <a:pt x="809" y="267"/>
                  </a:cubicBezTo>
                  <a:lnTo>
                    <a:pt x="1415" y="149"/>
                  </a:lnTo>
                  <a:close/>
                  <a:moveTo>
                    <a:pt x="1458" y="0"/>
                  </a:moveTo>
                  <a:lnTo>
                    <a:pt x="788" y="128"/>
                  </a:lnTo>
                  <a:cubicBezTo>
                    <a:pt x="468" y="182"/>
                    <a:pt x="159" y="234"/>
                    <a:pt x="159" y="234"/>
                  </a:cubicBezTo>
                  <a:lnTo>
                    <a:pt x="0" y="256"/>
                  </a:lnTo>
                  <a:lnTo>
                    <a:pt x="117" y="362"/>
                  </a:lnTo>
                  <a:cubicBezTo>
                    <a:pt x="117" y="362"/>
                    <a:pt x="362" y="565"/>
                    <a:pt x="606" y="778"/>
                  </a:cubicBezTo>
                  <a:cubicBezTo>
                    <a:pt x="840" y="990"/>
                    <a:pt x="1086" y="1213"/>
                    <a:pt x="1086" y="1213"/>
                  </a:cubicBezTo>
                  <a:lnTo>
                    <a:pt x="1107" y="1235"/>
                  </a:lnTo>
                  <a:lnTo>
                    <a:pt x="1138" y="1235"/>
                  </a:lnTo>
                  <a:lnTo>
                    <a:pt x="1777" y="1128"/>
                  </a:lnTo>
                  <a:cubicBezTo>
                    <a:pt x="2096" y="1076"/>
                    <a:pt x="2415" y="1001"/>
                    <a:pt x="2415" y="1001"/>
                  </a:cubicBezTo>
                  <a:lnTo>
                    <a:pt x="2554" y="979"/>
                  </a:lnTo>
                  <a:lnTo>
                    <a:pt x="2458" y="884"/>
                  </a:lnTo>
                  <a:cubicBezTo>
                    <a:pt x="2458" y="884"/>
                    <a:pt x="2214" y="660"/>
                    <a:pt x="1969" y="447"/>
                  </a:cubicBezTo>
                  <a:lnTo>
                    <a:pt x="1458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4344525" y="4908025"/>
              <a:ext cx="27425" cy="13325"/>
            </a:xfrm>
            <a:custGeom>
              <a:avLst/>
              <a:gdLst/>
              <a:ahLst/>
              <a:cxnLst/>
              <a:rect l="l" t="t" r="r" b="b"/>
              <a:pathLst>
                <a:path w="1097" h="533" extrusionOk="0">
                  <a:moveTo>
                    <a:pt x="628" y="1"/>
                  </a:moveTo>
                  <a:cubicBezTo>
                    <a:pt x="628" y="1"/>
                    <a:pt x="468" y="32"/>
                    <a:pt x="309" y="54"/>
                  </a:cubicBezTo>
                  <a:cubicBezTo>
                    <a:pt x="160" y="86"/>
                    <a:pt x="0" y="118"/>
                    <a:pt x="0" y="118"/>
                  </a:cubicBezTo>
                  <a:cubicBezTo>
                    <a:pt x="0" y="118"/>
                    <a:pt x="118" y="214"/>
                    <a:pt x="234" y="320"/>
                  </a:cubicBezTo>
                  <a:cubicBezTo>
                    <a:pt x="352" y="427"/>
                    <a:pt x="479" y="533"/>
                    <a:pt x="479" y="533"/>
                  </a:cubicBezTo>
                  <a:cubicBezTo>
                    <a:pt x="479" y="533"/>
                    <a:pt x="628" y="512"/>
                    <a:pt x="788" y="479"/>
                  </a:cubicBezTo>
                  <a:cubicBezTo>
                    <a:pt x="948" y="448"/>
                    <a:pt x="1097" y="427"/>
                    <a:pt x="1097" y="427"/>
                  </a:cubicBezTo>
                  <a:lnTo>
                    <a:pt x="862" y="2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4284400" y="4980125"/>
              <a:ext cx="84900" cy="42050"/>
            </a:xfrm>
            <a:custGeom>
              <a:avLst/>
              <a:gdLst/>
              <a:ahLst/>
              <a:cxnLst/>
              <a:rect l="l" t="t" r="r" b="b"/>
              <a:pathLst>
                <a:path w="3396" h="1682" extrusionOk="0">
                  <a:moveTo>
                    <a:pt x="1990" y="149"/>
                  </a:moveTo>
                  <a:lnTo>
                    <a:pt x="2171" y="352"/>
                  </a:lnTo>
                  <a:cubicBezTo>
                    <a:pt x="2277" y="490"/>
                    <a:pt x="2437" y="671"/>
                    <a:pt x="2586" y="863"/>
                  </a:cubicBezTo>
                  <a:cubicBezTo>
                    <a:pt x="2799" y="1107"/>
                    <a:pt x="3001" y="1363"/>
                    <a:pt x="3107" y="1512"/>
                  </a:cubicBezTo>
                  <a:cubicBezTo>
                    <a:pt x="2927" y="1512"/>
                    <a:pt x="2608" y="1533"/>
                    <a:pt x="2288" y="1533"/>
                  </a:cubicBezTo>
                  <a:cubicBezTo>
                    <a:pt x="2154" y="1537"/>
                    <a:pt x="2021" y="1538"/>
                    <a:pt x="1899" y="1538"/>
                  </a:cubicBezTo>
                  <a:cubicBezTo>
                    <a:pt x="1655" y="1538"/>
                    <a:pt x="1451" y="1533"/>
                    <a:pt x="1352" y="1533"/>
                  </a:cubicBezTo>
                  <a:cubicBezTo>
                    <a:pt x="1277" y="1437"/>
                    <a:pt x="1033" y="1118"/>
                    <a:pt x="777" y="809"/>
                  </a:cubicBezTo>
                  <a:cubicBezTo>
                    <a:pt x="586" y="565"/>
                    <a:pt x="383" y="331"/>
                    <a:pt x="266" y="192"/>
                  </a:cubicBezTo>
                  <a:cubicBezTo>
                    <a:pt x="447" y="192"/>
                    <a:pt x="756" y="192"/>
                    <a:pt x="1064" y="182"/>
                  </a:cubicBezTo>
                  <a:cubicBezTo>
                    <a:pt x="1298" y="182"/>
                    <a:pt x="1544" y="171"/>
                    <a:pt x="1724" y="171"/>
                  </a:cubicBezTo>
                  <a:lnTo>
                    <a:pt x="1990" y="149"/>
                  </a:lnTo>
                  <a:close/>
                  <a:moveTo>
                    <a:pt x="2054" y="0"/>
                  </a:moveTo>
                  <a:lnTo>
                    <a:pt x="1724" y="22"/>
                  </a:lnTo>
                  <a:cubicBezTo>
                    <a:pt x="1532" y="22"/>
                    <a:pt x="1298" y="33"/>
                    <a:pt x="1054" y="43"/>
                  </a:cubicBezTo>
                  <a:cubicBezTo>
                    <a:pt x="916" y="47"/>
                    <a:pt x="777" y="48"/>
                    <a:pt x="650" y="48"/>
                  </a:cubicBezTo>
                  <a:cubicBezTo>
                    <a:pt x="395" y="48"/>
                    <a:pt x="185" y="43"/>
                    <a:pt x="106" y="43"/>
                  </a:cubicBezTo>
                  <a:lnTo>
                    <a:pt x="75" y="43"/>
                  </a:lnTo>
                  <a:lnTo>
                    <a:pt x="0" y="118"/>
                  </a:lnTo>
                  <a:lnTo>
                    <a:pt x="54" y="171"/>
                  </a:lnTo>
                  <a:lnTo>
                    <a:pt x="671" y="894"/>
                  </a:lnTo>
                  <a:cubicBezTo>
                    <a:pt x="958" y="1256"/>
                    <a:pt x="1246" y="1650"/>
                    <a:pt x="1256" y="1650"/>
                  </a:cubicBezTo>
                  <a:lnTo>
                    <a:pt x="1277" y="1682"/>
                  </a:lnTo>
                  <a:lnTo>
                    <a:pt x="2288" y="1682"/>
                  </a:lnTo>
                  <a:cubicBezTo>
                    <a:pt x="2767" y="1672"/>
                    <a:pt x="3256" y="1650"/>
                    <a:pt x="3256" y="1650"/>
                  </a:cubicBezTo>
                  <a:lnTo>
                    <a:pt x="3395" y="1639"/>
                  </a:lnTo>
                  <a:lnTo>
                    <a:pt x="3310" y="1533"/>
                  </a:lnTo>
                  <a:cubicBezTo>
                    <a:pt x="3310" y="1523"/>
                    <a:pt x="3012" y="1139"/>
                    <a:pt x="2703" y="767"/>
                  </a:cubicBezTo>
                  <a:cubicBezTo>
                    <a:pt x="2554" y="575"/>
                    <a:pt x="2395" y="395"/>
                    <a:pt x="2277" y="256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4296100" y="4986500"/>
              <a:ext cx="60425" cy="29300"/>
            </a:xfrm>
            <a:custGeom>
              <a:avLst/>
              <a:gdLst/>
              <a:ahLst/>
              <a:cxnLst/>
              <a:rect l="l" t="t" r="r" b="b"/>
              <a:pathLst>
                <a:path w="2417" h="1172" extrusionOk="0">
                  <a:moveTo>
                    <a:pt x="1416" y="150"/>
                  </a:moveTo>
                  <a:cubicBezTo>
                    <a:pt x="1469" y="225"/>
                    <a:pt x="1639" y="416"/>
                    <a:pt x="1799" y="618"/>
                  </a:cubicBezTo>
                  <a:cubicBezTo>
                    <a:pt x="1927" y="767"/>
                    <a:pt x="2043" y="916"/>
                    <a:pt x="2118" y="1012"/>
                  </a:cubicBezTo>
                  <a:cubicBezTo>
                    <a:pt x="1991" y="1012"/>
                    <a:pt x="1809" y="1022"/>
                    <a:pt x="1618" y="1022"/>
                  </a:cubicBezTo>
                  <a:cubicBezTo>
                    <a:pt x="1459" y="1033"/>
                    <a:pt x="1299" y="1033"/>
                    <a:pt x="1171" y="1033"/>
                  </a:cubicBezTo>
                  <a:lnTo>
                    <a:pt x="1012" y="1033"/>
                  </a:lnTo>
                  <a:lnTo>
                    <a:pt x="905" y="895"/>
                  </a:lnTo>
                  <a:cubicBezTo>
                    <a:pt x="830" y="810"/>
                    <a:pt x="735" y="682"/>
                    <a:pt x="629" y="554"/>
                  </a:cubicBezTo>
                  <a:cubicBezTo>
                    <a:pt x="511" y="416"/>
                    <a:pt x="394" y="267"/>
                    <a:pt x="309" y="182"/>
                  </a:cubicBezTo>
                  <a:cubicBezTo>
                    <a:pt x="437" y="171"/>
                    <a:pt x="617" y="171"/>
                    <a:pt x="799" y="171"/>
                  </a:cubicBezTo>
                  <a:cubicBezTo>
                    <a:pt x="1054" y="161"/>
                    <a:pt x="1320" y="161"/>
                    <a:pt x="1416" y="150"/>
                  </a:cubicBezTo>
                  <a:close/>
                  <a:moveTo>
                    <a:pt x="1437" y="1"/>
                  </a:moveTo>
                  <a:cubicBezTo>
                    <a:pt x="1437" y="1"/>
                    <a:pt x="1118" y="22"/>
                    <a:pt x="799" y="22"/>
                  </a:cubicBezTo>
                  <a:cubicBezTo>
                    <a:pt x="469" y="33"/>
                    <a:pt x="160" y="33"/>
                    <a:pt x="160" y="33"/>
                  </a:cubicBezTo>
                  <a:lnTo>
                    <a:pt x="0" y="33"/>
                  </a:lnTo>
                  <a:lnTo>
                    <a:pt x="96" y="150"/>
                  </a:lnTo>
                  <a:cubicBezTo>
                    <a:pt x="96" y="150"/>
                    <a:pt x="309" y="395"/>
                    <a:pt x="511" y="650"/>
                  </a:cubicBezTo>
                  <a:cubicBezTo>
                    <a:pt x="617" y="767"/>
                    <a:pt x="714" y="895"/>
                    <a:pt x="788" y="991"/>
                  </a:cubicBezTo>
                  <a:lnTo>
                    <a:pt x="937" y="1171"/>
                  </a:lnTo>
                  <a:lnTo>
                    <a:pt x="1618" y="1171"/>
                  </a:lnTo>
                  <a:cubicBezTo>
                    <a:pt x="1948" y="1161"/>
                    <a:pt x="2267" y="1150"/>
                    <a:pt x="2267" y="1150"/>
                  </a:cubicBezTo>
                  <a:lnTo>
                    <a:pt x="2416" y="1150"/>
                  </a:lnTo>
                  <a:lnTo>
                    <a:pt x="2320" y="1033"/>
                  </a:lnTo>
                  <a:lnTo>
                    <a:pt x="1916" y="523"/>
                  </a:lnTo>
                  <a:cubicBezTo>
                    <a:pt x="1714" y="277"/>
                    <a:pt x="1501" y="33"/>
                    <a:pt x="1501" y="33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4313400" y="4995025"/>
              <a:ext cx="26100" cy="12525"/>
            </a:xfrm>
            <a:custGeom>
              <a:avLst/>
              <a:gdLst/>
              <a:ahLst/>
              <a:cxnLst/>
              <a:rect l="l" t="t" r="r" b="b"/>
              <a:pathLst>
                <a:path w="1044" h="501" extrusionOk="0">
                  <a:moveTo>
                    <a:pt x="320" y="0"/>
                  </a:moveTo>
                  <a:cubicBezTo>
                    <a:pt x="160" y="11"/>
                    <a:pt x="0" y="11"/>
                    <a:pt x="0" y="11"/>
                  </a:cubicBezTo>
                  <a:cubicBezTo>
                    <a:pt x="0" y="11"/>
                    <a:pt x="107" y="128"/>
                    <a:pt x="202" y="256"/>
                  </a:cubicBezTo>
                  <a:cubicBezTo>
                    <a:pt x="309" y="383"/>
                    <a:pt x="405" y="501"/>
                    <a:pt x="405" y="501"/>
                  </a:cubicBezTo>
                  <a:lnTo>
                    <a:pt x="724" y="501"/>
                  </a:lnTo>
                  <a:cubicBezTo>
                    <a:pt x="883" y="490"/>
                    <a:pt x="1043" y="490"/>
                    <a:pt x="1043" y="490"/>
                  </a:cubicBezTo>
                  <a:cubicBezTo>
                    <a:pt x="1043" y="490"/>
                    <a:pt x="937" y="362"/>
                    <a:pt x="841" y="246"/>
                  </a:cubicBezTo>
                  <a:cubicBezTo>
                    <a:pt x="734" y="118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4241575" y="5055150"/>
              <a:ext cx="79025" cy="52975"/>
            </a:xfrm>
            <a:custGeom>
              <a:avLst/>
              <a:gdLst/>
              <a:ahLst/>
              <a:cxnLst/>
              <a:rect l="l" t="t" r="r" b="b"/>
              <a:pathLst>
                <a:path w="3161" h="2119" extrusionOk="0">
                  <a:moveTo>
                    <a:pt x="298" y="203"/>
                  </a:moveTo>
                  <a:lnTo>
                    <a:pt x="298" y="203"/>
                  </a:lnTo>
                  <a:cubicBezTo>
                    <a:pt x="468" y="224"/>
                    <a:pt x="777" y="277"/>
                    <a:pt x="1075" y="309"/>
                  </a:cubicBezTo>
                  <a:cubicBezTo>
                    <a:pt x="1469" y="373"/>
                    <a:pt x="1883" y="416"/>
                    <a:pt x="2001" y="426"/>
                  </a:cubicBezTo>
                  <a:cubicBezTo>
                    <a:pt x="2065" y="522"/>
                    <a:pt x="2277" y="873"/>
                    <a:pt x="2479" y="1214"/>
                  </a:cubicBezTo>
                  <a:cubicBezTo>
                    <a:pt x="2650" y="1501"/>
                    <a:pt x="2810" y="1788"/>
                    <a:pt x="2895" y="1948"/>
                  </a:cubicBezTo>
                  <a:lnTo>
                    <a:pt x="2735" y="1927"/>
                  </a:lnTo>
                  <a:cubicBezTo>
                    <a:pt x="2554" y="1906"/>
                    <a:pt x="2309" y="1873"/>
                    <a:pt x="2075" y="1831"/>
                  </a:cubicBezTo>
                  <a:cubicBezTo>
                    <a:pt x="1670" y="1778"/>
                    <a:pt x="1266" y="1714"/>
                    <a:pt x="1149" y="1693"/>
                  </a:cubicBezTo>
                  <a:cubicBezTo>
                    <a:pt x="1096" y="1586"/>
                    <a:pt x="904" y="1225"/>
                    <a:pt x="702" y="884"/>
                  </a:cubicBezTo>
                  <a:cubicBezTo>
                    <a:pt x="585" y="671"/>
                    <a:pt x="457" y="469"/>
                    <a:pt x="362" y="320"/>
                  </a:cubicBezTo>
                  <a:lnTo>
                    <a:pt x="298" y="203"/>
                  </a:lnTo>
                  <a:close/>
                  <a:moveTo>
                    <a:pt x="0" y="0"/>
                  </a:moveTo>
                  <a:lnTo>
                    <a:pt x="244" y="395"/>
                  </a:lnTo>
                  <a:cubicBezTo>
                    <a:pt x="330" y="544"/>
                    <a:pt x="457" y="745"/>
                    <a:pt x="575" y="958"/>
                  </a:cubicBezTo>
                  <a:cubicBezTo>
                    <a:pt x="809" y="1363"/>
                    <a:pt x="1043" y="1788"/>
                    <a:pt x="1043" y="1788"/>
                  </a:cubicBezTo>
                  <a:lnTo>
                    <a:pt x="1053" y="1821"/>
                  </a:lnTo>
                  <a:lnTo>
                    <a:pt x="1096" y="1831"/>
                  </a:lnTo>
                  <a:cubicBezTo>
                    <a:pt x="1096" y="1831"/>
                    <a:pt x="1575" y="1916"/>
                    <a:pt x="2054" y="1980"/>
                  </a:cubicBezTo>
                  <a:cubicBezTo>
                    <a:pt x="2288" y="2012"/>
                    <a:pt x="2533" y="2044"/>
                    <a:pt x="2724" y="2076"/>
                  </a:cubicBezTo>
                  <a:lnTo>
                    <a:pt x="3160" y="2119"/>
                  </a:lnTo>
                  <a:lnTo>
                    <a:pt x="3096" y="2001"/>
                  </a:lnTo>
                  <a:cubicBezTo>
                    <a:pt x="3096" y="1991"/>
                    <a:pt x="2852" y="1554"/>
                    <a:pt x="2607" y="1139"/>
                  </a:cubicBezTo>
                  <a:cubicBezTo>
                    <a:pt x="2363" y="724"/>
                    <a:pt x="2107" y="320"/>
                    <a:pt x="2107" y="320"/>
                  </a:cubicBezTo>
                  <a:lnTo>
                    <a:pt x="2086" y="288"/>
                  </a:lnTo>
                  <a:lnTo>
                    <a:pt x="2054" y="288"/>
                  </a:lnTo>
                  <a:cubicBezTo>
                    <a:pt x="2043" y="288"/>
                    <a:pt x="1564" y="235"/>
                    <a:pt x="1096" y="171"/>
                  </a:cubicBezTo>
                  <a:cubicBezTo>
                    <a:pt x="628" y="107"/>
                    <a:pt x="159" y="33"/>
                    <a:pt x="159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4253525" y="5063125"/>
              <a:ext cx="55375" cy="37025"/>
            </a:xfrm>
            <a:custGeom>
              <a:avLst/>
              <a:gdLst/>
              <a:ahLst/>
              <a:cxnLst/>
              <a:rect l="l" t="t" r="r" b="b"/>
              <a:pathLst>
                <a:path w="2215" h="1481" extrusionOk="0">
                  <a:moveTo>
                    <a:pt x="288" y="192"/>
                  </a:moveTo>
                  <a:lnTo>
                    <a:pt x="288" y="192"/>
                  </a:lnTo>
                  <a:cubicBezTo>
                    <a:pt x="416" y="213"/>
                    <a:pt x="586" y="246"/>
                    <a:pt x="767" y="267"/>
                  </a:cubicBezTo>
                  <a:cubicBezTo>
                    <a:pt x="1022" y="299"/>
                    <a:pt x="1278" y="331"/>
                    <a:pt x="1374" y="341"/>
                  </a:cubicBezTo>
                  <a:cubicBezTo>
                    <a:pt x="1416" y="416"/>
                    <a:pt x="1554" y="639"/>
                    <a:pt x="1693" y="863"/>
                  </a:cubicBezTo>
                  <a:cubicBezTo>
                    <a:pt x="1788" y="1033"/>
                    <a:pt x="1885" y="1193"/>
                    <a:pt x="1937" y="1299"/>
                  </a:cubicBezTo>
                  <a:lnTo>
                    <a:pt x="1438" y="1235"/>
                  </a:lnTo>
                  <a:cubicBezTo>
                    <a:pt x="1182" y="1204"/>
                    <a:pt x="927" y="1161"/>
                    <a:pt x="831" y="1140"/>
                  </a:cubicBezTo>
                  <a:cubicBezTo>
                    <a:pt x="788" y="1065"/>
                    <a:pt x="660" y="831"/>
                    <a:pt x="533" y="618"/>
                  </a:cubicBezTo>
                  <a:lnTo>
                    <a:pt x="331" y="267"/>
                  </a:lnTo>
                  <a:lnTo>
                    <a:pt x="288" y="192"/>
                  </a:lnTo>
                  <a:close/>
                  <a:moveTo>
                    <a:pt x="1" y="1"/>
                  </a:moveTo>
                  <a:lnTo>
                    <a:pt x="405" y="693"/>
                  </a:lnTo>
                  <a:cubicBezTo>
                    <a:pt x="565" y="958"/>
                    <a:pt x="724" y="1246"/>
                    <a:pt x="724" y="1246"/>
                  </a:cubicBezTo>
                  <a:lnTo>
                    <a:pt x="745" y="1278"/>
                  </a:lnTo>
                  <a:lnTo>
                    <a:pt x="778" y="1278"/>
                  </a:lnTo>
                  <a:lnTo>
                    <a:pt x="1416" y="1384"/>
                  </a:lnTo>
                  <a:lnTo>
                    <a:pt x="1874" y="1448"/>
                  </a:lnTo>
                  <a:lnTo>
                    <a:pt x="2214" y="1480"/>
                  </a:lnTo>
                  <a:lnTo>
                    <a:pt x="2214" y="1480"/>
                  </a:lnTo>
                  <a:lnTo>
                    <a:pt x="2140" y="1363"/>
                  </a:lnTo>
                  <a:cubicBezTo>
                    <a:pt x="2140" y="1363"/>
                    <a:pt x="1980" y="1076"/>
                    <a:pt x="1810" y="788"/>
                  </a:cubicBezTo>
                  <a:cubicBezTo>
                    <a:pt x="1650" y="511"/>
                    <a:pt x="1480" y="235"/>
                    <a:pt x="1480" y="235"/>
                  </a:cubicBezTo>
                  <a:lnTo>
                    <a:pt x="1459" y="203"/>
                  </a:lnTo>
                  <a:lnTo>
                    <a:pt x="1427" y="203"/>
                  </a:lnTo>
                  <a:lnTo>
                    <a:pt x="788" y="118"/>
                  </a:lnTo>
                  <a:cubicBezTo>
                    <a:pt x="469" y="76"/>
                    <a:pt x="161" y="33"/>
                    <a:pt x="161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4269500" y="5073775"/>
              <a:ext cx="23700" cy="15975"/>
            </a:xfrm>
            <a:custGeom>
              <a:avLst/>
              <a:gdLst/>
              <a:ahLst/>
              <a:cxnLst/>
              <a:rect l="l" t="t" r="r" b="b"/>
              <a:pathLst>
                <a:path w="948" h="639" extrusionOk="0">
                  <a:moveTo>
                    <a:pt x="0" y="0"/>
                  </a:moveTo>
                  <a:cubicBezTo>
                    <a:pt x="0" y="0"/>
                    <a:pt x="75" y="139"/>
                    <a:pt x="160" y="277"/>
                  </a:cubicBezTo>
                  <a:cubicBezTo>
                    <a:pt x="234" y="416"/>
                    <a:pt x="319" y="554"/>
                    <a:pt x="319" y="554"/>
                  </a:cubicBezTo>
                  <a:cubicBezTo>
                    <a:pt x="319" y="554"/>
                    <a:pt x="479" y="575"/>
                    <a:pt x="628" y="596"/>
                  </a:cubicBezTo>
                  <a:lnTo>
                    <a:pt x="948" y="639"/>
                  </a:lnTo>
                  <a:cubicBezTo>
                    <a:pt x="948" y="639"/>
                    <a:pt x="862" y="501"/>
                    <a:pt x="788" y="362"/>
                  </a:cubicBezTo>
                  <a:lnTo>
                    <a:pt x="617" y="85"/>
                  </a:lnTo>
                  <a:cubicBezTo>
                    <a:pt x="617" y="85"/>
                    <a:pt x="468" y="64"/>
                    <a:pt x="309" y="43"/>
                  </a:cubicBezTo>
                  <a:cubicBezTo>
                    <a:pt x="149" y="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4188900" y="5121650"/>
              <a:ext cx="68900" cy="64425"/>
            </a:xfrm>
            <a:custGeom>
              <a:avLst/>
              <a:gdLst/>
              <a:ahLst/>
              <a:cxnLst/>
              <a:rect l="l" t="t" r="r" b="b"/>
              <a:pathLst>
                <a:path w="2756" h="2577" extrusionOk="0">
                  <a:moveTo>
                    <a:pt x="266" y="246"/>
                  </a:moveTo>
                  <a:cubicBezTo>
                    <a:pt x="436" y="299"/>
                    <a:pt x="734" y="395"/>
                    <a:pt x="1022" y="480"/>
                  </a:cubicBezTo>
                  <a:cubicBezTo>
                    <a:pt x="1405" y="597"/>
                    <a:pt x="1798" y="703"/>
                    <a:pt x="1916" y="736"/>
                  </a:cubicBezTo>
                  <a:cubicBezTo>
                    <a:pt x="1958" y="842"/>
                    <a:pt x="2117" y="1214"/>
                    <a:pt x="2266" y="1597"/>
                  </a:cubicBezTo>
                  <a:cubicBezTo>
                    <a:pt x="2394" y="1895"/>
                    <a:pt x="2500" y="2183"/>
                    <a:pt x="2564" y="2374"/>
                  </a:cubicBezTo>
                  <a:cubicBezTo>
                    <a:pt x="2384" y="2321"/>
                    <a:pt x="2075" y="2236"/>
                    <a:pt x="1767" y="2140"/>
                  </a:cubicBezTo>
                  <a:cubicBezTo>
                    <a:pt x="1383" y="2023"/>
                    <a:pt x="1000" y="1895"/>
                    <a:pt x="883" y="1853"/>
                  </a:cubicBezTo>
                  <a:cubicBezTo>
                    <a:pt x="840" y="1736"/>
                    <a:pt x="702" y="1353"/>
                    <a:pt x="564" y="980"/>
                  </a:cubicBezTo>
                  <a:cubicBezTo>
                    <a:pt x="447" y="693"/>
                    <a:pt x="330" y="416"/>
                    <a:pt x="266" y="246"/>
                  </a:cubicBezTo>
                  <a:close/>
                  <a:moveTo>
                    <a:pt x="0" y="1"/>
                  </a:moveTo>
                  <a:lnTo>
                    <a:pt x="64" y="150"/>
                  </a:lnTo>
                  <a:cubicBezTo>
                    <a:pt x="64" y="161"/>
                    <a:pt x="255" y="597"/>
                    <a:pt x="426" y="1034"/>
                  </a:cubicBezTo>
                  <a:cubicBezTo>
                    <a:pt x="596" y="1469"/>
                    <a:pt x="755" y="1927"/>
                    <a:pt x="755" y="1938"/>
                  </a:cubicBezTo>
                  <a:lnTo>
                    <a:pt x="766" y="1970"/>
                  </a:lnTo>
                  <a:lnTo>
                    <a:pt x="798" y="1980"/>
                  </a:lnTo>
                  <a:cubicBezTo>
                    <a:pt x="809" y="1980"/>
                    <a:pt x="1266" y="2140"/>
                    <a:pt x="1724" y="2278"/>
                  </a:cubicBezTo>
                  <a:cubicBezTo>
                    <a:pt x="2096" y="2396"/>
                    <a:pt x="2469" y="2502"/>
                    <a:pt x="2628" y="2545"/>
                  </a:cubicBezTo>
                  <a:lnTo>
                    <a:pt x="2756" y="2576"/>
                  </a:lnTo>
                  <a:lnTo>
                    <a:pt x="2756" y="2481"/>
                  </a:lnTo>
                  <a:lnTo>
                    <a:pt x="2756" y="2427"/>
                  </a:lnTo>
                  <a:lnTo>
                    <a:pt x="2735" y="2417"/>
                  </a:lnTo>
                  <a:cubicBezTo>
                    <a:pt x="2682" y="2257"/>
                    <a:pt x="2554" y="1895"/>
                    <a:pt x="2405" y="1544"/>
                  </a:cubicBezTo>
                  <a:cubicBezTo>
                    <a:pt x="2224" y="1086"/>
                    <a:pt x="2032" y="650"/>
                    <a:pt x="2032" y="639"/>
                  </a:cubicBezTo>
                  <a:lnTo>
                    <a:pt x="2022" y="608"/>
                  </a:lnTo>
                  <a:lnTo>
                    <a:pt x="1990" y="597"/>
                  </a:lnTo>
                  <a:cubicBezTo>
                    <a:pt x="1979" y="597"/>
                    <a:pt x="1511" y="480"/>
                    <a:pt x="1064" y="341"/>
                  </a:cubicBezTo>
                  <a:cubicBezTo>
                    <a:pt x="617" y="214"/>
                    <a:pt x="159" y="54"/>
                    <a:pt x="159" y="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4199525" y="5131525"/>
              <a:ext cx="48975" cy="45250"/>
            </a:xfrm>
            <a:custGeom>
              <a:avLst/>
              <a:gdLst/>
              <a:ahLst/>
              <a:cxnLst/>
              <a:rect l="l" t="t" r="r" b="b"/>
              <a:pathLst>
                <a:path w="1959" h="1810" extrusionOk="0">
                  <a:moveTo>
                    <a:pt x="256" y="234"/>
                  </a:moveTo>
                  <a:lnTo>
                    <a:pt x="299" y="255"/>
                  </a:lnTo>
                  <a:cubicBezTo>
                    <a:pt x="415" y="287"/>
                    <a:pt x="575" y="341"/>
                    <a:pt x="724" y="383"/>
                  </a:cubicBezTo>
                  <a:cubicBezTo>
                    <a:pt x="969" y="457"/>
                    <a:pt x="1214" y="521"/>
                    <a:pt x="1309" y="553"/>
                  </a:cubicBezTo>
                  <a:cubicBezTo>
                    <a:pt x="1342" y="639"/>
                    <a:pt x="1437" y="873"/>
                    <a:pt x="1543" y="1117"/>
                  </a:cubicBezTo>
                  <a:cubicBezTo>
                    <a:pt x="1597" y="1266"/>
                    <a:pt x="1661" y="1415"/>
                    <a:pt x="1703" y="1532"/>
                  </a:cubicBezTo>
                  <a:lnTo>
                    <a:pt x="1714" y="1585"/>
                  </a:lnTo>
                  <a:cubicBezTo>
                    <a:pt x="1597" y="1554"/>
                    <a:pt x="1416" y="1500"/>
                    <a:pt x="1235" y="1436"/>
                  </a:cubicBezTo>
                  <a:cubicBezTo>
                    <a:pt x="980" y="1362"/>
                    <a:pt x="735" y="1287"/>
                    <a:pt x="649" y="1256"/>
                  </a:cubicBezTo>
                  <a:cubicBezTo>
                    <a:pt x="618" y="1171"/>
                    <a:pt x="533" y="925"/>
                    <a:pt x="437" y="681"/>
                  </a:cubicBezTo>
                  <a:cubicBezTo>
                    <a:pt x="373" y="521"/>
                    <a:pt x="299" y="351"/>
                    <a:pt x="256" y="234"/>
                  </a:cubicBezTo>
                  <a:close/>
                  <a:moveTo>
                    <a:pt x="1" y="0"/>
                  </a:moveTo>
                  <a:lnTo>
                    <a:pt x="65" y="149"/>
                  </a:lnTo>
                  <a:cubicBezTo>
                    <a:pt x="65" y="149"/>
                    <a:pt x="181" y="436"/>
                    <a:pt x="299" y="734"/>
                  </a:cubicBezTo>
                  <a:cubicBezTo>
                    <a:pt x="415" y="1032"/>
                    <a:pt x="522" y="1341"/>
                    <a:pt x="522" y="1341"/>
                  </a:cubicBezTo>
                  <a:lnTo>
                    <a:pt x="533" y="1372"/>
                  </a:lnTo>
                  <a:lnTo>
                    <a:pt x="575" y="1383"/>
                  </a:lnTo>
                  <a:cubicBezTo>
                    <a:pt x="575" y="1383"/>
                    <a:pt x="873" y="1490"/>
                    <a:pt x="1193" y="1585"/>
                  </a:cubicBezTo>
                  <a:cubicBezTo>
                    <a:pt x="1501" y="1681"/>
                    <a:pt x="1820" y="1767"/>
                    <a:pt x="1820" y="1767"/>
                  </a:cubicBezTo>
                  <a:lnTo>
                    <a:pt x="1959" y="1809"/>
                  </a:lnTo>
                  <a:lnTo>
                    <a:pt x="1959" y="1809"/>
                  </a:lnTo>
                  <a:lnTo>
                    <a:pt x="1831" y="1479"/>
                  </a:lnTo>
                  <a:cubicBezTo>
                    <a:pt x="1789" y="1362"/>
                    <a:pt x="1735" y="1213"/>
                    <a:pt x="1671" y="1064"/>
                  </a:cubicBezTo>
                  <a:cubicBezTo>
                    <a:pt x="1554" y="755"/>
                    <a:pt x="1427" y="457"/>
                    <a:pt x="1427" y="457"/>
                  </a:cubicBezTo>
                  <a:lnTo>
                    <a:pt x="1416" y="426"/>
                  </a:lnTo>
                  <a:lnTo>
                    <a:pt x="1384" y="415"/>
                  </a:lnTo>
                  <a:cubicBezTo>
                    <a:pt x="1384" y="415"/>
                    <a:pt x="1065" y="330"/>
                    <a:pt x="767" y="244"/>
                  </a:cubicBezTo>
                  <a:cubicBezTo>
                    <a:pt x="618" y="192"/>
                    <a:pt x="458" y="149"/>
                    <a:pt x="341" y="1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4213625" y="5144550"/>
              <a:ext cx="21050" cy="19450"/>
            </a:xfrm>
            <a:custGeom>
              <a:avLst/>
              <a:gdLst/>
              <a:ahLst/>
              <a:cxnLst/>
              <a:rect l="l" t="t" r="r" b="b"/>
              <a:pathLst>
                <a:path w="842" h="778" extrusionOk="0">
                  <a:moveTo>
                    <a:pt x="0" y="0"/>
                  </a:moveTo>
                  <a:cubicBezTo>
                    <a:pt x="0" y="0"/>
                    <a:pt x="54" y="149"/>
                    <a:pt x="118" y="288"/>
                  </a:cubicBezTo>
                  <a:lnTo>
                    <a:pt x="224" y="586"/>
                  </a:lnTo>
                  <a:cubicBezTo>
                    <a:pt x="224" y="586"/>
                    <a:pt x="383" y="639"/>
                    <a:pt x="532" y="681"/>
                  </a:cubicBezTo>
                  <a:cubicBezTo>
                    <a:pt x="681" y="724"/>
                    <a:pt x="841" y="777"/>
                    <a:pt x="841" y="777"/>
                  </a:cubicBezTo>
                  <a:cubicBezTo>
                    <a:pt x="841" y="777"/>
                    <a:pt x="778" y="628"/>
                    <a:pt x="724" y="479"/>
                  </a:cubicBezTo>
                  <a:cubicBezTo>
                    <a:pt x="671" y="330"/>
                    <a:pt x="607" y="181"/>
                    <a:pt x="607" y="181"/>
                  </a:cubicBezTo>
                  <a:lnTo>
                    <a:pt x="309" y="96"/>
                  </a:lnTo>
                  <a:cubicBezTo>
                    <a:pt x="149" y="4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4126625" y="5179125"/>
              <a:ext cx="59100" cy="74800"/>
            </a:xfrm>
            <a:custGeom>
              <a:avLst/>
              <a:gdLst/>
              <a:ahLst/>
              <a:cxnLst/>
              <a:rect l="l" t="t" r="r" b="b"/>
              <a:pathLst>
                <a:path w="2364" h="2992" extrusionOk="0">
                  <a:moveTo>
                    <a:pt x="224" y="288"/>
                  </a:moveTo>
                  <a:cubicBezTo>
                    <a:pt x="384" y="362"/>
                    <a:pt x="661" y="511"/>
                    <a:pt x="937" y="639"/>
                  </a:cubicBezTo>
                  <a:cubicBezTo>
                    <a:pt x="1139" y="745"/>
                    <a:pt x="1342" y="831"/>
                    <a:pt x="1501" y="905"/>
                  </a:cubicBezTo>
                  <a:lnTo>
                    <a:pt x="1778" y="1022"/>
                  </a:lnTo>
                  <a:lnTo>
                    <a:pt x="1853" y="1320"/>
                  </a:lnTo>
                  <a:cubicBezTo>
                    <a:pt x="1895" y="1501"/>
                    <a:pt x="1948" y="1714"/>
                    <a:pt x="2002" y="1937"/>
                  </a:cubicBezTo>
                  <a:cubicBezTo>
                    <a:pt x="2065" y="2246"/>
                    <a:pt x="2129" y="2566"/>
                    <a:pt x="2161" y="2746"/>
                  </a:cubicBezTo>
                  <a:cubicBezTo>
                    <a:pt x="2002" y="2672"/>
                    <a:pt x="1704" y="2533"/>
                    <a:pt x="1416" y="2395"/>
                  </a:cubicBezTo>
                  <a:cubicBezTo>
                    <a:pt x="1171" y="2278"/>
                    <a:pt x="969" y="2171"/>
                    <a:pt x="820" y="2097"/>
                  </a:cubicBezTo>
                  <a:lnTo>
                    <a:pt x="586" y="1970"/>
                  </a:lnTo>
                  <a:lnTo>
                    <a:pt x="533" y="1714"/>
                  </a:lnTo>
                  <a:cubicBezTo>
                    <a:pt x="501" y="1512"/>
                    <a:pt x="448" y="1246"/>
                    <a:pt x="405" y="1065"/>
                  </a:cubicBezTo>
                  <a:cubicBezTo>
                    <a:pt x="341" y="756"/>
                    <a:pt x="266" y="459"/>
                    <a:pt x="224" y="288"/>
                  </a:cubicBezTo>
                  <a:close/>
                  <a:moveTo>
                    <a:pt x="1" y="0"/>
                  </a:moveTo>
                  <a:lnTo>
                    <a:pt x="43" y="161"/>
                  </a:lnTo>
                  <a:cubicBezTo>
                    <a:pt x="43" y="171"/>
                    <a:pt x="160" y="629"/>
                    <a:pt x="256" y="1097"/>
                  </a:cubicBezTo>
                  <a:cubicBezTo>
                    <a:pt x="299" y="1278"/>
                    <a:pt x="352" y="1544"/>
                    <a:pt x="394" y="1736"/>
                  </a:cubicBezTo>
                  <a:lnTo>
                    <a:pt x="448" y="2065"/>
                  </a:lnTo>
                  <a:lnTo>
                    <a:pt x="756" y="2225"/>
                  </a:lnTo>
                  <a:cubicBezTo>
                    <a:pt x="905" y="2299"/>
                    <a:pt x="1108" y="2406"/>
                    <a:pt x="1352" y="2523"/>
                  </a:cubicBezTo>
                  <a:cubicBezTo>
                    <a:pt x="1778" y="2736"/>
                    <a:pt x="2225" y="2938"/>
                    <a:pt x="2236" y="2938"/>
                  </a:cubicBezTo>
                  <a:lnTo>
                    <a:pt x="2363" y="2991"/>
                  </a:lnTo>
                  <a:lnTo>
                    <a:pt x="2331" y="2853"/>
                  </a:lnTo>
                  <a:cubicBezTo>
                    <a:pt x="2331" y="2853"/>
                    <a:pt x="2246" y="2374"/>
                    <a:pt x="2139" y="1906"/>
                  </a:cubicBezTo>
                  <a:cubicBezTo>
                    <a:pt x="2097" y="1682"/>
                    <a:pt x="2044" y="1459"/>
                    <a:pt x="1990" y="1289"/>
                  </a:cubicBezTo>
                  <a:lnTo>
                    <a:pt x="1905" y="927"/>
                  </a:lnTo>
                  <a:lnTo>
                    <a:pt x="1565" y="767"/>
                  </a:lnTo>
                  <a:cubicBezTo>
                    <a:pt x="1406" y="703"/>
                    <a:pt x="1203" y="608"/>
                    <a:pt x="1001" y="511"/>
                  </a:cubicBezTo>
                  <a:cubicBezTo>
                    <a:pt x="576" y="298"/>
                    <a:pt x="150" y="86"/>
                    <a:pt x="150" y="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4135675" y="5190575"/>
              <a:ext cx="41250" cy="52175"/>
            </a:xfrm>
            <a:custGeom>
              <a:avLst/>
              <a:gdLst/>
              <a:ahLst/>
              <a:cxnLst/>
              <a:rect l="l" t="t" r="r" b="b"/>
              <a:pathLst>
                <a:path w="1650" h="2087" extrusionOk="0">
                  <a:moveTo>
                    <a:pt x="214" y="277"/>
                  </a:moveTo>
                  <a:cubicBezTo>
                    <a:pt x="320" y="330"/>
                    <a:pt x="490" y="405"/>
                    <a:pt x="649" y="490"/>
                  </a:cubicBezTo>
                  <a:lnTo>
                    <a:pt x="1203" y="756"/>
                  </a:lnTo>
                  <a:lnTo>
                    <a:pt x="1342" y="1341"/>
                  </a:lnTo>
                  <a:cubicBezTo>
                    <a:pt x="1384" y="1522"/>
                    <a:pt x="1416" y="1713"/>
                    <a:pt x="1448" y="1831"/>
                  </a:cubicBezTo>
                  <a:cubicBezTo>
                    <a:pt x="1330" y="1777"/>
                    <a:pt x="1160" y="1703"/>
                    <a:pt x="990" y="1618"/>
                  </a:cubicBezTo>
                  <a:cubicBezTo>
                    <a:pt x="756" y="1501"/>
                    <a:pt x="533" y="1394"/>
                    <a:pt x="448" y="1352"/>
                  </a:cubicBezTo>
                  <a:cubicBezTo>
                    <a:pt x="426" y="1256"/>
                    <a:pt x="373" y="1001"/>
                    <a:pt x="320" y="745"/>
                  </a:cubicBezTo>
                  <a:cubicBezTo>
                    <a:pt x="277" y="575"/>
                    <a:pt x="245" y="394"/>
                    <a:pt x="214" y="277"/>
                  </a:cubicBezTo>
                  <a:close/>
                  <a:moveTo>
                    <a:pt x="1" y="1"/>
                  </a:moveTo>
                  <a:lnTo>
                    <a:pt x="32" y="150"/>
                  </a:lnTo>
                  <a:cubicBezTo>
                    <a:pt x="32" y="150"/>
                    <a:pt x="107" y="469"/>
                    <a:pt x="181" y="777"/>
                  </a:cubicBezTo>
                  <a:lnTo>
                    <a:pt x="309" y="1415"/>
                  </a:lnTo>
                  <a:lnTo>
                    <a:pt x="320" y="1448"/>
                  </a:lnTo>
                  <a:lnTo>
                    <a:pt x="351" y="1469"/>
                  </a:lnTo>
                  <a:lnTo>
                    <a:pt x="926" y="1746"/>
                  </a:lnTo>
                  <a:cubicBezTo>
                    <a:pt x="1214" y="1895"/>
                    <a:pt x="1512" y="2033"/>
                    <a:pt x="1512" y="2033"/>
                  </a:cubicBezTo>
                  <a:lnTo>
                    <a:pt x="1650" y="2086"/>
                  </a:lnTo>
                  <a:lnTo>
                    <a:pt x="1618" y="1948"/>
                  </a:lnTo>
                  <a:cubicBezTo>
                    <a:pt x="1618" y="1948"/>
                    <a:pt x="1554" y="1628"/>
                    <a:pt x="1479" y="1309"/>
                  </a:cubicBezTo>
                  <a:lnTo>
                    <a:pt x="1330" y="649"/>
                  </a:lnTo>
                  <a:lnTo>
                    <a:pt x="713" y="362"/>
                  </a:lnTo>
                  <a:cubicBezTo>
                    <a:pt x="426" y="213"/>
                    <a:pt x="139" y="75"/>
                    <a:pt x="139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4147375" y="5205475"/>
              <a:ext cx="17850" cy="22625"/>
            </a:xfrm>
            <a:custGeom>
              <a:avLst/>
              <a:gdLst/>
              <a:ahLst/>
              <a:cxnLst/>
              <a:rect l="l" t="t" r="r" b="b"/>
              <a:pathLst>
                <a:path w="714" h="905" extrusionOk="0">
                  <a:moveTo>
                    <a:pt x="1" y="0"/>
                  </a:moveTo>
                  <a:cubicBezTo>
                    <a:pt x="1" y="1"/>
                    <a:pt x="32" y="160"/>
                    <a:pt x="75" y="309"/>
                  </a:cubicBezTo>
                  <a:lnTo>
                    <a:pt x="139" y="628"/>
                  </a:lnTo>
                  <a:cubicBezTo>
                    <a:pt x="139" y="628"/>
                    <a:pt x="278" y="692"/>
                    <a:pt x="427" y="767"/>
                  </a:cubicBezTo>
                  <a:cubicBezTo>
                    <a:pt x="564" y="831"/>
                    <a:pt x="713" y="905"/>
                    <a:pt x="713" y="905"/>
                  </a:cubicBezTo>
                  <a:cubicBezTo>
                    <a:pt x="713" y="905"/>
                    <a:pt x="682" y="745"/>
                    <a:pt x="650" y="596"/>
                  </a:cubicBezTo>
                  <a:cubicBezTo>
                    <a:pt x="607" y="436"/>
                    <a:pt x="576" y="277"/>
                    <a:pt x="576" y="277"/>
                  </a:cubicBezTo>
                  <a:cubicBezTo>
                    <a:pt x="576" y="277"/>
                    <a:pt x="437" y="213"/>
                    <a:pt x="288" y="149"/>
                  </a:cubicBezTo>
                  <a:cubicBezTo>
                    <a:pt x="150" y="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4056125" y="5226475"/>
              <a:ext cx="46850" cy="83025"/>
            </a:xfrm>
            <a:custGeom>
              <a:avLst/>
              <a:gdLst/>
              <a:ahLst/>
              <a:cxnLst/>
              <a:rect l="l" t="t" r="r" b="b"/>
              <a:pathLst>
                <a:path w="1874" h="3321" extrusionOk="0">
                  <a:moveTo>
                    <a:pt x="182" y="310"/>
                  </a:moveTo>
                  <a:lnTo>
                    <a:pt x="182" y="310"/>
                  </a:lnTo>
                  <a:cubicBezTo>
                    <a:pt x="320" y="416"/>
                    <a:pt x="575" y="597"/>
                    <a:pt x="830" y="767"/>
                  </a:cubicBezTo>
                  <a:cubicBezTo>
                    <a:pt x="1022" y="906"/>
                    <a:pt x="1225" y="1044"/>
                    <a:pt x="1374" y="1140"/>
                  </a:cubicBezTo>
                  <a:lnTo>
                    <a:pt x="1597" y="1289"/>
                  </a:lnTo>
                  <a:lnTo>
                    <a:pt x="1629" y="1554"/>
                  </a:lnTo>
                  <a:cubicBezTo>
                    <a:pt x="1639" y="1725"/>
                    <a:pt x="1660" y="1970"/>
                    <a:pt x="1672" y="2214"/>
                  </a:cubicBezTo>
                  <a:cubicBezTo>
                    <a:pt x="1693" y="2534"/>
                    <a:pt x="1703" y="2864"/>
                    <a:pt x="1714" y="3044"/>
                  </a:cubicBezTo>
                  <a:lnTo>
                    <a:pt x="1554" y="2938"/>
                  </a:lnTo>
                  <a:cubicBezTo>
                    <a:pt x="1405" y="2843"/>
                    <a:pt x="1213" y="2715"/>
                    <a:pt x="1022" y="2576"/>
                  </a:cubicBezTo>
                  <a:cubicBezTo>
                    <a:pt x="692" y="2342"/>
                    <a:pt x="362" y="2098"/>
                    <a:pt x="267" y="2023"/>
                  </a:cubicBezTo>
                  <a:cubicBezTo>
                    <a:pt x="267" y="1906"/>
                    <a:pt x="256" y="1502"/>
                    <a:pt x="234" y="1108"/>
                  </a:cubicBezTo>
                  <a:cubicBezTo>
                    <a:pt x="224" y="873"/>
                    <a:pt x="203" y="629"/>
                    <a:pt x="192" y="448"/>
                  </a:cubicBezTo>
                  <a:lnTo>
                    <a:pt x="182" y="310"/>
                  </a:lnTo>
                  <a:close/>
                  <a:moveTo>
                    <a:pt x="0" y="1"/>
                  </a:moveTo>
                  <a:lnTo>
                    <a:pt x="43" y="469"/>
                  </a:lnTo>
                  <a:cubicBezTo>
                    <a:pt x="64" y="639"/>
                    <a:pt x="75" y="884"/>
                    <a:pt x="85" y="1108"/>
                  </a:cubicBezTo>
                  <a:cubicBezTo>
                    <a:pt x="118" y="1576"/>
                    <a:pt x="128" y="2065"/>
                    <a:pt x="128" y="2065"/>
                  </a:cubicBezTo>
                  <a:lnTo>
                    <a:pt x="128" y="2098"/>
                  </a:lnTo>
                  <a:lnTo>
                    <a:pt x="149" y="2129"/>
                  </a:lnTo>
                  <a:cubicBezTo>
                    <a:pt x="160" y="2129"/>
                    <a:pt x="543" y="2417"/>
                    <a:pt x="937" y="2694"/>
                  </a:cubicBezTo>
                  <a:cubicBezTo>
                    <a:pt x="1128" y="2831"/>
                    <a:pt x="1320" y="2959"/>
                    <a:pt x="1469" y="3055"/>
                  </a:cubicBezTo>
                  <a:lnTo>
                    <a:pt x="1873" y="3321"/>
                  </a:lnTo>
                  <a:lnTo>
                    <a:pt x="1873" y="3321"/>
                  </a:lnTo>
                  <a:lnTo>
                    <a:pt x="1863" y="3183"/>
                  </a:lnTo>
                  <a:cubicBezTo>
                    <a:pt x="1863" y="3172"/>
                    <a:pt x="1852" y="2682"/>
                    <a:pt x="1821" y="2204"/>
                  </a:cubicBezTo>
                  <a:cubicBezTo>
                    <a:pt x="1799" y="1959"/>
                    <a:pt x="1788" y="1715"/>
                    <a:pt x="1767" y="1544"/>
                  </a:cubicBezTo>
                  <a:lnTo>
                    <a:pt x="1746" y="1204"/>
                  </a:lnTo>
                  <a:lnTo>
                    <a:pt x="1459" y="1022"/>
                  </a:lnTo>
                  <a:cubicBezTo>
                    <a:pt x="1310" y="916"/>
                    <a:pt x="1107" y="788"/>
                    <a:pt x="905" y="650"/>
                  </a:cubicBezTo>
                  <a:lnTo>
                    <a:pt x="139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4063325" y="5239000"/>
              <a:ext cx="32475" cy="58025"/>
            </a:xfrm>
            <a:custGeom>
              <a:avLst/>
              <a:gdLst/>
              <a:ahLst/>
              <a:cxnLst/>
              <a:rect l="l" t="t" r="r" b="b"/>
              <a:pathLst>
                <a:path w="1299" h="2321" extrusionOk="0">
                  <a:moveTo>
                    <a:pt x="170" y="309"/>
                  </a:moveTo>
                  <a:lnTo>
                    <a:pt x="170" y="309"/>
                  </a:lnTo>
                  <a:cubicBezTo>
                    <a:pt x="266" y="372"/>
                    <a:pt x="415" y="479"/>
                    <a:pt x="564" y="585"/>
                  </a:cubicBezTo>
                  <a:cubicBezTo>
                    <a:pt x="777" y="734"/>
                    <a:pt x="1000" y="873"/>
                    <a:pt x="1074" y="926"/>
                  </a:cubicBezTo>
                  <a:cubicBezTo>
                    <a:pt x="1074" y="1022"/>
                    <a:pt x="1096" y="1277"/>
                    <a:pt x="1117" y="1533"/>
                  </a:cubicBezTo>
                  <a:cubicBezTo>
                    <a:pt x="1128" y="1724"/>
                    <a:pt x="1138" y="1916"/>
                    <a:pt x="1138" y="2044"/>
                  </a:cubicBezTo>
                  <a:cubicBezTo>
                    <a:pt x="1043" y="1969"/>
                    <a:pt x="883" y="1862"/>
                    <a:pt x="724" y="1756"/>
                  </a:cubicBezTo>
                  <a:cubicBezTo>
                    <a:pt x="521" y="1607"/>
                    <a:pt x="308" y="1458"/>
                    <a:pt x="234" y="1405"/>
                  </a:cubicBezTo>
                  <a:cubicBezTo>
                    <a:pt x="223" y="1309"/>
                    <a:pt x="223" y="1053"/>
                    <a:pt x="202" y="788"/>
                  </a:cubicBezTo>
                  <a:cubicBezTo>
                    <a:pt x="192" y="607"/>
                    <a:pt x="181" y="426"/>
                    <a:pt x="170" y="309"/>
                  </a:cubicBezTo>
                  <a:close/>
                  <a:moveTo>
                    <a:pt x="0" y="0"/>
                  </a:moveTo>
                  <a:lnTo>
                    <a:pt x="10" y="160"/>
                  </a:lnTo>
                  <a:cubicBezTo>
                    <a:pt x="10" y="171"/>
                    <a:pt x="43" y="490"/>
                    <a:pt x="53" y="798"/>
                  </a:cubicBezTo>
                  <a:cubicBezTo>
                    <a:pt x="74" y="1117"/>
                    <a:pt x="85" y="1437"/>
                    <a:pt x="85" y="1437"/>
                  </a:cubicBezTo>
                  <a:lnTo>
                    <a:pt x="85" y="1479"/>
                  </a:lnTo>
                  <a:lnTo>
                    <a:pt x="117" y="1500"/>
                  </a:lnTo>
                  <a:cubicBezTo>
                    <a:pt x="117" y="1500"/>
                    <a:pt x="383" y="1692"/>
                    <a:pt x="649" y="1873"/>
                  </a:cubicBezTo>
                  <a:cubicBezTo>
                    <a:pt x="915" y="2065"/>
                    <a:pt x="1181" y="2245"/>
                    <a:pt x="1181" y="2245"/>
                  </a:cubicBezTo>
                  <a:lnTo>
                    <a:pt x="1298" y="2320"/>
                  </a:lnTo>
                  <a:lnTo>
                    <a:pt x="1298" y="2181"/>
                  </a:lnTo>
                  <a:cubicBezTo>
                    <a:pt x="1298" y="2181"/>
                    <a:pt x="1277" y="1852"/>
                    <a:pt x="1266" y="1522"/>
                  </a:cubicBezTo>
                  <a:cubicBezTo>
                    <a:pt x="1245" y="1202"/>
                    <a:pt x="1213" y="883"/>
                    <a:pt x="1213" y="883"/>
                  </a:cubicBezTo>
                  <a:lnTo>
                    <a:pt x="1213" y="841"/>
                  </a:lnTo>
                  <a:lnTo>
                    <a:pt x="1181" y="819"/>
                  </a:lnTo>
                  <a:cubicBezTo>
                    <a:pt x="1181" y="819"/>
                    <a:pt x="915" y="649"/>
                    <a:pt x="649" y="458"/>
                  </a:cubicBezTo>
                  <a:cubicBezTo>
                    <a:pt x="383" y="277"/>
                    <a:pt x="128" y="96"/>
                    <a:pt x="128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4072625" y="5255750"/>
              <a:ext cx="14125" cy="24775"/>
            </a:xfrm>
            <a:custGeom>
              <a:avLst/>
              <a:gdLst/>
              <a:ahLst/>
              <a:cxnLst/>
              <a:rect l="l" t="t" r="r" b="b"/>
              <a:pathLst>
                <a:path w="565" h="991" extrusionOk="0">
                  <a:moveTo>
                    <a:pt x="0" y="0"/>
                  </a:moveTo>
                  <a:lnTo>
                    <a:pt x="21" y="320"/>
                  </a:lnTo>
                  <a:lnTo>
                    <a:pt x="43" y="639"/>
                  </a:lnTo>
                  <a:cubicBezTo>
                    <a:pt x="43" y="639"/>
                    <a:pt x="170" y="724"/>
                    <a:pt x="298" y="820"/>
                  </a:cubicBezTo>
                  <a:cubicBezTo>
                    <a:pt x="426" y="905"/>
                    <a:pt x="565" y="990"/>
                    <a:pt x="565" y="990"/>
                  </a:cubicBezTo>
                  <a:lnTo>
                    <a:pt x="543" y="671"/>
                  </a:lnTo>
                  <a:cubicBezTo>
                    <a:pt x="532" y="522"/>
                    <a:pt x="522" y="362"/>
                    <a:pt x="522" y="362"/>
                  </a:cubicBezTo>
                  <a:cubicBezTo>
                    <a:pt x="522" y="362"/>
                    <a:pt x="394" y="267"/>
                    <a:pt x="256" y="182"/>
                  </a:cubicBezTo>
                  <a:cubicBezTo>
                    <a:pt x="128" y="8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3973925" y="5262125"/>
              <a:ext cx="43375" cy="89175"/>
            </a:xfrm>
            <a:custGeom>
              <a:avLst/>
              <a:gdLst/>
              <a:ahLst/>
              <a:cxnLst/>
              <a:rect l="l" t="t" r="r" b="b"/>
              <a:pathLst>
                <a:path w="1735" h="3567" extrusionOk="0">
                  <a:moveTo>
                    <a:pt x="341" y="331"/>
                  </a:moveTo>
                  <a:cubicBezTo>
                    <a:pt x="469" y="459"/>
                    <a:pt x="682" y="672"/>
                    <a:pt x="905" y="884"/>
                  </a:cubicBezTo>
                  <a:cubicBezTo>
                    <a:pt x="1192" y="1161"/>
                    <a:pt x="1501" y="1438"/>
                    <a:pt x="1586" y="1512"/>
                  </a:cubicBezTo>
                  <a:cubicBezTo>
                    <a:pt x="1586" y="1629"/>
                    <a:pt x="1554" y="2034"/>
                    <a:pt x="1512" y="2438"/>
                  </a:cubicBezTo>
                  <a:cubicBezTo>
                    <a:pt x="1479" y="2757"/>
                    <a:pt x="1448" y="3087"/>
                    <a:pt x="1426" y="3268"/>
                  </a:cubicBezTo>
                  <a:lnTo>
                    <a:pt x="1309" y="3162"/>
                  </a:lnTo>
                  <a:cubicBezTo>
                    <a:pt x="1171" y="3034"/>
                    <a:pt x="990" y="2864"/>
                    <a:pt x="819" y="2694"/>
                  </a:cubicBezTo>
                  <a:cubicBezTo>
                    <a:pt x="533" y="2417"/>
                    <a:pt x="245" y="2129"/>
                    <a:pt x="160" y="2044"/>
                  </a:cubicBezTo>
                  <a:cubicBezTo>
                    <a:pt x="192" y="1927"/>
                    <a:pt x="213" y="1672"/>
                    <a:pt x="266" y="1119"/>
                  </a:cubicBezTo>
                  <a:cubicBezTo>
                    <a:pt x="298" y="884"/>
                    <a:pt x="320" y="639"/>
                    <a:pt x="330" y="469"/>
                  </a:cubicBezTo>
                  <a:lnTo>
                    <a:pt x="341" y="331"/>
                  </a:lnTo>
                  <a:close/>
                  <a:moveTo>
                    <a:pt x="213" y="1"/>
                  </a:moveTo>
                  <a:lnTo>
                    <a:pt x="181" y="459"/>
                  </a:lnTo>
                  <a:cubicBezTo>
                    <a:pt x="171" y="629"/>
                    <a:pt x="149" y="863"/>
                    <a:pt x="128" y="1108"/>
                  </a:cubicBezTo>
                  <a:cubicBezTo>
                    <a:pt x="74" y="1576"/>
                    <a:pt x="11" y="2055"/>
                    <a:pt x="11" y="2055"/>
                  </a:cubicBezTo>
                  <a:lnTo>
                    <a:pt x="0" y="2087"/>
                  </a:lnTo>
                  <a:lnTo>
                    <a:pt x="32" y="2119"/>
                  </a:lnTo>
                  <a:cubicBezTo>
                    <a:pt x="32" y="2119"/>
                    <a:pt x="372" y="2470"/>
                    <a:pt x="713" y="2800"/>
                  </a:cubicBezTo>
                  <a:cubicBezTo>
                    <a:pt x="894" y="2970"/>
                    <a:pt x="1075" y="3141"/>
                    <a:pt x="1203" y="3268"/>
                  </a:cubicBezTo>
                  <a:lnTo>
                    <a:pt x="1533" y="3566"/>
                  </a:lnTo>
                  <a:lnTo>
                    <a:pt x="1554" y="3427"/>
                  </a:lnTo>
                  <a:cubicBezTo>
                    <a:pt x="1554" y="3427"/>
                    <a:pt x="1618" y="2938"/>
                    <a:pt x="1661" y="2448"/>
                  </a:cubicBezTo>
                  <a:cubicBezTo>
                    <a:pt x="1703" y="1970"/>
                    <a:pt x="1735" y="1491"/>
                    <a:pt x="1735" y="1491"/>
                  </a:cubicBezTo>
                  <a:lnTo>
                    <a:pt x="1735" y="1448"/>
                  </a:lnTo>
                  <a:lnTo>
                    <a:pt x="1713" y="1427"/>
                  </a:lnTo>
                  <a:cubicBezTo>
                    <a:pt x="1713" y="1427"/>
                    <a:pt x="1352" y="1097"/>
                    <a:pt x="1011" y="778"/>
                  </a:cubicBezTo>
                  <a:cubicBezTo>
                    <a:pt x="660" y="448"/>
                    <a:pt x="330" y="118"/>
                    <a:pt x="330" y="107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980575" y="5275425"/>
              <a:ext cx="30350" cy="62575"/>
            </a:xfrm>
            <a:custGeom>
              <a:avLst/>
              <a:gdLst/>
              <a:ahLst/>
              <a:cxnLst/>
              <a:rect l="l" t="t" r="r" b="b"/>
              <a:pathLst>
                <a:path w="1214" h="2503" extrusionOk="0">
                  <a:moveTo>
                    <a:pt x="277" y="331"/>
                  </a:moveTo>
                  <a:lnTo>
                    <a:pt x="617" y="672"/>
                  </a:lnTo>
                  <a:cubicBezTo>
                    <a:pt x="809" y="842"/>
                    <a:pt x="990" y="1022"/>
                    <a:pt x="1064" y="1086"/>
                  </a:cubicBezTo>
                  <a:cubicBezTo>
                    <a:pt x="1054" y="1171"/>
                    <a:pt x="1033" y="1438"/>
                    <a:pt x="1011" y="1693"/>
                  </a:cubicBezTo>
                  <a:cubicBezTo>
                    <a:pt x="990" y="1885"/>
                    <a:pt x="969" y="2076"/>
                    <a:pt x="958" y="2204"/>
                  </a:cubicBezTo>
                  <a:lnTo>
                    <a:pt x="596" y="1853"/>
                  </a:lnTo>
                  <a:cubicBezTo>
                    <a:pt x="404" y="1672"/>
                    <a:pt x="224" y="1480"/>
                    <a:pt x="160" y="1417"/>
                  </a:cubicBezTo>
                  <a:cubicBezTo>
                    <a:pt x="170" y="1320"/>
                    <a:pt x="203" y="1065"/>
                    <a:pt x="224" y="810"/>
                  </a:cubicBezTo>
                  <a:lnTo>
                    <a:pt x="267" y="374"/>
                  </a:lnTo>
                  <a:lnTo>
                    <a:pt x="277" y="331"/>
                  </a:lnTo>
                  <a:close/>
                  <a:moveTo>
                    <a:pt x="149" y="1"/>
                  </a:moveTo>
                  <a:lnTo>
                    <a:pt x="75" y="799"/>
                  </a:lnTo>
                  <a:lnTo>
                    <a:pt x="11" y="1438"/>
                  </a:lnTo>
                  <a:lnTo>
                    <a:pt x="0" y="1469"/>
                  </a:lnTo>
                  <a:lnTo>
                    <a:pt x="32" y="1491"/>
                  </a:lnTo>
                  <a:cubicBezTo>
                    <a:pt x="32" y="1491"/>
                    <a:pt x="255" y="1725"/>
                    <a:pt x="490" y="1959"/>
                  </a:cubicBezTo>
                  <a:lnTo>
                    <a:pt x="820" y="2268"/>
                  </a:lnTo>
                  <a:lnTo>
                    <a:pt x="1075" y="2502"/>
                  </a:lnTo>
                  <a:lnTo>
                    <a:pt x="1086" y="2363"/>
                  </a:lnTo>
                  <a:cubicBezTo>
                    <a:pt x="1086" y="2363"/>
                    <a:pt x="1128" y="2034"/>
                    <a:pt x="1160" y="1704"/>
                  </a:cubicBezTo>
                  <a:cubicBezTo>
                    <a:pt x="1192" y="1384"/>
                    <a:pt x="1213" y="1055"/>
                    <a:pt x="1213" y="1055"/>
                  </a:cubicBezTo>
                  <a:lnTo>
                    <a:pt x="1213" y="1022"/>
                  </a:lnTo>
                  <a:lnTo>
                    <a:pt x="1192" y="1001"/>
                  </a:lnTo>
                  <a:cubicBezTo>
                    <a:pt x="1192" y="1001"/>
                    <a:pt x="948" y="778"/>
                    <a:pt x="724" y="565"/>
                  </a:cubicBezTo>
                  <a:cubicBezTo>
                    <a:pt x="490" y="341"/>
                    <a:pt x="267" y="118"/>
                    <a:pt x="267" y="11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3989350" y="5293525"/>
              <a:ext cx="13050" cy="26900"/>
            </a:xfrm>
            <a:custGeom>
              <a:avLst/>
              <a:gdLst/>
              <a:ahLst/>
              <a:cxnLst/>
              <a:rect l="l" t="t" r="r" b="b"/>
              <a:pathLst>
                <a:path w="522" h="1076" extrusionOk="0">
                  <a:moveTo>
                    <a:pt x="65" y="0"/>
                  </a:moveTo>
                  <a:cubicBezTo>
                    <a:pt x="65" y="0"/>
                    <a:pt x="53" y="161"/>
                    <a:pt x="32" y="320"/>
                  </a:cubicBezTo>
                  <a:cubicBezTo>
                    <a:pt x="22" y="469"/>
                    <a:pt x="1" y="629"/>
                    <a:pt x="1" y="629"/>
                  </a:cubicBezTo>
                  <a:cubicBezTo>
                    <a:pt x="1" y="629"/>
                    <a:pt x="117" y="745"/>
                    <a:pt x="235" y="852"/>
                  </a:cubicBezTo>
                  <a:lnTo>
                    <a:pt x="458" y="1076"/>
                  </a:lnTo>
                  <a:cubicBezTo>
                    <a:pt x="458" y="1076"/>
                    <a:pt x="479" y="916"/>
                    <a:pt x="490" y="756"/>
                  </a:cubicBezTo>
                  <a:cubicBezTo>
                    <a:pt x="511" y="596"/>
                    <a:pt x="522" y="437"/>
                    <a:pt x="522" y="437"/>
                  </a:cubicBezTo>
                  <a:cubicBezTo>
                    <a:pt x="522" y="437"/>
                    <a:pt x="405" y="331"/>
                    <a:pt x="288" y="213"/>
                  </a:cubicBezTo>
                  <a:cubicBezTo>
                    <a:pt x="181" y="107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3884250" y="5285000"/>
              <a:ext cx="45250" cy="93425"/>
            </a:xfrm>
            <a:custGeom>
              <a:avLst/>
              <a:gdLst/>
              <a:ahLst/>
              <a:cxnLst/>
              <a:rect l="l" t="t" r="r" b="b"/>
              <a:pathLst>
                <a:path w="1810" h="3737" extrusionOk="0">
                  <a:moveTo>
                    <a:pt x="608" y="353"/>
                  </a:moveTo>
                  <a:lnTo>
                    <a:pt x="693" y="459"/>
                  </a:lnTo>
                  <a:cubicBezTo>
                    <a:pt x="788" y="597"/>
                    <a:pt x="937" y="788"/>
                    <a:pt x="1086" y="980"/>
                  </a:cubicBezTo>
                  <a:cubicBezTo>
                    <a:pt x="1320" y="1299"/>
                    <a:pt x="1576" y="1619"/>
                    <a:pt x="1661" y="1715"/>
                  </a:cubicBezTo>
                  <a:cubicBezTo>
                    <a:pt x="1629" y="1831"/>
                    <a:pt x="1544" y="2226"/>
                    <a:pt x="1438" y="2619"/>
                  </a:cubicBezTo>
                  <a:cubicBezTo>
                    <a:pt x="1374" y="2874"/>
                    <a:pt x="1310" y="3098"/>
                    <a:pt x="1268" y="3268"/>
                  </a:cubicBezTo>
                  <a:lnTo>
                    <a:pt x="1225" y="3417"/>
                  </a:lnTo>
                  <a:cubicBezTo>
                    <a:pt x="1107" y="3279"/>
                    <a:pt x="906" y="3023"/>
                    <a:pt x="714" y="2758"/>
                  </a:cubicBezTo>
                  <a:cubicBezTo>
                    <a:pt x="469" y="2438"/>
                    <a:pt x="235" y="2108"/>
                    <a:pt x="161" y="2013"/>
                  </a:cubicBezTo>
                  <a:cubicBezTo>
                    <a:pt x="203" y="1895"/>
                    <a:pt x="310" y="1502"/>
                    <a:pt x="416" y="1119"/>
                  </a:cubicBezTo>
                  <a:lnTo>
                    <a:pt x="608" y="353"/>
                  </a:lnTo>
                  <a:close/>
                  <a:moveTo>
                    <a:pt x="544" y="1"/>
                  </a:moveTo>
                  <a:lnTo>
                    <a:pt x="501" y="161"/>
                  </a:lnTo>
                  <a:cubicBezTo>
                    <a:pt x="501" y="161"/>
                    <a:pt x="395" y="618"/>
                    <a:pt x="277" y="1076"/>
                  </a:cubicBezTo>
                  <a:cubicBezTo>
                    <a:pt x="150" y="1533"/>
                    <a:pt x="12" y="2002"/>
                    <a:pt x="12" y="2002"/>
                  </a:cubicBezTo>
                  <a:lnTo>
                    <a:pt x="1" y="2034"/>
                  </a:lnTo>
                  <a:lnTo>
                    <a:pt x="22" y="2065"/>
                  </a:lnTo>
                  <a:cubicBezTo>
                    <a:pt x="22" y="2065"/>
                    <a:pt x="299" y="2460"/>
                    <a:pt x="597" y="2853"/>
                  </a:cubicBezTo>
                  <a:cubicBezTo>
                    <a:pt x="884" y="3236"/>
                    <a:pt x="1193" y="3619"/>
                    <a:pt x="1193" y="3619"/>
                  </a:cubicBezTo>
                  <a:lnTo>
                    <a:pt x="1278" y="3737"/>
                  </a:lnTo>
                  <a:lnTo>
                    <a:pt x="1405" y="3311"/>
                  </a:lnTo>
                  <a:cubicBezTo>
                    <a:pt x="1448" y="3141"/>
                    <a:pt x="1512" y="2907"/>
                    <a:pt x="1576" y="2651"/>
                  </a:cubicBezTo>
                  <a:cubicBezTo>
                    <a:pt x="1703" y="2183"/>
                    <a:pt x="1810" y="1715"/>
                    <a:pt x="1810" y="1715"/>
                  </a:cubicBezTo>
                  <a:lnTo>
                    <a:pt x="1810" y="1672"/>
                  </a:lnTo>
                  <a:lnTo>
                    <a:pt x="1789" y="1651"/>
                  </a:lnTo>
                  <a:cubicBezTo>
                    <a:pt x="1789" y="1640"/>
                    <a:pt x="1480" y="1268"/>
                    <a:pt x="1204" y="895"/>
                  </a:cubicBezTo>
                  <a:cubicBezTo>
                    <a:pt x="1055" y="703"/>
                    <a:pt x="916" y="512"/>
                    <a:pt x="809" y="374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3891175" y="5299125"/>
              <a:ext cx="31700" cy="65200"/>
            </a:xfrm>
            <a:custGeom>
              <a:avLst/>
              <a:gdLst/>
              <a:ahLst/>
              <a:cxnLst/>
              <a:rect l="l" t="t" r="r" b="b"/>
              <a:pathLst>
                <a:path w="1268" h="2608" extrusionOk="0">
                  <a:moveTo>
                    <a:pt x="447" y="341"/>
                  </a:moveTo>
                  <a:cubicBezTo>
                    <a:pt x="522" y="447"/>
                    <a:pt x="629" y="585"/>
                    <a:pt x="735" y="734"/>
                  </a:cubicBezTo>
                  <a:cubicBezTo>
                    <a:pt x="894" y="937"/>
                    <a:pt x="1054" y="1139"/>
                    <a:pt x="1107" y="1214"/>
                  </a:cubicBezTo>
                  <a:lnTo>
                    <a:pt x="958" y="1810"/>
                  </a:lnTo>
                  <a:cubicBezTo>
                    <a:pt x="916" y="1990"/>
                    <a:pt x="863" y="2171"/>
                    <a:pt x="830" y="2288"/>
                  </a:cubicBezTo>
                  <a:cubicBezTo>
                    <a:pt x="756" y="2193"/>
                    <a:pt x="639" y="2044"/>
                    <a:pt x="522" y="1884"/>
                  </a:cubicBezTo>
                  <a:cubicBezTo>
                    <a:pt x="362" y="1682"/>
                    <a:pt x="213" y="1469"/>
                    <a:pt x="160" y="1394"/>
                  </a:cubicBezTo>
                  <a:cubicBezTo>
                    <a:pt x="182" y="1309"/>
                    <a:pt x="256" y="1054"/>
                    <a:pt x="320" y="809"/>
                  </a:cubicBezTo>
                  <a:cubicBezTo>
                    <a:pt x="373" y="639"/>
                    <a:pt x="416" y="458"/>
                    <a:pt x="447" y="341"/>
                  </a:cubicBezTo>
                  <a:close/>
                  <a:moveTo>
                    <a:pt x="373" y="0"/>
                  </a:moveTo>
                  <a:lnTo>
                    <a:pt x="341" y="149"/>
                  </a:lnTo>
                  <a:cubicBezTo>
                    <a:pt x="341" y="149"/>
                    <a:pt x="267" y="458"/>
                    <a:pt x="182" y="767"/>
                  </a:cubicBezTo>
                  <a:cubicBezTo>
                    <a:pt x="97" y="1075"/>
                    <a:pt x="11" y="1394"/>
                    <a:pt x="11" y="1394"/>
                  </a:cubicBezTo>
                  <a:lnTo>
                    <a:pt x="0" y="1426"/>
                  </a:lnTo>
                  <a:lnTo>
                    <a:pt x="22" y="1448"/>
                  </a:lnTo>
                  <a:lnTo>
                    <a:pt x="405" y="1980"/>
                  </a:lnTo>
                  <a:cubicBezTo>
                    <a:pt x="596" y="2235"/>
                    <a:pt x="809" y="2501"/>
                    <a:pt x="809" y="2501"/>
                  </a:cubicBezTo>
                  <a:lnTo>
                    <a:pt x="894" y="2607"/>
                  </a:lnTo>
                  <a:lnTo>
                    <a:pt x="937" y="2469"/>
                  </a:lnTo>
                  <a:cubicBezTo>
                    <a:pt x="937" y="2469"/>
                    <a:pt x="1022" y="2160"/>
                    <a:pt x="1107" y="1841"/>
                  </a:cubicBezTo>
                  <a:lnTo>
                    <a:pt x="1256" y="1203"/>
                  </a:lnTo>
                  <a:lnTo>
                    <a:pt x="1267" y="1171"/>
                  </a:lnTo>
                  <a:lnTo>
                    <a:pt x="1246" y="1150"/>
                  </a:lnTo>
                  <a:cubicBezTo>
                    <a:pt x="1246" y="1150"/>
                    <a:pt x="1043" y="894"/>
                    <a:pt x="852" y="639"/>
                  </a:cubicBezTo>
                  <a:cubicBezTo>
                    <a:pt x="660" y="394"/>
                    <a:pt x="469" y="128"/>
                    <a:pt x="469" y="128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3900225" y="5317750"/>
              <a:ext cx="13600" cy="28225"/>
            </a:xfrm>
            <a:custGeom>
              <a:avLst/>
              <a:gdLst/>
              <a:ahLst/>
              <a:cxnLst/>
              <a:rect l="l" t="t" r="r" b="b"/>
              <a:pathLst>
                <a:path w="544" h="1129" extrusionOk="0">
                  <a:moveTo>
                    <a:pt x="160" y="0"/>
                  </a:moveTo>
                  <a:cubicBezTo>
                    <a:pt x="160" y="0"/>
                    <a:pt x="128" y="160"/>
                    <a:pt x="85" y="309"/>
                  </a:cubicBezTo>
                  <a:cubicBezTo>
                    <a:pt x="43" y="458"/>
                    <a:pt x="0" y="618"/>
                    <a:pt x="0" y="618"/>
                  </a:cubicBezTo>
                  <a:lnTo>
                    <a:pt x="192" y="873"/>
                  </a:lnTo>
                  <a:lnTo>
                    <a:pt x="383" y="1128"/>
                  </a:lnTo>
                  <a:cubicBezTo>
                    <a:pt x="383" y="1128"/>
                    <a:pt x="426" y="979"/>
                    <a:pt x="468" y="819"/>
                  </a:cubicBezTo>
                  <a:cubicBezTo>
                    <a:pt x="511" y="670"/>
                    <a:pt x="543" y="511"/>
                    <a:pt x="543" y="511"/>
                  </a:cubicBezTo>
                  <a:cubicBezTo>
                    <a:pt x="543" y="511"/>
                    <a:pt x="447" y="383"/>
                    <a:pt x="352" y="266"/>
                  </a:cubicBezTo>
                  <a:cubicBezTo>
                    <a:pt x="256" y="128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3792200" y="5294875"/>
              <a:ext cx="46325" cy="94975"/>
            </a:xfrm>
            <a:custGeom>
              <a:avLst/>
              <a:gdLst/>
              <a:ahLst/>
              <a:cxnLst/>
              <a:rect l="l" t="t" r="r" b="b"/>
              <a:pathLst>
                <a:path w="1853" h="3799" extrusionOk="0">
                  <a:moveTo>
                    <a:pt x="873" y="351"/>
                  </a:moveTo>
                  <a:lnTo>
                    <a:pt x="927" y="479"/>
                  </a:lnTo>
                  <a:cubicBezTo>
                    <a:pt x="991" y="596"/>
                    <a:pt x="1107" y="819"/>
                    <a:pt x="1235" y="1064"/>
                  </a:cubicBezTo>
                  <a:cubicBezTo>
                    <a:pt x="1427" y="1405"/>
                    <a:pt x="1629" y="1756"/>
                    <a:pt x="1693" y="1862"/>
                  </a:cubicBezTo>
                  <a:cubicBezTo>
                    <a:pt x="1639" y="1980"/>
                    <a:pt x="1490" y="2352"/>
                    <a:pt x="1331" y="2724"/>
                  </a:cubicBezTo>
                  <a:cubicBezTo>
                    <a:pt x="1225" y="2969"/>
                    <a:pt x="1129" y="3193"/>
                    <a:pt x="1055" y="3342"/>
                  </a:cubicBezTo>
                  <a:lnTo>
                    <a:pt x="991" y="3480"/>
                  </a:lnTo>
                  <a:cubicBezTo>
                    <a:pt x="906" y="3320"/>
                    <a:pt x="746" y="3033"/>
                    <a:pt x="586" y="2756"/>
                  </a:cubicBezTo>
                  <a:lnTo>
                    <a:pt x="171" y="1926"/>
                  </a:lnTo>
                  <a:cubicBezTo>
                    <a:pt x="225" y="1819"/>
                    <a:pt x="395" y="1447"/>
                    <a:pt x="554" y="1086"/>
                  </a:cubicBezTo>
                  <a:cubicBezTo>
                    <a:pt x="682" y="798"/>
                    <a:pt x="799" y="521"/>
                    <a:pt x="873" y="351"/>
                  </a:cubicBezTo>
                  <a:close/>
                  <a:moveTo>
                    <a:pt x="852" y="0"/>
                  </a:moveTo>
                  <a:lnTo>
                    <a:pt x="799" y="149"/>
                  </a:lnTo>
                  <a:cubicBezTo>
                    <a:pt x="788" y="149"/>
                    <a:pt x="618" y="585"/>
                    <a:pt x="426" y="1022"/>
                  </a:cubicBezTo>
                  <a:cubicBezTo>
                    <a:pt x="235" y="1458"/>
                    <a:pt x="22" y="1894"/>
                    <a:pt x="22" y="1894"/>
                  </a:cubicBezTo>
                  <a:lnTo>
                    <a:pt x="1" y="1926"/>
                  </a:lnTo>
                  <a:lnTo>
                    <a:pt x="22" y="1958"/>
                  </a:lnTo>
                  <a:cubicBezTo>
                    <a:pt x="22" y="1968"/>
                    <a:pt x="235" y="2394"/>
                    <a:pt x="459" y="2820"/>
                  </a:cubicBezTo>
                  <a:cubicBezTo>
                    <a:pt x="682" y="3245"/>
                    <a:pt x="927" y="3671"/>
                    <a:pt x="937" y="3682"/>
                  </a:cubicBezTo>
                  <a:lnTo>
                    <a:pt x="1001" y="3799"/>
                  </a:lnTo>
                  <a:lnTo>
                    <a:pt x="1193" y="3394"/>
                  </a:lnTo>
                  <a:cubicBezTo>
                    <a:pt x="1256" y="3257"/>
                    <a:pt x="1363" y="3033"/>
                    <a:pt x="1469" y="2788"/>
                  </a:cubicBezTo>
                  <a:cubicBezTo>
                    <a:pt x="1661" y="2341"/>
                    <a:pt x="1842" y="1894"/>
                    <a:pt x="1842" y="1883"/>
                  </a:cubicBezTo>
                  <a:lnTo>
                    <a:pt x="1852" y="1852"/>
                  </a:lnTo>
                  <a:lnTo>
                    <a:pt x="1831" y="1819"/>
                  </a:lnTo>
                  <a:cubicBezTo>
                    <a:pt x="1831" y="1819"/>
                    <a:pt x="1587" y="1405"/>
                    <a:pt x="1363" y="989"/>
                  </a:cubicBezTo>
                  <a:cubicBezTo>
                    <a:pt x="1235" y="755"/>
                    <a:pt x="1118" y="521"/>
                    <a:pt x="1065" y="40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3799400" y="5309225"/>
              <a:ext cx="32200" cy="66550"/>
            </a:xfrm>
            <a:custGeom>
              <a:avLst/>
              <a:gdLst/>
              <a:ahLst/>
              <a:cxnLst/>
              <a:rect l="l" t="t" r="r" b="b"/>
              <a:pathLst>
                <a:path w="1288" h="2662" extrusionOk="0">
                  <a:moveTo>
                    <a:pt x="607" y="341"/>
                  </a:moveTo>
                  <a:cubicBezTo>
                    <a:pt x="660" y="458"/>
                    <a:pt x="745" y="618"/>
                    <a:pt x="830" y="777"/>
                  </a:cubicBezTo>
                  <a:cubicBezTo>
                    <a:pt x="947" y="1011"/>
                    <a:pt x="1075" y="1235"/>
                    <a:pt x="1128" y="1309"/>
                  </a:cubicBezTo>
                  <a:cubicBezTo>
                    <a:pt x="1086" y="1394"/>
                    <a:pt x="990" y="1640"/>
                    <a:pt x="883" y="1874"/>
                  </a:cubicBezTo>
                  <a:cubicBezTo>
                    <a:pt x="809" y="2054"/>
                    <a:pt x="734" y="2225"/>
                    <a:pt x="681" y="2331"/>
                  </a:cubicBezTo>
                  <a:cubicBezTo>
                    <a:pt x="618" y="2225"/>
                    <a:pt x="532" y="2054"/>
                    <a:pt x="436" y="1884"/>
                  </a:cubicBezTo>
                  <a:cubicBezTo>
                    <a:pt x="320" y="1661"/>
                    <a:pt x="202" y="1427"/>
                    <a:pt x="160" y="1352"/>
                  </a:cubicBezTo>
                  <a:cubicBezTo>
                    <a:pt x="202" y="1267"/>
                    <a:pt x="309" y="1022"/>
                    <a:pt x="415" y="788"/>
                  </a:cubicBezTo>
                  <a:cubicBezTo>
                    <a:pt x="479" y="628"/>
                    <a:pt x="554" y="458"/>
                    <a:pt x="607" y="341"/>
                  </a:cubicBezTo>
                  <a:close/>
                  <a:moveTo>
                    <a:pt x="585" y="1"/>
                  </a:moveTo>
                  <a:lnTo>
                    <a:pt x="532" y="139"/>
                  </a:lnTo>
                  <a:cubicBezTo>
                    <a:pt x="532" y="150"/>
                    <a:pt x="405" y="437"/>
                    <a:pt x="277" y="735"/>
                  </a:cubicBezTo>
                  <a:cubicBezTo>
                    <a:pt x="149" y="1022"/>
                    <a:pt x="11" y="1320"/>
                    <a:pt x="11" y="1320"/>
                  </a:cubicBezTo>
                  <a:lnTo>
                    <a:pt x="0" y="1352"/>
                  </a:lnTo>
                  <a:lnTo>
                    <a:pt x="11" y="1384"/>
                  </a:lnTo>
                  <a:lnTo>
                    <a:pt x="309" y="1959"/>
                  </a:lnTo>
                  <a:cubicBezTo>
                    <a:pt x="458" y="2246"/>
                    <a:pt x="618" y="2534"/>
                    <a:pt x="618" y="2534"/>
                  </a:cubicBezTo>
                  <a:lnTo>
                    <a:pt x="692" y="2661"/>
                  </a:lnTo>
                  <a:lnTo>
                    <a:pt x="756" y="2522"/>
                  </a:lnTo>
                  <a:cubicBezTo>
                    <a:pt x="756" y="2522"/>
                    <a:pt x="894" y="2236"/>
                    <a:pt x="1022" y="1938"/>
                  </a:cubicBezTo>
                  <a:cubicBezTo>
                    <a:pt x="1150" y="1640"/>
                    <a:pt x="1277" y="1331"/>
                    <a:pt x="1277" y="1331"/>
                  </a:cubicBezTo>
                  <a:lnTo>
                    <a:pt x="1288" y="1299"/>
                  </a:lnTo>
                  <a:lnTo>
                    <a:pt x="1266" y="1267"/>
                  </a:lnTo>
                  <a:cubicBezTo>
                    <a:pt x="1266" y="1267"/>
                    <a:pt x="1107" y="990"/>
                    <a:pt x="958" y="713"/>
                  </a:cubicBezTo>
                  <a:lnTo>
                    <a:pt x="660" y="1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3808450" y="5328400"/>
              <a:ext cx="13850" cy="28475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256" y="0"/>
                  </a:moveTo>
                  <a:cubicBezTo>
                    <a:pt x="256" y="0"/>
                    <a:pt x="192" y="138"/>
                    <a:pt x="128" y="287"/>
                  </a:cubicBezTo>
                  <a:cubicBezTo>
                    <a:pt x="64" y="426"/>
                    <a:pt x="0" y="575"/>
                    <a:pt x="0" y="575"/>
                  </a:cubicBezTo>
                  <a:cubicBezTo>
                    <a:pt x="0" y="575"/>
                    <a:pt x="74" y="713"/>
                    <a:pt x="149" y="862"/>
                  </a:cubicBezTo>
                  <a:lnTo>
                    <a:pt x="298" y="1138"/>
                  </a:lnTo>
                  <a:cubicBezTo>
                    <a:pt x="298" y="1138"/>
                    <a:pt x="362" y="989"/>
                    <a:pt x="426" y="851"/>
                  </a:cubicBezTo>
                  <a:cubicBezTo>
                    <a:pt x="490" y="702"/>
                    <a:pt x="554" y="564"/>
                    <a:pt x="554" y="564"/>
                  </a:cubicBezTo>
                  <a:cubicBezTo>
                    <a:pt x="554" y="564"/>
                    <a:pt x="479" y="415"/>
                    <a:pt x="405" y="277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3700425" y="5291400"/>
              <a:ext cx="45800" cy="94725"/>
            </a:xfrm>
            <a:custGeom>
              <a:avLst/>
              <a:gdLst/>
              <a:ahLst/>
              <a:cxnLst/>
              <a:rect l="l" t="t" r="r" b="b"/>
              <a:pathLst>
                <a:path w="1832" h="3789" extrusionOk="0">
                  <a:moveTo>
                    <a:pt x="1096" y="352"/>
                  </a:moveTo>
                  <a:lnTo>
                    <a:pt x="1150" y="544"/>
                  </a:lnTo>
                  <a:cubicBezTo>
                    <a:pt x="1203" y="703"/>
                    <a:pt x="1278" y="916"/>
                    <a:pt x="1352" y="1118"/>
                  </a:cubicBezTo>
                  <a:cubicBezTo>
                    <a:pt x="1479" y="1490"/>
                    <a:pt x="1628" y="1863"/>
                    <a:pt x="1671" y="1980"/>
                  </a:cubicBezTo>
                  <a:cubicBezTo>
                    <a:pt x="1607" y="2086"/>
                    <a:pt x="1405" y="2438"/>
                    <a:pt x="1181" y="2778"/>
                  </a:cubicBezTo>
                  <a:cubicBezTo>
                    <a:pt x="1065" y="2959"/>
                    <a:pt x="947" y="3140"/>
                    <a:pt x="852" y="3278"/>
                  </a:cubicBezTo>
                  <a:lnTo>
                    <a:pt x="724" y="3470"/>
                  </a:lnTo>
                  <a:cubicBezTo>
                    <a:pt x="671" y="3299"/>
                    <a:pt x="554" y="2991"/>
                    <a:pt x="448" y="2682"/>
                  </a:cubicBezTo>
                  <a:cubicBezTo>
                    <a:pt x="373" y="2459"/>
                    <a:pt x="288" y="2235"/>
                    <a:pt x="235" y="2065"/>
                  </a:cubicBezTo>
                  <a:lnTo>
                    <a:pt x="160" y="1809"/>
                  </a:lnTo>
                  <a:lnTo>
                    <a:pt x="309" y="1586"/>
                  </a:lnTo>
                  <a:cubicBezTo>
                    <a:pt x="405" y="1437"/>
                    <a:pt x="543" y="1235"/>
                    <a:pt x="671" y="1033"/>
                  </a:cubicBezTo>
                  <a:cubicBezTo>
                    <a:pt x="841" y="767"/>
                    <a:pt x="1001" y="511"/>
                    <a:pt x="1096" y="352"/>
                  </a:cubicBezTo>
                  <a:close/>
                  <a:moveTo>
                    <a:pt x="1139" y="0"/>
                  </a:moveTo>
                  <a:lnTo>
                    <a:pt x="1054" y="139"/>
                  </a:lnTo>
                  <a:cubicBezTo>
                    <a:pt x="1044" y="149"/>
                    <a:pt x="809" y="554"/>
                    <a:pt x="554" y="948"/>
                  </a:cubicBezTo>
                  <a:cubicBezTo>
                    <a:pt x="415" y="1150"/>
                    <a:pt x="288" y="1352"/>
                    <a:pt x="181" y="1501"/>
                  </a:cubicBezTo>
                  <a:lnTo>
                    <a:pt x="1" y="1788"/>
                  </a:lnTo>
                  <a:lnTo>
                    <a:pt x="96" y="2107"/>
                  </a:lnTo>
                  <a:cubicBezTo>
                    <a:pt x="150" y="2278"/>
                    <a:pt x="224" y="2502"/>
                    <a:pt x="309" y="2736"/>
                  </a:cubicBezTo>
                  <a:cubicBezTo>
                    <a:pt x="469" y="3183"/>
                    <a:pt x="639" y="3651"/>
                    <a:pt x="639" y="3651"/>
                  </a:cubicBezTo>
                  <a:lnTo>
                    <a:pt x="692" y="3789"/>
                  </a:lnTo>
                  <a:lnTo>
                    <a:pt x="980" y="3363"/>
                  </a:lnTo>
                  <a:cubicBezTo>
                    <a:pt x="1075" y="3225"/>
                    <a:pt x="1193" y="3044"/>
                    <a:pt x="1309" y="2852"/>
                  </a:cubicBezTo>
                  <a:cubicBezTo>
                    <a:pt x="1565" y="2448"/>
                    <a:pt x="1810" y="2022"/>
                    <a:pt x="1810" y="2022"/>
                  </a:cubicBezTo>
                  <a:lnTo>
                    <a:pt x="1831" y="1991"/>
                  </a:lnTo>
                  <a:lnTo>
                    <a:pt x="1820" y="1958"/>
                  </a:lnTo>
                  <a:cubicBezTo>
                    <a:pt x="1820" y="1958"/>
                    <a:pt x="1639" y="1501"/>
                    <a:pt x="1490" y="1065"/>
                  </a:cubicBezTo>
                  <a:cubicBezTo>
                    <a:pt x="1416" y="863"/>
                    <a:pt x="1341" y="660"/>
                    <a:pt x="1288" y="501"/>
                  </a:cubicBezTo>
                  <a:lnTo>
                    <a:pt x="113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3707075" y="5305775"/>
              <a:ext cx="32225" cy="66000"/>
            </a:xfrm>
            <a:custGeom>
              <a:avLst/>
              <a:gdLst/>
              <a:ahLst/>
              <a:cxnLst/>
              <a:rect l="l" t="t" r="r" b="b"/>
              <a:pathLst>
                <a:path w="1289" h="2640" extrusionOk="0">
                  <a:moveTo>
                    <a:pt x="756" y="352"/>
                  </a:moveTo>
                  <a:cubicBezTo>
                    <a:pt x="799" y="468"/>
                    <a:pt x="863" y="639"/>
                    <a:pt x="915" y="809"/>
                  </a:cubicBezTo>
                  <a:cubicBezTo>
                    <a:pt x="969" y="969"/>
                    <a:pt x="1022" y="1118"/>
                    <a:pt x="1064" y="1224"/>
                  </a:cubicBezTo>
                  <a:lnTo>
                    <a:pt x="1128" y="1383"/>
                  </a:lnTo>
                  <a:lnTo>
                    <a:pt x="1043" y="1522"/>
                  </a:lnTo>
                  <a:cubicBezTo>
                    <a:pt x="979" y="1629"/>
                    <a:pt x="894" y="1767"/>
                    <a:pt x="799" y="1905"/>
                  </a:cubicBezTo>
                  <a:cubicBezTo>
                    <a:pt x="703" y="2065"/>
                    <a:pt x="596" y="2214"/>
                    <a:pt x="532" y="2320"/>
                  </a:cubicBezTo>
                  <a:cubicBezTo>
                    <a:pt x="490" y="2203"/>
                    <a:pt x="426" y="2022"/>
                    <a:pt x="362" y="1841"/>
                  </a:cubicBezTo>
                  <a:cubicBezTo>
                    <a:pt x="277" y="1596"/>
                    <a:pt x="192" y="1352"/>
                    <a:pt x="171" y="1267"/>
                  </a:cubicBezTo>
                  <a:cubicBezTo>
                    <a:pt x="213" y="1192"/>
                    <a:pt x="362" y="969"/>
                    <a:pt x="501" y="756"/>
                  </a:cubicBezTo>
                  <a:cubicBezTo>
                    <a:pt x="596" y="607"/>
                    <a:pt x="692" y="447"/>
                    <a:pt x="756" y="352"/>
                  </a:cubicBezTo>
                  <a:close/>
                  <a:moveTo>
                    <a:pt x="799" y="0"/>
                  </a:moveTo>
                  <a:lnTo>
                    <a:pt x="724" y="139"/>
                  </a:lnTo>
                  <a:cubicBezTo>
                    <a:pt x="724" y="139"/>
                    <a:pt x="554" y="404"/>
                    <a:pt x="383" y="681"/>
                  </a:cubicBezTo>
                  <a:lnTo>
                    <a:pt x="22" y="1213"/>
                  </a:lnTo>
                  <a:lnTo>
                    <a:pt x="0" y="1246"/>
                  </a:lnTo>
                  <a:lnTo>
                    <a:pt x="11" y="1277"/>
                  </a:lnTo>
                  <a:lnTo>
                    <a:pt x="224" y="1894"/>
                  </a:lnTo>
                  <a:cubicBezTo>
                    <a:pt x="331" y="2203"/>
                    <a:pt x="447" y="2511"/>
                    <a:pt x="447" y="2511"/>
                  </a:cubicBezTo>
                  <a:lnTo>
                    <a:pt x="490" y="2639"/>
                  </a:lnTo>
                  <a:lnTo>
                    <a:pt x="575" y="2523"/>
                  </a:lnTo>
                  <a:cubicBezTo>
                    <a:pt x="575" y="2523"/>
                    <a:pt x="756" y="2256"/>
                    <a:pt x="927" y="1979"/>
                  </a:cubicBezTo>
                  <a:cubicBezTo>
                    <a:pt x="1012" y="1852"/>
                    <a:pt x="1097" y="1703"/>
                    <a:pt x="1161" y="1596"/>
                  </a:cubicBezTo>
                  <a:lnTo>
                    <a:pt x="1288" y="1395"/>
                  </a:lnTo>
                  <a:lnTo>
                    <a:pt x="1203" y="1182"/>
                  </a:lnTo>
                  <a:cubicBezTo>
                    <a:pt x="1161" y="1064"/>
                    <a:pt x="1107" y="915"/>
                    <a:pt x="1054" y="766"/>
                  </a:cubicBezTo>
                  <a:cubicBezTo>
                    <a:pt x="948" y="458"/>
                    <a:pt x="852" y="149"/>
                    <a:pt x="852" y="149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3716400" y="5324675"/>
              <a:ext cx="13850" cy="28475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341" y="0"/>
                  </a:moveTo>
                  <a:cubicBezTo>
                    <a:pt x="341" y="0"/>
                    <a:pt x="256" y="138"/>
                    <a:pt x="170" y="266"/>
                  </a:cubicBezTo>
                  <a:lnTo>
                    <a:pt x="0" y="542"/>
                  </a:lnTo>
                  <a:cubicBezTo>
                    <a:pt x="0" y="542"/>
                    <a:pt x="53" y="691"/>
                    <a:pt x="95" y="840"/>
                  </a:cubicBezTo>
                  <a:lnTo>
                    <a:pt x="202" y="1138"/>
                  </a:lnTo>
                  <a:cubicBezTo>
                    <a:pt x="202" y="1138"/>
                    <a:pt x="298" y="1011"/>
                    <a:pt x="383" y="873"/>
                  </a:cubicBezTo>
                  <a:cubicBezTo>
                    <a:pt x="468" y="745"/>
                    <a:pt x="554" y="606"/>
                    <a:pt x="554" y="606"/>
                  </a:cubicBezTo>
                  <a:lnTo>
                    <a:pt x="447" y="308"/>
                  </a:lnTo>
                  <a:cubicBezTo>
                    <a:pt x="393" y="159"/>
                    <a:pt x="341" y="0"/>
                    <a:pt x="34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3610500" y="5274900"/>
              <a:ext cx="44450" cy="91825"/>
            </a:xfrm>
            <a:custGeom>
              <a:avLst/>
              <a:gdLst/>
              <a:ahLst/>
              <a:cxnLst/>
              <a:rect l="l" t="t" r="r" b="b"/>
              <a:pathLst>
                <a:path w="1778" h="3673" extrusionOk="0">
                  <a:moveTo>
                    <a:pt x="1309" y="341"/>
                  </a:moveTo>
                  <a:cubicBezTo>
                    <a:pt x="1342" y="522"/>
                    <a:pt x="1384" y="831"/>
                    <a:pt x="1437" y="1140"/>
                  </a:cubicBezTo>
                  <a:cubicBezTo>
                    <a:pt x="1479" y="1384"/>
                    <a:pt x="1533" y="1608"/>
                    <a:pt x="1565" y="1788"/>
                  </a:cubicBezTo>
                  <a:lnTo>
                    <a:pt x="1628" y="2044"/>
                  </a:lnTo>
                  <a:lnTo>
                    <a:pt x="1458" y="2246"/>
                  </a:lnTo>
                  <a:cubicBezTo>
                    <a:pt x="1342" y="2374"/>
                    <a:pt x="1182" y="2576"/>
                    <a:pt x="1022" y="2757"/>
                  </a:cubicBezTo>
                  <a:cubicBezTo>
                    <a:pt x="809" y="2991"/>
                    <a:pt x="586" y="3236"/>
                    <a:pt x="458" y="3363"/>
                  </a:cubicBezTo>
                  <a:cubicBezTo>
                    <a:pt x="426" y="3183"/>
                    <a:pt x="363" y="2864"/>
                    <a:pt x="309" y="2544"/>
                  </a:cubicBezTo>
                  <a:cubicBezTo>
                    <a:pt x="235" y="2161"/>
                    <a:pt x="171" y="1746"/>
                    <a:pt x="160" y="1629"/>
                  </a:cubicBezTo>
                  <a:cubicBezTo>
                    <a:pt x="245" y="1544"/>
                    <a:pt x="522" y="1256"/>
                    <a:pt x="788" y="948"/>
                  </a:cubicBezTo>
                  <a:cubicBezTo>
                    <a:pt x="990" y="714"/>
                    <a:pt x="1193" y="480"/>
                    <a:pt x="1309" y="341"/>
                  </a:cubicBezTo>
                  <a:close/>
                  <a:moveTo>
                    <a:pt x="1405" y="1"/>
                  </a:moveTo>
                  <a:lnTo>
                    <a:pt x="1299" y="128"/>
                  </a:lnTo>
                  <a:cubicBezTo>
                    <a:pt x="1299" y="128"/>
                    <a:pt x="1001" y="501"/>
                    <a:pt x="682" y="852"/>
                  </a:cubicBezTo>
                  <a:cubicBezTo>
                    <a:pt x="363" y="1214"/>
                    <a:pt x="32" y="1554"/>
                    <a:pt x="32" y="1554"/>
                  </a:cubicBezTo>
                  <a:lnTo>
                    <a:pt x="1" y="1576"/>
                  </a:lnTo>
                  <a:lnTo>
                    <a:pt x="11" y="1618"/>
                  </a:lnTo>
                  <a:cubicBezTo>
                    <a:pt x="11" y="1618"/>
                    <a:pt x="75" y="2108"/>
                    <a:pt x="160" y="2576"/>
                  </a:cubicBezTo>
                  <a:cubicBezTo>
                    <a:pt x="245" y="3044"/>
                    <a:pt x="341" y="3523"/>
                    <a:pt x="351" y="3534"/>
                  </a:cubicBezTo>
                  <a:lnTo>
                    <a:pt x="373" y="3672"/>
                  </a:lnTo>
                  <a:lnTo>
                    <a:pt x="469" y="3566"/>
                  </a:lnTo>
                  <a:cubicBezTo>
                    <a:pt x="479" y="3566"/>
                    <a:pt x="809" y="3204"/>
                    <a:pt x="1129" y="2853"/>
                  </a:cubicBezTo>
                  <a:cubicBezTo>
                    <a:pt x="1288" y="2672"/>
                    <a:pt x="1458" y="2469"/>
                    <a:pt x="1565" y="2342"/>
                  </a:cubicBezTo>
                  <a:lnTo>
                    <a:pt x="1777" y="2076"/>
                  </a:lnTo>
                  <a:lnTo>
                    <a:pt x="1714" y="1757"/>
                  </a:lnTo>
                  <a:cubicBezTo>
                    <a:pt x="1682" y="1587"/>
                    <a:pt x="1628" y="1353"/>
                    <a:pt x="1586" y="1107"/>
                  </a:cubicBezTo>
                  <a:cubicBezTo>
                    <a:pt x="1501" y="639"/>
                    <a:pt x="1437" y="171"/>
                    <a:pt x="1427" y="161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3617150" y="5288725"/>
              <a:ext cx="31150" cy="64175"/>
            </a:xfrm>
            <a:custGeom>
              <a:avLst/>
              <a:gdLst/>
              <a:ahLst/>
              <a:cxnLst/>
              <a:rect l="l" t="t" r="r" b="b"/>
              <a:pathLst>
                <a:path w="1246" h="2567" extrusionOk="0">
                  <a:moveTo>
                    <a:pt x="894" y="341"/>
                  </a:moveTo>
                  <a:cubicBezTo>
                    <a:pt x="916" y="459"/>
                    <a:pt x="937" y="639"/>
                    <a:pt x="969" y="821"/>
                  </a:cubicBezTo>
                  <a:lnTo>
                    <a:pt x="1086" y="1427"/>
                  </a:lnTo>
                  <a:lnTo>
                    <a:pt x="692" y="1885"/>
                  </a:lnTo>
                  <a:cubicBezTo>
                    <a:pt x="565" y="2023"/>
                    <a:pt x="437" y="2162"/>
                    <a:pt x="352" y="2257"/>
                  </a:cubicBezTo>
                  <a:cubicBezTo>
                    <a:pt x="331" y="2129"/>
                    <a:pt x="288" y="1949"/>
                    <a:pt x="256" y="1757"/>
                  </a:cubicBezTo>
                  <a:cubicBezTo>
                    <a:pt x="213" y="1502"/>
                    <a:pt x="171" y="1257"/>
                    <a:pt x="160" y="1161"/>
                  </a:cubicBezTo>
                  <a:cubicBezTo>
                    <a:pt x="224" y="1097"/>
                    <a:pt x="394" y="906"/>
                    <a:pt x="575" y="703"/>
                  </a:cubicBezTo>
                  <a:cubicBezTo>
                    <a:pt x="692" y="576"/>
                    <a:pt x="809" y="438"/>
                    <a:pt x="894" y="341"/>
                  </a:cubicBezTo>
                  <a:close/>
                  <a:moveTo>
                    <a:pt x="990" y="1"/>
                  </a:moveTo>
                  <a:lnTo>
                    <a:pt x="884" y="129"/>
                  </a:lnTo>
                  <a:cubicBezTo>
                    <a:pt x="884" y="129"/>
                    <a:pt x="671" y="374"/>
                    <a:pt x="458" y="608"/>
                  </a:cubicBezTo>
                  <a:cubicBezTo>
                    <a:pt x="245" y="852"/>
                    <a:pt x="22" y="1086"/>
                    <a:pt x="22" y="1086"/>
                  </a:cubicBezTo>
                  <a:lnTo>
                    <a:pt x="0" y="1119"/>
                  </a:lnTo>
                  <a:lnTo>
                    <a:pt x="11" y="1150"/>
                  </a:lnTo>
                  <a:cubicBezTo>
                    <a:pt x="11" y="1150"/>
                    <a:pt x="54" y="1470"/>
                    <a:pt x="118" y="1789"/>
                  </a:cubicBezTo>
                  <a:cubicBezTo>
                    <a:pt x="171" y="2108"/>
                    <a:pt x="234" y="2427"/>
                    <a:pt x="234" y="2427"/>
                  </a:cubicBezTo>
                  <a:lnTo>
                    <a:pt x="267" y="2566"/>
                  </a:lnTo>
                  <a:lnTo>
                    <a:pt x="362" y="2460"/>
                  </a:lnTo>
                  <a:cubicBezTo>
                    <a:pt x="362" y="2460"/>
                    <a:pt x="586" y="2226"/>
                    <a:pt x="799" y="1980"/>
                  </a:cubicBezTo>
                  <a:lnTo>
                    <a:pt x="1097" y="1651"/>
                  </a:lnTo>
                  <a:lnTo>
                    <a:pt x="1246" y="1470"/>
                  </a:lnTo>
                  <a:lnTo>
                    <a:pt x="1118" y="800"/>
                  </a:lnTo>
                  <a:lnTo>
                    <a:pt x="1012" y="16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3625925" y="5307350"/>
              <a:ext cx="13600" cy="27450"/>
            </a:xfrm>
            <a:custGeom>
              <a:avLst/>
              <a:gdLst/>
              <a:ahLst/>
              <a:cxnLst/>
              <a:rect l="l" t="t" r="r" b="b"/>
              <a:pathLst>
                <a:path w="544" h="1098" extrusionOk="0">
                  <a:moveTo>
                    <a:pt x="427" y="1"/>
                  </a:moveTo>
                  <a:lnTo>
                    <a:pt x="214" y="235"/>
                  </a:lnTo>
                  <a:lnTo>
                    <a:pt x="1" y="469"/>
                  </a:lnTo>
                  <a:lnTo>
                    <a:pt x="65" y="788"/>
                  </a:lnTo>
                  <a:cubicBezTo>
                    <a:pt x="86" y="937"/>
                    <a:pt x="118" y="1097"/>
                    <a:pt x="118" y="1097"/>
                  </a:cubicBezTo>
                  <a:lnTo>
                    <a:pt x="330" y="863"/>
                  </a:lnTo>
                  <a:lnTo>
                    <a:pt x="543" y="629"/>
                  </a:lnTo>
                  <a:lnTo>
                    <a:pt x="479" y="310"/>
                  </a:lnTo>
                  <a:cubicBezTo>
                    <a:pt x="458" y="150"/>
                    <a:pt x="427" y="1"/>
                    <a:pt x="427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3525100" y="5245625"/>
              <a:ext cx="42325" cy="84650"/>
            </a:xfrm>
            <a:custGeom>
              <a:avLst/>
              <a:gdLst/>
              <a:ahLst/>
              <a:cxnLst/>
              <a:rect l="l" t="t" r="r" b="b"/>
              <a:pathLst>
                <a:path w="1693" h="3386" extrusionOk="0">
                  <a:moveTo>
                    <a:pt x="1501" y="331"/>
                  </a:moveTo>
                  <a:cubicBezTo>
                    <a:pt x="1490" y="512"/>
                    <a:pt x="1490" y="810"/>
                    <a:pt x="1501" y="1119"/>
                  </a:cubicBezTo>
                  <a:cubicBezTo>
                    <a:pt x="1511" y="1363"/>
                    <a:pt x="1511" y="1608"/>
                    <a:pt x="1522" y="1789"/>
                  </a:cubicBezTo>
                  <a:lnTo>
                    <a:pt x="1533" y="2055"/>
                  </a:lnTo>
                  <a:lnTo>
                    <a:pt x="1341" y="2226"/>
                  </a:lnTo>
                  <a:cubicBezTo>
                    <a:pt x="1203" y="2342"/>
                    <a:pt x="1022" y="2502"/>
                    <a:pt x="830" y="2651"/>
                  </a:cubicBezTo>
                  <a:cubicBezTo>
                    <a:pt x="586" y="2853"/>
                    <a:pt x="319" y="3056"/>
                    <a:pt x="182" y="3172"/>
                  </a:cubicBezTo>
                  <a:cubicBezTo>
                    <a:pt x="171" y="2992"/>
                    <a:pt x="160" y="2661"/>
                    <a:pt x="149" y="2342"/>
                  </a:cubicBezTo>
                  <a:cubicBezTo>
                    <a:pt x="149" y="1938"/>
                    <a:pt x="160" y="1533"/>
                    <a:pt x="160" y="1406"/>
                  </a:cubicBezTo>
                  <a:cubicBezTo>
                    <a:pt x="256" y="1342"/>
                    <a:pt x="575" y="1086"/>
                    <a:pt x="884" y="842"/>
                  </a:cubicBezTo>
                  <a:cubicBezTo>
                    <a:pt x="1118" y="651"/>
                    <a:pt x="1362" y="448"/>
                    <a:pt x="1501" y="331"/>
                  </a:cubicBezTo>
                  <a:close/>
                  <a:moveTo>
                    <a:pt x="1650" y="1"/>
                  </a:moveTo>
                  <a:lnTo>
                    <a:pt x="1522" y="107"/>
                  </a:lnTo>
                  <a:cubicBezTo>
                    <a:pt x="1522" y="107"/>
                    <a:pt x="1161" y="427"/>
                    <a:pt x="788" y="725"/>
                  </a:cubicBezTo>
                  <a:cubicBezTo>
                    <a:pt x="426" y="1023"/>
                    <a:pt x="43" y="1310"/>
                    <a:pt x="43" y="1310"/>
                  </a:cubicBezTo>
                  <a:lnTo>
                    <a:pt x="11" y="1332"/>
                  </a:lnTo>
                  <a:lnTo>
                    <a:pt x="11" y="1374"/>
                  </a:lnTo>
                  <a:cubicBezTo>
                    <a:pt x="11" y="1374"/>
                    <a:pt x="0" y="1864"/>
                    <a:pt x="11" y="2342"/>
                  </a:cubicBezTo>
                  <a:cubicBezTo>
                    <a:pt x="22" y="3364"/>
                    <a:pt x="33" y="3385"/>
                    <a:pt x="107" y="3385"/>
                  </a:cubicBezTo>
                  <a:lnTo>
                    <a:pt x="139" y="3385"/>
                  </a:lnTo>
                  <a:lnTo>
                    <a:pt x="160" y="3375"/>
                  </a:lnTo>
                  <a:cubicBezTo>
                    <a:pt x="160" y="3375"/>
                    <a:pt x="554" y="3066"/>
                    <a:pt x="926" y="2768"/>
                  </a:cubicBezTo>
                  <a:cubicBezTo>
                    <a:pt x="1107" y="2609"/>
                    <a:pt x="1299" y="2460"/>
                    <a:pt x="1437" y="2342"/>
                  </a:cubicBezTo>
                  <a:lnTo>
                    <a:pt x="1693" y="2119"/>
                  </a:lnTo>
                  <a:lnTo>
                    <a:pt x="1671" y="1779"/>
                  </a:lnTo>
                  <a:cubicBezTo>
                    <a:pt x="1660" y="1597"/>
                    <a:pt x="1650" y="1363"/>
                    <a:pt x="1650" y="1119"/>
                  </a:cubicBezTo>
                  <a:cubicBezTo>
                    <a:pt x="1639" y="639"/>
                    <a:pt x="1639" y="171"/>
                    <a:pt x="1639" y="161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3531475" y="5258675"/>
              <a:ext cx="29300" cy="60425"/>
            </a:xfrm>
            <a:custGeom>
              <a:avLst/>
              <a:gdLst/>
              <a:ahLst/>
              <a:cxnLst/>
              <a:rect l="l" t="t" r="r" b="b"/>
              <a:pathLst>
                <a:path w="1172" h="2417" extrusionOk="0">
                  <a:moveTo>
                    <a:pt x="1001" y="320"/>
                  </a:moveTo>
                  <a:cubicBezTo>
                    <a:pt x="1001" y="448"/>
                    <a:pt x="1001" y="628"/>
                    <a:pt x="1012" y="810"/>
                  </a:cubicBezTo>
                  <a:cubicBezTo>
                    <a:pt x="1012" y="1065"/>
                    <a:pt x="1022" y="1320"/>
                    <a:pt x="1022" y="1416"/>
                  </a:cubicBezTo>
                  <a:cubicBezTo>
                    <a:pt x="958" y="1480"/>
                    <a:pt x="757" y="1640"/>
                    <a:pt x="565" y="1810"/>
                  </a:cubicBezTo>
                  <a:cubicBezTo>
                    <a:pt x="416" y="1927"/>
                    <a:pt x="267" y="2044"/>
                    <a:pt x="171" y="2129"/>
                  </a:cubicBezTo>
                  <a:cubicBezTo>
                    <a:pt x="161" y="2002"/>
                    <a:pt x="161" y="1810"/>
                    <a:pt x="150" y="1629"/>
                  </a:cubicBezTo>
                  <a:lnTo>
                    <a:pt x="150" y="1182"/>
                  </a:lnTo>
                  <a:lnTo>
                    <a:pt x="150" y="1011"/>
                  </a:lnTo>
                  <a:lnTo>
                    <a:pt x="277" y="916"/>
                  </a:lnTo>
                  <a:cubicBezTo>
                    <a:pt x="374" y="841"/>
                    <a:pt x="501" y="735"/>
                    <a:pt x="629" y="639"/>
                  </a:cubicBezTo>
                  <a:cubicBezTo>
                    <a:pt x="767" y="522"/>
                    <a:pt x="906" y="405"/>
                    <a:pt x="1001" y="320"/>
                  </a:cubicBezTo>
                  <a:close/>
                  <a:moveTo>
                    <a:pt x="1150" y="1"/>
                  </a:moveTo>
                  <a:lnTo>
                    <a:pt x="1022" y="107"/>
                  </a:lnTo>
                  <a:cubicBezTo>
                    <a:pt x="1022" y="107"/>
                    <a:pt x="788" y="320"/>
                    <a:pt x="533" y="522"/>
                  </a:cubicBezTo>
                  <a:cubicBezTo>
                    <a:pt x="405" y="628"/>
                    <a:pt x="288" y="724"/>
                    <a:pt x="192" y="799"/>
                  </a:cubicBezTo>
                  <a:lnTo>
                    <a:pt x="1" y="937"/>
                  </a:lnTo>
                  <a:lnTo>
                    <a:pt x="1" y="1182"/>
                  </a:lnTo>
                  <a:cubicBezTo>
                    <a:pt x="1" y="1309"/>
                    <a:pt x="1" y="1469"/>
                    <a:pt x="12" y="1629"/>
                  </a:cubicBezTo>
                  <a:cubicBezTo>
                    <a:pt x="12" y="1948"/>
                    <a:pt x="22" y="2278"/>
                    <a:pt x="22" y="2278"/>
                  </a:cubicBezTo>
                  <a:lnTo>
                    <a:pt x="33" y="2416"/>
                  </a:lnTo>
                  <a:lnTo>
                    <a:pt x="150" y="2331"/>
                  </a:lnTo>
                  <a:cubicBezTo>
                    <a:pt x="150" y="2331"/>
                    <a:pt x="405" y="2129"/>
                    <a:pt x="650" y="1927"/>
                  </a:cubicBezTo>
                  <a:cubicBezTo>
                    <a:pt x="906" y="1714"/>
                    <a:pt x="1150" y="1512"/>
                    <a:pt x="1150" y="1512"/>
                  </a:cubicBezTo>
                  <a:lnTo>
                    <a:pt x="1171" y="1480"/>
                  </a:lnTo>
                  <a:lnTo>
                    <a:pt x="1171" y="1448"/>
                  </a:lnTo>
                  <a:cubicBezTo>
                    <a:pt x="1171" y="1448"/>
                    <a:pt x="1161" y="1129"/>
                    <a:pt x="1150" y="799"/>
                  </a:cubicBezTo>
                  <a:lnTo>
                    <a:pt x="1150" y="160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3539725" y="5276250"/>
              <a:ext cx="12800" cy="25825"/>
            </a:xfrm>
            <a:custGeom>
              <a:avLst/>
              <a:gdLst/>
              <a:ahLst/>
              <a:cxnLst/>
              <a:rect l="l" t="t" r="r" b="b"/>
              <a:pathLst>
                <a:path w="512" h="1033" extrusionOk="0">
                  <a:moveTo>
                    <a:pt x="501" y="0"/>
                  </a:moveTo>
                  <a:cubicBezTo>
                    <a:pt x="501" y="0"/>
                    <a:pt x="373" y="96"/>
                    <a:pt x="256" y="202"/>
                  </a:cubicBezTo>
                  <a:cubicBezTo>
                    <a:pt x="129" y="298"/>
                    <a:pt x="1" y="405"/>
                    <a:pt x="1" y="405"/>
                  </a:cubicBezTo>
                  <a:cubicBezTo>
                    <a:pt x="1" y="405"/>
                    <a:pt x="11" y="564"/>
                    <a:pt x="11" y="713"/>
                  </a:cubicBezTo>
                  <a:cubicBezTo>
                    <a:pt x="11" y="873"/>
                    <a:pt x="22" y="1032"/>
                    <a:pt x="22" y="1032"/>
                  </a:cubicBezTo>
                  <a:cubicBezTo>
                    <a:pt x="22" y="1032"/>
                    <a:pt x="139" y="937"/>
                    <a:pt x="267" y="830"/>
                  </a:cubicBezTo>
                  <a:cubicBezTo>
                    <a:pt x="384" y="734"/>
                    <a:pt x="512" y="628"/>
                    <a:pt x="512" y="628"/>
                  </a:cubicBezTo>
                  <a:cubicBezTo>
                    <a:pt x="512" y="628"/>
                    <a:pt x="512" y="468"/>
                    <a:pt x="501" y="308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3439175" y="5204400"/>
              <a:ext cx="52950" cy="79050"/>
            </a:xfrm>
            <a:custGeom>
              <a:avLst/>
              <a:gdLst/>
              <a:ahLst/>
              <a:cxnLst/>
              <a:rect l="l" t="t" r="r" b="b"/>
              <a:pathLst>
                <a:path w="2118" h="3162" extrusionOk="0">
                  <a:moveTo>
                    <a:pt x="1926" y="288"/>
                  </a:moveTo>
                  <a:lnTo>
                    <a:pt x="1926" y="288"/>
                  </a:lnTo>
                  <a:cubicBezTo>
                    <a:pt x="1895" y="469"/>
                    <a:pt x="1852" y="767"/>
                    <a:pt x="1809" y="1075"/>
                  </a:cubicBezTo>
                  <a:cubicBezTo>
                    <a:pt x="1756" y="1469"/>
                    <a:pt x="1713" y="1874"/>
                    <a:pt x="1703" y="2002"/>
                  </a:cubicBezTo>
                  <a:cubicBezTo>
                    <a:pt x="1597" y="2065"/>
                    <a:pt x="1256" y="2278"/>
                    <a:pt x="904" y="2480"/>
                  </a:cubicBezTo>
                  <a:cubicBezTo>
                    <a:pt x="628" y="2650"/>
                    <a:pt x="341" y="2810"/>
                    <a:pt x="181" y="2895"/>
                  </a:cubicBezTo>
                  <a:lnTo>
                    <a:pt x="202" y="2735"/>
                  </a:lnTo>
                  <a:cubicBezTo>
                    <a:pt x="223" y="2555"/>
                    <a:pt x="256" y="2310"/>
                    <a:pt x="287" y="2065"/>
                  </a:cubicBezTo>
                  <a:cubicBezTo>
                    <a:pt x="351" y="1671"/>
                    <a:pt x="415" y="1267"/>
                    <a:pt x="436" y="1150"/>
                  </a:cubicBezTo>
                  <a:cubicBezTo>
                    <a:pt x="543" y="1097"/>
                    <a:pt x="904" y="895"/>
                    <a:pt x="1245" y="703"/>
                  </a:cubicBezTo>
                  <a:cubicBezTo>
                    <a:pt x="1448" y="576"/>
                    <a:pt x="1660" y="458"/>
                    <a:pt x="1809" y="363"/>
                  </a:cubicBezTo>
                  <a:lnTo>
                    <a:pt x="1926" y="288"/>
                  </a:lnTo>
                  <a:close/>
                  <a:moveTo>
                    <a:pt x="2118" y="1"/>
                  </a:moveTo>
                  <a:lnTo>
                    <a:pt x="1735" y="235"/>
                  </a:lnTo>
                  <a:cubicBezTo>
                    <a:pt x="1586" y="330"/>
                    <a:pt x="1373" y="448"/>
                    <a:pt x="1171" y="576"/>
                  </a:cubicBezTo>
                  <a:cubicBezTo>
                    <a:pt x="767" y="810"/>
                    <a:pt x="341" y="1033"/>
                    <a:pt x="330" y="1033"/>
                  </a:cubicBezTo>
                  <a:lnTo>
                    <a:pt x="298" y="1054"/>
                  </a:lnTo>
                  <a:lnTo>
                    <a:pt x="298" y="1086"/>
                  </a:lnTo>
                  <a:cubicBezTo>
                    <a:pt x="298" y="1097"/>
                    <a:pt x="213" y="1565"/>
                    <a:pt x="149" y="2044"/>
                  </a:cubicBezTo>
                  <a:cubicBezTo>
                    <a:pt x="107" y="2288"/>
                    <a:pt x="74" y="2534"/>
                    <a:pt x="53" y="2714"/>
                  </a:cubicBezTo>
                  <a:lnTo>
                    <a:pt x="0" y="3161"/>
                  </a:lnTo>
                  <a:lnTo>
                    <a:pt x="128" y="3097"/>
                  </a:lnTo>
                  <a:cubicBezTo>
                    <a:pt x="128" y="3087"/>
                    <a:pt x="564" y="2853"/>
                    <a:pt x="979" y="2608"/>
                  </a:cubicBezTo>
                  <a:cubicBezTo>
                    <a:pt x="1394" y="2363"/>
                    <a:pt x="1798" y="2108"/>
                    <a:pt x="1809" y="2108"/>
                  </a:cubicBezTo>
                  <a:lnTo>
                    <a:pt x="1841" y="2087"/>
                  </a:lnTo>
                  <a:lnTo>
                    <a:pt x="1841" y="2054"/>
                  </a:lnTo>
                  <a:cubicBezTo>
                    <a:pt x="1841" y="2044"/>
                    <a:pt x="1895" y="1565"/>
                    <a:pt x="1958" y="1097"/>
                  </a:cubicBezTo>
                  <a:cubicBezTo>
                    <a:pt x="2022" y="628"/>
                    <a:pt x="2096" y="160"/>
                    <a:pt x="2096" y="160"/>
                  </a:cubicBezTo>
                  <a:lnTo>
                    <a:pt x="211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3447150" y="5216375"/>
              <a:ext cx="37000" cy="55350"/>
            </a:xfrm>
            <a:custGeom>
              <a:avLst/>
              <a:gdLst/>
              <a:ahLst/>
              <a:cxnLst/>
              <a:rect l="l" t="t" r="r" b="b"/>
              <a:pathLst>
                <a:path w="1480" h="2214" extrusionOk="0">
                  <a:moveTo>
                    <a:pt x="1288" y="288"/>
                  </a:moveTo>
                  <a:lnTo>
                    <a:pt x="1288" y="288"/>
                  </a:lnTo>
                  <a:cubicBezTo>
                    <a:pt x="1267" y="405"/>
                    <a:pt x="1245" y="586"/>
                    <a:pt x="1224" y="767"/>
                  </a:cubicBezTo>
                  <a:cubicBezTo>
                    <a:pt x="1192" y="1022"/>
                    <a:pt x="1160" y="1277"/>
                    <a:pt x="1150" y="1374"/>
                  </a:cubicBezTo>
                  <a:cubicBezTo>
                    <a:pt x="1065" y="1416"/>
                    <a:pt x="852" y="1554"/>
                    <a:pt x="618" y="1682"/>
                  </a:cubicBezTo>
                  <a:cubicBezTo>
                    <a:pt x="458" y="1778"/>
                    <a:pt x="288" y="1873"/>
                    <a:pt x="181" y="1937"/>
                  </a:cubicBezTo>
                  <a:lnTo>
                    <a:pt x="245" y="1437"/>
                  </a:lnTo>
                  <a:cubicBezTo>
                    <a:pt x="288" y="1182"/>
                    <a:pt x="330" y="927"/>
                    <a:pt x="341" y="830"/>
                  </a:cubicBezTo>
                  <a:cubicBezTo>
                    <a:pt x="426" y="788"/>
                    <a:pt x="649" y="660"/>
                    <a:pt x="873" y="532"/>
                  </a:cubicBezTo>
                  <a:lnTo>
                    <a:pt x="1256" y="309"/>
                  </a:lnTo>
                  <a:lnTo>
                    <a:pt x="1288" y="288"/>
                  </a:lnTo>
                  <a:close/>
                  <a:moveTo>
                    <a:pt x="1479" y="0"/>
                  </a:moveTo>
                  <a:lnTo>
                    <a:pt x="798" y="405"/>
                  </a:lnTo>
                  <a:lnTo>
                    <a:pt x="245" y="724"/>
                  </a:lnTo>
                  <a:lnTo>
                    <a:pt x="213" y="735"/>
                  </a:lnTo>
                  <a:lnTo>
                    <a:pt x="202" y="778"/>
                  </a:lnTo>
                  <a:cubicBezTo>
                    <a:pt x="202" y="778"/>
                    <a:pt x="150" y="1097"/>
                    <a:pt x="107" y="1416"/>
                  </a:cubicBezTo>
                  <a:lnTo>
                    <a:pt x="43" y="1863"/>
                  </a:lnTo>
                  <a:lnTo>
                    <a:pt x="1" y="2214"/>
                  </a:lnTo>
                  <a:lnTo>
                    <a:pt x="1" y="2214"/>
                  </a:lnTo>
                  <a:lnTo>
                    <a:pt x="128" y="2140"/>
                  </a:lnTo>
                  <a:cubicBezTo>
                    <a:pt x="128" y="2140"/>
                    <a:pt x="415" y="1980"/>
                    <a:pt x="692" y="1809"/>
                  </a:cubicBezTo>
                  <a:cubicBezTo>
                    <a:pt x="937" y="1672"/>
                    <a:pt x="1171" y="1523"/>
                    <a:pt x="1235" y="1490"/>
                  </a:cubicBezTo>
                  <a:lnTo>
                    <a:pt x="1278" y="1490"/>
                  </a:lnTo>
                  <a:lnTo>
                    <a:pt x="1288" y="1416"/>
                  </a:lnTo>
                  <a:cubicBezTo>
                    <a:pt x="1288" y="1416"/>
                    <a:pt x="1320" y="1097"/>
                    <a:pt x="1363" y="788"/>
                  </a:cubicBezTo>
                  <a:cubicBezTo>
                    <a:pt x="1405" y="469"/>
                    <a:pt x="1458" y="149"/>
                    <a:pt x="1458" y="149"/>
                  </a:cubicBezTo>
                  <a:lnTo>
                    <a:pt x="147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3457800" y="5232075"/>
              <a:ext cx="15700" cy="23975"/>
            </a:xfrm>
            <a:custGeom>
              <a:avLst/>
              <a:gdLst/>
              <a:ahLst/>
              <a:cxnLst/>
              <a:rect l="l" t="t" r="r" b="b"/>
              <a:pathLst>
                <a:path w="628" h="959" extrusionOk="0">
                  <a:moveTo>
                    <a:pt x="628" y="1"/>
                  </a:moveTo>
                  <a:cubicBezTo>
                    <a:pt x="628" y="1"/>
                    <a:pt x="490" y="86"/>
                    <a:pt x="362" y="171"/>
                  </a:cubicBezTo>
                  <a:lnTo>
                    <a:pt x="85" y="320"/>
                  </a:lnTo>
                  <a:cubicBezTo>
                    <a:pt x="85" y="320"/>
                    <a:pt x="64" y="479"/>
                    <a:pt x="32" y="639"/>
                  </a:cubicBezTo>
                  <a:cubicBezTo>
                    <a:pt x="22" y="798"/>
                    <a:pt x="0" y="958"/>
                    <a:pt x="0" y="958"/>
                  </a:cubicBezTo>
                  <a:cubicBezTo>
                    <a:pt x="0" y="958"/>
                    <a:pt x="138" y="873"/>
                    <a:pt x="277" y="798"/>
                  </a:cubicBezTo>
                  <a:cubicBezTo>
                    <a:pt x="415" y="713"/>
                    <a:pt x="543" y="628"/>
                    <a:pt x="543" y="628"/>
                  </a:cubicBezTo>
                  <a:cubicBezTo>
                    <a:pt x="543" y="628"/>
                    <a:pt x="564" y="469"/>
                    <a:pt x="585" y="32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3355900" y="5151725"/>
              <a:ext cx="70000" cy="70000"/>
            </a:xfrm>
            <a:custGeom>
              <a:avLst/>
              <a:gdLst/>
              <a:ahLst/>
              <a:cxnLst/>
              <a:rect l="l" t="t" r="r" b="b"/>
              <a:pathLst>
                <a:path w="2800" h="2800" extrusionOk="0">
                  <a:moveTo>
                    <a:pt x="2554" y="266"/>
                  </a:moveTo>
                  <a:lnTo>
                    <a:pt x="2554" y="266"/>
                  </a:lnTo>
                  <a:cubicBezTo>
                    <a:pt x="2490" y="437"/>
                    <a:pt x="2395" y="724"/>
                    <a:pt x="2310" y="1022"/>
                  </a:cubicBezTo>
                  <a:cubicBezTo>
                    <a:pt x="2203" y="1406"/>
                    <a:pt x="2097" y="1799"/>
                    <a:pt x="2065" y="1916"/>
                  </a:cubicBezTo>
                  <a:cubicBezTo>
                    <a:pt x="1948" y="1959"/>
                    <a:pt x="1575" y="2118"/>
                    <a:pt x="1203" y="2267"/>
                  </a:cubicBezTo>
                  <a:cubicBezTo>
                    <a:pt x="894" y="2395"/>
                    <a:pt x="596" y="2501"/>
                    <a:pt x="426" y="2565"/>
                  </a:cubicBezTo>
                  <a:cubicBezTo>
                    <a:pt x="468" y="2385"/>
                    <a:pt x="564" y="2076"/>
                    <a:pt x="660" y="1767"/>
                  </a:cubicBezTo>
                  <a:cubicBezTo>
                    <a:pt x="777" y="1373"/>
                    <a:pt x="905" y="990"/>
                    <a:pt x="937" y="884"/>
                  </a:cubicBezTo>
                  <a:cubicBezTo>
                    <a:pt x="1054" y="841"/>
                    <a:pt x="1437" y="703"/>
                    <a:pt x="1820" y="554"/>
                  </a:cubicBezTo>
                  <a:cubicBezTo>
                    <a:pt x="2097" y="448"/>
                    <a:pt x="2384" y="330"/>
                    <a:pt x="2554" y="266"/>
                  </a:cubicBezTo>
                  <a:close/>
                  <a:moveTo>
                    <a:pt x="2799" y="1"/>
                  </a:moveTo>
                  <a:lnTo>
                    <a:pt x="2639" y="65"/>
                  </a:lnTo>
                  <a:cubicBezTo>
                    <a:pt x="2639" y="65"/>
                    <a:pt x="2203" y="245"/>
                    <a:pt x="1767" y="415"/>
                  </a:cubicBezTo>
                  <a:cubicBezTo>
                    <a:pt x="1320" y="597"/>
                    <a:pt x="862" y="756"/>
                    <a:pt x="862" y="756"/>
                  </a:cubicBezTo>
                  <a:lnTo>
                    <a:pt x="830" y="767"/>
                  </a:lnTo>
                  <a:lnTo>
                    <a:pt x="809" y="799"/>
                  </a:lnTo>
                  <a:cubicBezTo>
                    <a:pt x="809" y="810"/>
                    <a:pt x="660" y="1257"/>
                    <a:pt x="522" y="1725"/>
                  </a:cubicBezTo>
                  <a:cubicBezTo>
                    <a:pt x="404" y="2108"/>
                    <a:pt x="288" y="2501"/>
                    <a:pt x="255" y="2619"/>
                  </a:cubicBezTo>
                  <a:lnTo>
                    <a:pt x="0" y="2714"/>
                  </a:lnTo>
                  <a:lnTo>
                    <a:pt x="224" y="2746"/>
                  </a:lnTo>
                  <a:lnTo>
                    <a:pt x="203" y="2799"/>
                  </a:lnTo>
                  <a:lnTo>
                    <a:pt x="203" y="2799"/>
                  </a:lnTo>
                  <a:lnTo>
                    <a:pt x="319" y="2757"/>
                  </a:lnTo>
                  <a:lnTo>
                    <a:pt x="373" y="2757"/>
                  </a:lnTo>
                  <a:lnTo>
                    <a:pt x="373" y="2735"/>
                  </a:lnTo>
                  <a:cubicBezTo>
                    <a:pt x="490" y="2693"/>
                    <a:pt x="873" y="2555"/>
                    <a:pt x="1256" y="2406"/>
                  </a:cubicBezTo>
                  <a:cubicBezTo>
                    <a:pt x="1703" y="2225"/>
                    <a:pt x="2150" y="2033"/>
                    <a:pt x="2150" y="2033"/>
                  </a:cubicBezTo>
                  <a:lnTo>
                    <a:pt x="2182" y="2023"/>
                  </a:lnTo>
                  <a:lnTo>
                    <a:pt x="2192" y="1980"/>
                  </a:lnTo>
                  <a:cubicBezTo>
                    <a:pt x="2192" y="1980"/>
                    <a:pt x="2320" y="1512"/>
                    <a:pt x="2459" y="1065"/>
                  </a:cubicBezTo>
                  <a:cubicBezTo>
                    <a:pt x="2586" y="618"/>
                    <a:pt x="2735" y="160"/>
                    <a:pt x="2746" y="160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3370775" y="5163450"/>
              <a:ext cx="44475" cy="47625"/>
            </a:xfrm>
            <a:custGeom>
              <a:avLst/>
              <a:gdLst/>
              <a:ahLst/>
              <a:cxnLst/>
              <a:rect l="l" t="t" r="r" b="b"/>
              <a:pathLst>
                <a:path w="1779" h="1905" extrusionOk="0">
                  <a:moveTo>
                    <a:pt x="1566" y="213"/>
                  </a:moveTo>
                  <a:lnTo>
                    <a:pt x="1555" y="255"/>
                  </a:lnTo>
                  <a:cubicBezTo>
                    <a:pt x="1512" y="372"/>
                    <a:pt x="1470" y="521"/>
                    <a:pt x="1427" y="681"/>
                  </a:cubicBezTo>
                  <a:cubicBezTo>
                    <a:pt x="1353" y="925"/>
                    <a:pt x="1278" y="1171"/>
                    <a:pt x="1257" y="1256"/>
                  </a:cubicBezTo>
                  <a:cubicBezTo>
                    <a:pt x="1172" y="1298"/>
                    <a:pt x="927" y="1394"/>
                    <a:pt x="693" y="1490"/>
                  </a:cubicBezTo>
                  <a:cubicBezTo>
                    <a:pt x="533" y="1554"/>
                    <a:pt x="384" y="1607"/>
                    <a:pt x="278" y="1649"/>
                  </a:cubicBezTo>
                  <a:lnTo>
                    <a:pt x="225" y="1670"/>
                  </a:lnTo>
                  <a:cubicBezTo>
                    <a:pt x="256" y="1554"/>
                    <a:pt x="310" y="1362"/>
                    <a:pt x="363" y="1181"/>
                  </a:cubicBezTo>
                  <a:cubicBezTo>
                    <a:pt x="438" y="937"/>
                    <a:pt x="523" y="691"/>
                    <a:pt x="544" y="606"/>
                  </a:cubicBezTo>
                  <a:cubicBezTo>
                    <a:pt x="639" y="575"/>
                    <a:pt x="885" y="479"/>
                    <a:pt x="1119" y="383"/>
                  </a:cubicBezTo>
                  <a:cubicBezTo>
                    <a:pt x="1289" y="319"/>
                    <a:pt x="1459" y="255"/>
                    <a:pt x="1566" y="213"/>
                  </a:cubicBezTo>
                  <a:close/>
                  <a:moveTo>
                    <a:pt x="1693" y="0"/>
                  </a:moveTo>
                  <a:lnTo>
                    <a:pt x="1651" y="21"/>
                  </a:lnTo>
                  <a:cubicBezTo>
                    <a:pt x="1608" y="32"/>
                    <a:pt x="1342" y="149"/>
                    <a:pt x="1065" y="255"/>
                  </a:cubicBezTo>
                  <a:cubicBezTo>
                    <a:pt x="767" y="372"/>
                    <a:pt x="469" y="479"/>
                    <a:pt x="469" y="479"/>
                  </a:cubicBezTo>
                  <a:lnTo>
                    <a:pt x="427" y="490"/>
                  </a:lnTo>
                  <a:lnTo>
                    <a:pt x="416" y="521"/>
                  </a:lnTo>
                  <a:lnTo>
                    <a:pt x="225" y="1138"/>
                  </a:lnTo>
                  <a:cubicBezTo>
                    <a:pt x="129" y="1458"/>
                    <a:pt x="44" y="1767"/>
                    <a:pt x="44" y="1767"/>
                  </a:cubicBezTo>
                  <a:lnTo>
                    <a:pt x="1" y="1905"/>
                  </a:lnTo>
                  <a:lnTo>
                    <a:pt x="320" y="1788"/>
                  </a:lnTo>
                  <a:cubicBezTo>
                    <a:pt x="438" y="1745"/>
                    <a:pt x="587" y="1692"/>
                    <a:pt x="746" y="1628"/>
                  </a:cubicBezTo>
                  <a:cubicBezTo>
                    <a:pt x="1044" y="1511"/>
                    <a:pt x="1342" y="1383"/>
                    <a:pt x="1342" y="1383"/>
                  </a:cubicBezTo>
                  <a:lnTo>
                    <a:pt x="1384" y="1362"/>
                  </a:lnTo>
                  <a:lnTo>
                    <a:pt x="1384" y="1330"/>
                  </a:lnTo>
                  <a:cubicBezTo>
                    <a:pt x="1384" y="1330"/>
                    <a:pt x="1470" y="1022"/>
                    <a:pt x="1566" y="713"/>
                  </a:cubicBezTo>
                  <a:cubicBezTo>
                    <a:pt x="1608" y="564"/>
                    <a:pt x="1661" y="415"/>
                    <a:pt x="1693" y="298"/>
                  </a:cubicBezTo>
                  <a:lnTo>
                    <a:pt x="1779" y="53"/>
                  </a:lnTo>
                  <a:lnTo>
                    <a:pt x="1725" y="21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3383550" y="5176475"/>
              <a:ext cx="19475" cy="20775"/>
            </a:xfrm>
            <a:custGeom>
              <a:avLst/>
              <a:gdLst/>
              <a:ahLst/>
              <a:cxnLst/>
              <a:rect l="l" t="t" r="r" b="b"/>
              <a:pathLst>
                <a:path w="779" h="831" extrusionOk="0">
                  <a:moveTo>
                    <a:pt x="778" y="0"/>
                  </a:moveTo>
                  <a:lnTo>
                    <a:pt x="480" y="106"/>
                  </a:lnTo>
                  <a:cubicBezTo>
                    <a:pt x="331" y="170"/>
                    <a:pt x="182" y="224"/>
                    <a:pt x="182" y="224"/>
                  </a:cubicBezTo>
                  <a:cubicBezTo>
                    <a:pt x="182" y="224"/>
                    <a:pt x="140" y="373"/>
                    <a:pt x="97" y="532"/>
                  </a:cubicBezTo>
                  <a:cubicBezTo>
                    <a:pt x="43" y="681"/>
                    <a:pt x="1" y="830"/>
                    <a:pt x="1" y="830"/>
                  </a:cubicBezTo>
                  <a:lnTo>
                    <a:pt x="299" y="724"/>
                  </a:lnTo>
                  <a:cubicBezTo>
                    <a:pt x="448" y="660"/>
                    <a:pt x="587" y="607"/>
                    <a:pt x="587" y="607"/>
                  </a:cubicBezTo>
                  <a:cubicBezTo>
                    <a:pt x="587" y="607"/>
                    <a:pt x="639" y="447"/>
                    <a:pt x="682" y="298"/>
                  </a:cubicBezTo>
                  <a:cubicBezTo>
                    <a:pt x="724" y="149"/>
                    <a:pt x="778" y="0"/>
                    <a:pt x="778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3293375" y="5089475"/>
              <a:ext cx="74775" cy="58825"/>
            </a:xfrm>
            <a:custGeom>
              <a:avLst/>
              <a:gdLst/>
              <a:ahLst/>
              <a:cxnLst/>
              <a:rect l="l" t="t" r="r" b="b"/>
              <a:pathLst>
                <a:path w="2991" h="2353" extrusionOk="0">
                  <a:moveTo>
                    <a:pt x="2714" y="213"/>
                  </a:moveTo>
                  <a:lnTo>
                    <a:pt x="2352" y="937"/>
                  </a:lnTo>
                  <a:cubicBezTo>
                    <a:pt x="2257" y="1139"/>
                    <a:pt x="2160" y="1341"/>
                    <a:pt x="2086" y="1512"/>
                  </a:cubicBezTo>
                  <a:lnTo>
                    <a:pt x="1969" y="1777"/>
                  </a:lnTo>
                  <a:lnTo>
                    <a:pt x="1682" y="1852"/>
                  </a:lnTo>
                  <a:cubicBezTo>
                    <a:pt x="1501" y="1895"/>
                    <a:pt x="1278" y="1948"/>
                    <a:pt x="1065" y="1990"/>
                  </a:cubicBezTo>
                  <a:cubicBezTo>
                    <a:pt x="746" y="2065"/>
                    <a:pt x="426" y="2129"/>
                    <a:pt x="256" y="2160"/>
                  </a:cubicBezTo>
                  <a:cubicBezTo>
                    <a:pt x="330" y="2001"/>
                    <a:pt x="469" y="1703"/>
                    <a:pt x="607" y="1405"/>
                  </a:cubicBezTo>
                  <a:cubicBezTo>
                    <a:pt x="724" y="1160"/>
                    <a:pt x="820" y="969"/>
                    <a:pt x="905" y="820"/>
                  </a:cubicBezTo>
                  <a:lnTo>
                    <a:pt x="1022" y="585"/>
                  </a:lnTo>
                  <a:lnTo>
                    <a:pt x="1288" y="533"/>
                  </a:lnTo>
                  <a:cubicBezTo>
                    <a:pt x="1448" y="500"/>
                    <a:pt x="1671" y="458"/>
                    <a:pt x="1937" y="394"/>
                  </a:cubicBezTo>
                  <a:cubicBezTo>
                    <a:pt x="2235" y="330"/>
                    <a:pt x="2533" y="266"/>
                    <a:pt x="2714" y="213"/>
                  </a:cubicBezTo>
                  <a:close/>
                  <a:moveTo>
                    <a:pt x="2991" y="1"/>
                  </a:moveTo>
                  <a:lnTo>
                    <a:pt x="2831" y="32"/>
                  </a:lnTo>
                  <a:cubicBezTo>
                    <a:pt x="2831" y="43"/>
                    <a:pt x="2373" y="150"/>
                    <a:pt x="1905" y="256"/>
                  </a:cubicBezTo>
                  <a:cubicBezTo>
                    <a:pt x="1650" y="309"/>
                    <a:pt x="1416" y="362"/>
                    <a:pt x="1256" y="384"/>
                  </a:cubicBezTo>
                  <a:lnTo>
                    <a:pt x="926" y="448"/>
                  </a:lnTo>
                  <a:lnTo>
                    <a:pt x="777" y="746"/>
                  </a:lnTo>
                  <a:cubicBezTo>
                    <a:pt x="692" y="895"/>
                    <a:pt x="597" y="1096"/>
                    <a:pt x="469" y="1341"/>
                  </a:cubicBezTo>
                  <a:cubicBezTo>
                    <a:pt x="266" y="1777"/>
                    <a:pt x="64" y="2224"/>
                    <a:pt x="64" y="2224"/>
                  </a:cubicBezTo>
                  <a:lnTo>
                    <a:pt x="1" y="2352"/>
                  </a:lnTo>
                  <a:lnTo>
                    <a:pt x="139" y="2331"/>
                  </a:lnTo>
                  <a:cubicBezTo>
                    <a:pt x="150" y="2331"/>
                    <a:pt x="628" y="2235"/>
                    <a:pt x="1096" y="2139"/>
                  </a:cubicBezTo>
                  <a:cubicBezTo>
                    <a:pt x="1320" y="2086"/>
                    <a:pt x="1543" y="2033"/>
                    <a:pt x="1714" y="1990"/>
                  </a:cubicBezTo>
                  <a:lnTo>
                    <a:pt x="2075" y="1895"/>
                  </a:lnTo>
                  <a:lnTo>
                    <a:pt x="2224" y="1565"/>
                  </a:lnTo>
                  <a:cubicBezTo>
                    <a:pt x="2299" y="1405"/>
                    <a:pt x="2384" y="1203"/>
                    <a:pt x="2491" y="1001"/>
                  </a:cubicBezTo>
                  <a:cubicBezTo>
                    <a:pt x="2693" y="564"/>
                    <a:pt x="2916" y="150"/>
                    <a:pt x="2916" y="139"/>
                  </a:cubicBezTo>
                  <a:lnTo>
                    <a:pt x="299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3304550" y="5098250"/>
              <a:ext cx="52425" cy="41275"/>
            </a:xfrm>
            <a:custGeom>
              <a:avLst/>
              <a:gdLst/>
              <a:ahLst/>
              <a:cxnLst/>
              <a:rect l="l" t="t" r="r" b="b"/>
              <a:pathLst>
                <a:path w="2097" h="1651" extrusionOk="0">
                  <a:moveTo>
                    <a:pt x="1820" y="224"/>
                  </a:moveTo>
                  <a:lnTo>
                    <a:pt x="1820" y="224"/>
                  </a:lnTo>
                  <a:cubicBezTo>
                    <a:pt x="1767" y="331"/>
                    <a:pt x="1682" y="490"/>
                    <a:pt x="1607" y="660"/>
                  </a:cubicBezTo>
                  <a:lnTo>
                    <a:pt x="1341" y="1214"/>
                  </a:lnTo>
                  <a:lnTo>
                    <a:pt x="746" y="1352"/>
                  </a:lnTo>
                  <a:cubicBezTo>
                    <a:pt x="564" y="1395"/>
                    <a:pt x="384" y="1426"/>
                    <a:pt x="256" y="1448"/>
                  </a:cubicBezTo>
                  <a:lnTo>
                    <a:pt x="479" y="1001"/>
                  </a:lnTo>
                  <a:cubicBezTo>
                    <a:pt x="585" y="767"/>
                    <a:pt x="703" y="532"/>
                    <a:pt x="746" y="458"/>
                  </a:cubicBezTo>
                  <a:cubicBezTo>
                    <a:pt x="831" y="437"/>
                    <a:pt x="1096" y="383"/>
                    <a:pt x="1341" y="331"/>
                  </a:cubicBezTo>
                  <a:cubicBezTo>
                    <a:pt x="1522" y="288"/>
                    <a:pt x="1703" y="246"/>
                    <a:pt x="1820" y="224"/>
                  </a:cubicBezTo>
                  <a:close/>
                  <a:moveTo>
                    <a:pt x="2097" y="0"/>
                  </a:moveTo>
                  <a:lnTo>
                    <a:pt x="1937" y="43"/>
                  </a:lnTo>
                  <a:cubicBezTo>
                    <a:pt x="1937" y="43"/>
                    <a:pt x="1628" y="118"/>
                    <a:pt x="1309" y="182"/>
                  </a:cubicBezTo>
                  <a:cubicBezTo>
                    <a:pt x="1001" y="256"/>
                    <a:pt x="682" y="320"/>
                    <a:pt x="682" y="320"/>
                  </a:cubicBezTo>
                  <a:lnTo>
                    <a:pt x="649" y="320"/>
                  </a:lnTo>
                  <a:lnTo>
                    <a:pt x="628" y="352"/>
                  </a:lnTo>
                  <a:cubicBezTo>
                    <a:pt x="628" y="352"/>
                    <a:pt x="479" y="639"/>
                    <a:pt x="341" y="937"/>
                  </a:cubicBezTo>
                  <a:cubicBezTo>
                    <a:pt x="202" y="1225"/>
                    <a:pt x="64" y="1523"/>
                    <a:pt x="64" y="1523"/>
                  </a:cubicBezTo>
                  <a:lnTo>
                    <a:pt x="1" y="1650"/>
                  </a:lnTo>
                  <a:lnTo>
                    <a:pt x="150" y="1629"/>
                  </a:lnTo>
                  <a:cubicBezTo>
                    <a:pt x="150" y="1629"/>
                    <a:pt x="469" y="1565"/>
                    <a:pt x="777" y="1490"/>
                  </a:cubicBezTo>
                  <a:lnTo>
                    <a:pt x="1214" y="1395"/>
                  </a:lnTo>
                  <a:lnTo>
                    <a:pt x="1448" y="1341"/>
                  </a:lnTo>
                  <a:lnTo>
                    <a:pt x="1735" y="724"/>
                  </a:lnTo>
                  <a:cubicBezTo>
                    <a:pt x="1874" y="426"/>
                    <a:pt x="2023" y="149"/>
                    <a:pt x="2023" y="149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3319450" y="5110225"/>
              <a:ext cx="22375" cy="17850"/>
            </a:xfrm>
            <a:custGeom>
              <a:avLst/>
              <a:gdLst/>
              <a:ahLst/>
              <a:cxnLst/>
              <a:rect l="l" t="t" r="r" b="b"/>
              <a:pathLst>
                <a:path w="895" h="714" extrusionOk="0">
                  <a:moveTo>
                    <a:pt x="894" y="1"/>
                  </a:moveTo>
                  <a:lnTo>
                    <a:pt x="894" y="1"/>
                  </a:lnTo>
                  <a:cubicBezTo>
                    <a:pt x="894" y="1"/>
                    <a:pt x="745" y="32"/>
                    <a:pt x="585" y="65"/>
                  </a:cubicBezTo>
                  <a:cubicBezTo>
                    <a:pt x="436" y="107"/>
                    <a:pt x="277" y="139"/>
                    <a:pt x="277" y="139"/>
                  </a:cubicBezTo>
                  <a:cubicBezTo>
                    <a:pt x="277" y="139"/>
                    <a:pt x="202" y="277"/>
                    <a:pt x="138" y="415"/>
                  </a:cubicBezTo>
                  <a:cubicBezTo>
                    <a:pt x="64" y="564"/>
                    <a:pt x="1" y="713"/>
                    <a:pt x="1" y="713"/>
                  </a:cubicBezTo>
                  <a:cubicBezTo>
                    <a:pt x="1" y="713"/>
                    <a:pt x="150" y="671"/>
                    <a:pt x="309" y="639"/>
                  </a:cubicBezTo>
                  <a:cubicBezTo>
                    <a:pt x="469" y="607"/>
                    <a:pt x="618" y="575"/>
                    <a:pt x="618" y="575"/>
                  </a:cubicBezTo>
                  <a:cubicBezTo>
                    <a:pt x="618" y="575"/>
                    <a:pt x="692" y="426"/>
                    <a:pt x="756" y="288"/>
                  </a:cubicBezTo>
                  <a:cubicBezTo>
                    <a:pt x="831" y="139"/>
                    <a:pt x="894" y="1"/>
                    <a:pt x="89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3238050" y="5018975"/>
              <a:ext cx="83025" cy="46575"/>
            </a:xfrm>
            <a:custGeom>
              <a:avLst/>
              <a:gdLst/>
              <a:ahLst/>
              <a:cxnLst/>
              <a:rect l="l" t="t" r="r" b="b"/>
              <a:pathLst>
                <a:path w="3321" h="1863" extrusionOk="0">
                  <a:moveTo>
                    <a:pt x="3011" y="170"/>
                  </a:moveTo>
                  <a:cubicBezTo>
                    <a:pt x="2905" y="319"/>
                    <a:pt x="2724" y="575"/>
                    <a:pt x="2543" y="820"/>
                  </a:cubicBezTo>
                  <a:cubicBezTo>
                    <a:pt x="2415" y="1022"/>
                    <a:pt x="2277" y="1224"/>
                    <a:pt x="2171" y="1373"/>
                  </a:cubicBezTo>
                  <a:lnTo>
                    <a:pt x="2032" y="1596"/>
                  </a:lnTo>
                  <a:lnTo>
                    <a:pt x="1767" y="1618"/>
                  </a:lnTo>
                  <a:cubicBezTo>
                    <a:pt x="1585" y="1639"/>
                    <a:pt x="1351" y="1650"/>
                    <a:pt x="1107" y="1671"/>
                  </a:cubicBezTo>
                  <a:cubicBezTo>
                    <a:pt x="788" y="1693"/>
                    <a:pt x="457" y="1703"/>
                    <a:pt x="277" y="1714"/>
                  </a:cubicBezTo>
                  <a:lnTo>
                    <a:pt x="372" y="1554"/>
                  </a:lnTo>
                  <a:cubicBezTo>
                    <a:pt x="479" y="1405"/>
                    <a:pt x="596" y="1213"/>
                    <a:pt x="734" y="1022"/>
                  </a:cubicBezTo>
                  <a:cubicBezTo>
                    <a:pt x="979" y="692"/>
                    <a:pt x="1213" y="362"/>
                    <a:pt x="1287" y="267"/>
                  </a:cubicBezTo>
                  <a:cubicBezTo>
                    <a:pt x="1405" y="267"/>
                    <a:pt x="1819" y="256"/>
                    <a:pt x="2214" y="234"/>
                  </a:cubicBezTo>
                  <a:cubicBezTo>
                    <a:pt x="2448" y="224"/>
                    <a:pt x="2692" y="203"/>
                    <a:pt x="2873" y="192"/>
                  </a:cubicBezTo>
                  <a:lnTo>
                    <a:pt x="3011" y="170"/>
                  </a:lnTo>
                  <a:close/>
                  <a:moveTo>
                    <a:pt x="3320" y="0"/>
                  </a:moveTo>
                  <a:lnTo>
                    <a:pt x="2852" y="43"/>
                  </a:lnTo>
                  <a:cubicBezTo>
                    <a:pt x="2682" y="54"/>
                    <a:pt x="2437" y="75"/>
                    <a:pt x="2203" y="85"/>
                  </a:cubicBezTo>
                  <a:cubicBezTo>
                    <a:pt x="1734" y="107"/>
                    <a:pt x="1256" y="118"/>
                    <a:pt x="1245" y="118"/>
                  </a:cubicBezTo>
                  <a:lnTo>
                    <a:pt x="1213" y="118"/>
                  </a:lnTo>
                  <a:lnTo>
                    <a:pt x="1192" y="149"/>
                  </a:lnTo>
                  <a:cubicBezTo>
                    <a:pt x="1192" y="160"/>
                    <a:pt x="894" y="543"/>
                    <a:pt x="617" y="937"/>
                  </a:cubicBezTo>
                  <a:cubicBezTo>
                    <a:pt x="479" y="1139"/>
                    <a:pt x="351" y="1320"/>
                    <a:pt x="256" y="1480"/>
                  </a:cubicBezTo>
                  <a:lnTo>
                    <a:pt x="0" y="1863"/>
                  </a:lnTo>
                  <a:lnTo>
                    <a:pt x="138" y="1863"/>
                  </a:lnTo>
                  <a:cubicBezTo>
                    <a:pt x="138" y="1863"/>
                    <a:pt x="639" y="1842"/>
                    <a:pt x="1117" y="1809"/>
                  </a:cubicBezTo>
                  <a:cubicBezTo>
                    <a:pt x="1362" y="1799"/>
                    <a:pt x="1596" y="1778"/>
                    <a:pt x="1777" y="1767"/>
                  </a:cubicBezTo>
                  <a:lnTo>
                    <a:pt x="2117" y="1735"/>
                  </a:lnTo>
                  <a:lnTo>
                    <a:pt x="2299" y="1458"/>
                  </a:lnTo>
                  <a:cubicBezTo>
                    <a:pt x="2394" y="1298"/>
                    <a:pt x="2533" y="1107"/>
                    <a:pt x="2671" y="905"/>
                  </a:cubicBezTo>
                  <a:cubicBezTo>
                    <a:pt x="2937" y="511"/>
                    <a:pt x="3224" y="139"/>
                    <a:pt x="3224" y="128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3250525" y="5026150"/>
              <a:ext cx="58025" cy="32500"/>
            </a:xfrm>
            <a:custGeom>
              <a:avLst/>
              <a:gdLst/>
              <a:ahLst/>
              <a:cxnLst/>
              <a:rect l="l" t="t" r="r" b="b"/>
              <a:pathLst>
                <a:path w="2321" h="1300" extrusionOk="0">
                  <a:moveTo>
                    <a:pt x="2013" y="171"/>
                  </a:moveTo>
                  <a:lnTo>
                    <a:pt x="2013" y="171"/>
                  </a:lnTo>
                  <a:cubicBezTo>
                    <a:pt x="1938" y="266"/>
                    <a:pt x="1842" y="415"/>
                    <a:pt x="1736" y="564"/>
                  </a:cubicBezTo>
                  <a:cubicBezTo>
                    <a:pt x="1587" y="777"/>
                    <a:pt x="1438" y="990"/>
                    <a:pt x="1395" y="1065"/>
                  </a:cubicBezTo>
                  <a:cubicBezTo>
                    <a:pt x="1299" y="1075"/>
                    <a:pt x="1044" y="1097"/>
                    <a:pt x="778" y="1108"/>
                  </a:cubicBezTo>
                  <a:cubicBezTo>
                    <a:pt x="597" y="1129"/>
                    <a:pt x="405" y="1139"/>
                    <a:pt x="278" y="1139"/>
                  </a:cubicBezTo>
                  <a:cubicBezTo>
                    <a:pt x="352" y="1033"/>
                    <a:pt x="448" y="884"/>
                    <a:pt x="554" y="725"/>
                  </a:cubicBezTo>
                  <a:cubicBezTo>
                    <a:pt x="703" y="522"/>
                    <a:pt x="852" y="320"/>
                    <a:pt x="916" y="224"/>
                  </a:cubicBezTo>
                  <a:cubicBezTo>
                    <a:pt x="1012" y="224"/>
                    <a:pt x="1268" y="214"/>
                    <a:pt x="1523" y="203"/>
                  </a:cubicBezTo>
                  <a:cubicBezTo>
                    <a:pt x="1704" y="192"/>
                    <a:pt x="1885" y="181"/>
                    <a:pt x="2013" y="171"/>
                  </a:cubicBezTo>
                  <a:close/>
                  <a:moveTo>
                    <a:pt x="2321" y="1"/>
                  </a:moveTo>
                  <a:lnTo>
                    <a:pt x="2162" y="11"/>
                  </a:lnTo>
                  <a:cubicBezTo>
                    <a:pt x="2162" y="11"/>
                    <a:pt x="1842" y="32"/>
                    <a:pt x="1512" y="54"/>
                  </a:cubicBezTo>
                  <a:cubicBezTo>
                    <a:pt x="1204" y="75"/>
                    <a:pt x="885" y="86"/>
                    <a:pt x="873" y="86"/>
                  </a:cubicBezTo>
                  <a:lnTo>
                    <a:pt x="842" y="86"/>
                  </a:lnTo>
                  <a:lnTo>
                    <a:pt x="821" y="117"/>
                  </a:lnTo>
                  <a:cubicBezTo>
                    <a:pt x="767" y="181"/>
                    <a:pt x="597" y="405"/>
                    <a:pt x="438" y="639"/>
                  </a:cubicBezTo>
                  <a:cubicBezTo>
                    <a:pt x="256" y="905"/>
                    <a:pt x="76" y="1182"/>
                    <a:pt x="76" y="1182"/>
                  </a:cubicBezTo>
                  <a:lnTo>
                    <a:pt x="1" y="1299"/>
                  </a:lnTo>
                  <a:lnTo>
                    <a:pt x="140" y="1288"/>
                  </a:lnTo>
                  <a:cubicBezTo>
                    <a:pt x="140" y="1288"/>
                    <a:pt x="469" y="1278"/>
                    <a:pt x="788" y="1257"/>
                  </a:cubicBezTo>
                  <a:cubicBezTo>
                    <a:pt x="1119" y="1235"/>
                    <a:pt x="1438" y="1214"/>
                    <a:pt x="1438" y="1214"/>
                  </a:cubicBezTo>
                  <a:lnTo>
                    <a:pt x="1469" y="1214"/>
                  </a:lnTo>
                  <a:lnTo>
                    <a:pt x="1491" y="1182"/>
                  </a:lnTo>
                  <a:cubicBezTo>
                    <a:pt x="1491" y="1182"/>
                    <a:pt x="1672" y="905"/>
                    <a:pt x="1853" y="650"/>
                  </a:cubicBezTo>
                  <a:cubicBezTo>
                    <a:pt x="2034" y="384"/>
                    <a:pt x="2225" y="129"/>
                    <a:pt x="2225" y="129"/>
                  </a:cubicBezTo>
                  <a:lnTo>
                    <a:pt x="232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3266775" y="5035450"/>
              <a:ext cx="25025" cy="13875"/>
            </a:xfrm>
            <a:custGeom>
              <a:avLst/>
              <a:gdLst/>
              <a:ahLst/>
              <a:cxnLst/>
              <a:rect l="l" t="t" r="r" b="b"/>
              <a:pathLst>
                <a:path w="1001" h="555" extrusionOk="0">
                  <a:moveTo>
                    <a:pt x="1001" y="1"/>
                  </a:moveTo>
                  <a:lnTo>
                    <a:pt x="682" y="22"/>
                  </a:lnTo>
                  <a:cubicBezTo>
                    <a:pt x="521" y="33"/>
                    <a:pt x="362" y="33"/>
                    <a:pt x="362" y="33"/>
                  </a:cubicBezTo>
                  <a:cubicBezTo>
                    <a:pt x="362" y="33"/>
                    <a:pt x="266" y="171"/>
                    <a:pt x="181" y="299"/>
                  </a:cubicBezTo>
                  <a:cubicBezTo>
                    <a:pt x="96" y="427"/>
                    <a:pt x="0" y="554"/>
                    <a:pt x="0" y="554"/>
                  </a:cubicBezTo>
                  <a:cubicBezTo>
                    <a:pt x="0" y="554"/>
                    <a:pt x="160" y="554"/>
                    <a:pt x="320" y="544"/>
                  </a:cubicBezTo>
                  <a:lnTo>
                    <a:pt x="639" y="523"/>
                  </a:lnTo>
                  <a:cubicBezTo>
                    <a:pt x="639" y="523"/>
                    <a:pt x="724" y="384"/>
                    <a:pt x="819" y="256"/>
                  </a:cubicBezTo>
                  <a:cubicBezTo>
                    <a:pt x="905" y="129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196250" y="4936775"/>
              <a:ext cx="89175" cy="43375"/>
            </a:xfrm>
            <a:custGeom>
              <a:avLst/>
              <a:gdLst/>
              <a:ahLst/>
              <a:cxnLst/>
              <a:rect l="l" t="t" r="r" b="b"/>
              <a:pathLst>
                <a:path w="3567" h="1735" extrusionOk="0">
                  <a:moveTo>
                    <a:pt x="1523" y="159"/>
                  </a:moveTo>
                  <a:cubicBezTo>
                    <a:pt x="1640" y="170"/>
                    <a:pt x="2044" y="223"/>
                    <a:pt x="2449" y="266"/>
                  </a:cubicBezTo>
                  <a:cubicBezTo>
                    <a:pt x="2683" y="287"/>
                    <a:pt x="2917" y="308"/>
                    <a:pt x="3098" y="330"/>
                  </a:cubicBezTo>
                  <a:lnTo>
                    <a:pt x="3236" y="341"/>
                  </a:lnTo>
                  <a:cubicBezTo>
                    <a:pt x="3108" y="468"/>
                    <a:pt x="2896" y="681"/>
                    <a:pt x="2683" y="904"/>
                  </a:cubicBezTo>
                  <a:cubicBezTo>
                    <a:pt x="2406" y="1192"/>
                    <a:pt x="2129" y="1490"/>
                    <a:pt x="2044" y="1585"/>
                  </a:cubicBezTo>
                  <a:cubicBezTo>
                    <a:pt x="1928" y="1575"/>
                    <a:pt x="1523" y="1554"/>
                    <a:pt x="1119" y="1511"/>
                  </a:cubicBezTo>
                  <a:cubicBezTo>
                    <a:pt x="799" y="1479"/>
                    <a:pt x="480" y="1447"/>
                    <a:pt x="289" y="1426"/>
                  </a:cubicBezTo>
                  <a:lnTo>
                    <a:pt x="405" y="1299"/>
                  </a:lnTo>
                  <a:cubicBezTo>
                    <a:pt x="523" y="1171"/>
                    <a:pt x="693" y="989"/>
                    <a:pt x="863" y="819"/>
                  </a:cubicBezTo>
                  <a:cubicBezTo>
                    <a:pt x="1150" y="521"/>
                    <a:pt x="1438" y="245"/>
                    <a:pt x="1523" y="159"/>
                  </a:cubicBezTo>
                  <a:close/>
                  <a:moveTo>
                    <a:pt x="1469" y="0"/>
                  </a:moveTo>
                  <a:lnTo>
                    <a:pt x="1448" y="21"/>
                  </a:lnTo>
                  <a:cubicBezTo>
                    <a:pt x="1438" y="32"/>
                    <a:pt x="1097" y="362"/>
                    <a:pt x="757" y="713"/>
                  </a:cubicBezTo>
                  <a:cubicBezTo>
                    <a:pt x="587" y="883"/>
                    <a:pt x="416" y="1064"/>
                    <a:pt x="299" y="1202"/>
                  </a:cubicBezTo>
                  <a:lnTo>
                    <a:pt x="86" y="1426"/>
                  </a:lnTo>
                  <a:lnTo>
                    <a:pt x="1" y="1533"/>
                  </a:lnTo>
                  <a:lnTo>
                    <a:pt x="140" y="1554"/>
                  </a:lnTo>
                  <a:cubicBezTo>
                    <a:pt x="256" y="1564"/>
                    <a:pt x="682" y="1618"/>
                    <a:pt x="1108" y="1660"/>
                  </a:cubicBezTo>
                  <a:cubicBezTo>
                    <a:pt x="1587" y="1703"/>
                    <a:pt x="2065" y="1734"/>
                    <a:pt x="2077" y="1734"/>
                  </a:cubicBezTo>
                  <a:lnTo>
                    <a:pt x="2108" y="1734"/>
                  </a:lnTo>
                  <a:lnTo>
                    <a:pt x="2129" y="1713"/>
                  </a:lnTo>
                  <a:cubicBezTo>
                    <a:pt x="2140" y="1703"/>
                    <a:pt x="2460" y="1341"/>
                    <a:pt x="2789" y="1001"/>
                  </a:cubicBezTo>
                  <a:cubicBezTo>
                    <a:pt x="3108" y="660"/>
                    <a:pt x="3449" y="330"/>
                    <a:pt x="3449" y="330"/>
                  </a:cubicBezTo>
                  <a:lnTo>
                    <a:pt x="3566" y="213"/>
                  </a:lnTo>
                  <a:lnTo>
                    <a:pt x="3108" y="181"/>
                  </a:lnTo>
                  <a:cubicBezTo>
                    <a:pt x="2928" y="170"/>
                    <a:pt x="2694" y="149"/>
                    <a:pt x="2460" y="117"/>
                  </a:cubicBezTo>
                  <a:cubicBezTo>
                    <a:pt x="1991" y="74"/>
                    <a:pt x="1512" y="10"/>
                    <a:pt x="1512" y="10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3209300" y="4943400"/>
              <a:ext cx="62550" cy="30350"/>
            </a:xfrm>
            <a:custGeom>
              <a:avLst/>
              <a:gdLst/>
              <a:ahLst/>
              <a:cxnLst/>
              <a:rect l="l" t="t" r="r" b="b"/>
              <a:pathLst>
                <a:path w="2502" h="1214" extrusionOk="0">
                  <a:moveTo>
                    <a:pt x="1086" y="150"/>
                  </a:moveTo>
                  <a:cubicBezTo>
                    <a:pt x="1182" y="161"/>
                    <a:pt x="1437" y="192"/>
                    <a:pt x="1692" y="225"/>
                  </a:cubicBezTo>
                  <a:lnTo>
                    <a:pt x="2129" y="267"/>
                  </a:lnTo>
                  <a:lnTo>
                    <a:pt x="2172" y="267"/>
                  </a:lnTo>
                  <a:cubicBezTo>
                    <a:pt x="2087" y="352"/>
                    <a:pt x="1969" y="480"/>
                    <a:pt x="1841" y="618"/>
                  </a:cubicBezTo>
                  <a:cubicBezTo>
                    <a:pt x="1661" y="799"/>
                    <a:pt x="1491" y="991"/>
                    <a:pt x="1427" y="1065"/>
                  </a:cubicBezTo>
                  <a:cubicBezTo>
                    <a:pt x="1331" y="1055"/>
                    <a:pt x="1075" y="1034"/>
                    <a:pt x="820" y="1012"/>
                  </a:cubicBezTo>
                  <a:cubicBezTo>
                    <a:pt x="628" y="991"/>
                    <a:pt x="437" y="970"/>
                    <a:pt x="309" y="959"/>
                  </a:cubicBezTo>
                  <a:lnTo>
                    <a:pt x="661" y="587"/>
                  </a:lnTo>
                  <a:cubicBezTo>
                    <a:pt x="841" y="405"/>
                    <a:pt x="1022" y="225"/>
                    <a:pt x="1086" y="150"/>
                  </a:cubicBezTo>
                  <a:close/>
                  <a:moveTo>
                    <a:pt x="1044" y="1"/>
                  </a:moveTo>
                  <a:lnTo>
                    <a:pt x="1011" y="22"/>
                  </a:lnTo>
                  <a:cubicBezTo>
                    <a:pt x="1011" y="22"/>
                    <a:pt x="777" y="256"/>
                    <a:pt x="554" y="490"/>
                  </a:cubicBezTo>
                  <a:lnTo>
                    <a:pt x="1" y="1065"/>
                  </a:lnTo>
                  <a:lnTo>
                    <a:pt x="150" y="1086"/>
                  </a:lnTo>
                  <a:cubicBezTo>
                    <a:pt x="150" y="1086"/>
                    <a:pt x="479" y="1129"/>
                    <a:pt x="799" y="1150"/>
                  </a:cubicBezTo>
                  <a:cubicBezTo>
                    <a:pt x="1096" y="1182"/>
                    <a:pt x="1394" y="1204"/>
                    <a:pt x="1448" y="1214"/>
                  </a:cubicBezTo>
                  <a:lnTo>
                    <a:pt x="1491" y="1214"/>
                  </a:lnTo>
                  <a:lnTo>
                    <a:pt x="1512" y="1182"/>
                  </a:lnTo>
                  <a:cubicBezTo>
                    <a:pt x="1512" y="1182"/>
                    <a:pt x="1725" y="948"/>
                    <a:pt x="1948" y="714"/>
                  </a:cubicBezTo>
                  <a:cubicBezTo>
                    <a:pt x="2172" y="480"/>
                    <a:pt x="2395" y="256"/>
                    <a:pt x="2395" y="256"/>
                  </a:cubicBezTo>
                  <a:lnTo>
                    <a:pt x="2501" y="150"/>
                  </a:lnTo>
                  <a:lnTo>
                    <a:pt x="1714" y="76"/>
                  </a:lnTo>
                  <a:cubicBezTo>
                    <a:pt x="1394" y="43"/>
                    <a:pt x="1075" y="1"/>
                    <a:pt x="1075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3227125" y="4952200"/>
              <a:ext cx="26900" cy="13050"/>
            </a:xfrm>
            <a:custGeom>
              <a:avLst/>
              <a:gdLst/>
              <a:ahLst/>
              <a:cxnLst/>
              <a:rect l="l" t="t" r="r" b="b"/>
              <a:pathLst>
                <a:path w="1076" h="522" extrusionOk="0">
                  <a:moveTo>
                    <a:pt x="447" y="0"/>
                  </a:moveTo>
                  <a:cubicBezTo>
                    <a:pt x="447" y="0"/>
                    <a:pt x="331" y="107"/>
                    <a:pt x="224" y="223"/>
                  </a:cubicBezTo>
                  <a:cubicBezTo>
                    <a:pt x="107" y="341"/>
                    <a:pt x="0" y="458"/>
                    <a:pt x="0" y="458"/>
                  </a:cubicBezTo>
                  <a:cubicBezTo>
                    <a:pt x="0" y="458"/>
                    <a:pt x="160" y="469"/>
                    <a:pt x="320" y="490"/>
                  </a:cubicBezTo>
                  <a:cubicBezTo>
                    <a:pt x="480" y="500"/>
                    <a:pt x="639" y="521"/>
                    <a:pt x="639" y="521"/>
                  </a:cubicBezTo>
                  <a:lnTo>
                    <a:pt x="852" y="287"/>
                  </a:lnTo>
                  <a:cubicBezTo>
                    <a:pt x="958" y="171"/>
                    <a:pt x="1076" y="64"/>
                    <a:pt x="1076" y="64"/>
                  </a:cubicBezTo>
                  <a:cubicBezTo>
                    <a:pt x="1076" y="64"/>
                    <a:pt x="916" y="43"/>
                    <a:pt x="756" y="32"/>
                  </a:cubicBezTo>
                  <a:cubicBezTo>
                    <a:pt x="596" y="11"/>
                    <a:pt x="447" y="0"/>
                    <a:pt x="447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3169125" y="4847100"/>
              <a:ext cx="93425" cy="45250"/>
            </a:xfrm>
            <a:custGeom>
              <a:avLst/>
              <a:gdLst/>
              <a:ahLst/>
              <a:cxnLst/>
              <a:rect l="l" t="t" r="r" b="b"/>
              <a:pathLst>
                <a:path w="3737" h="1810" extrusionOk="0">
                  <a:moveTo>
                    <a:pt x="1724" y="161"/>
                  </a:moveTo>
                  <a:cubicBezTo>
                    <a:pt x="1842" y="192"/>
                    <a:pt x="2235" y="310"/>
                    <a:pt x="2618" y="416"/>
                  </a:cubicBezTo>
                  <a:lnTo>
                    <a:pt x="3385" y="607"/>
                  </a:lnTo>
                  <a:lnTo>
                    <a:pt x="3268" y="693"/>
                  </a:lnTo>
                  <a:cubicBezTo>
                    <a:pt x="3129" y="788"/>
                    <a:pt x="2949" y="927"/>
                    <a:pt x="2746" y="1076"/>
                  </a:cubicBezTo>
                  <a:cubicBezTo>
                    <a:pt x="2427" y="1320"/>
                    <a:pt x="2119" y="1575"/>
                    <a:pt x="2022" y="1650"/>
                  </a:cubicBezTo>
                  <a:cubicBezTo>
                    <a:pt x="1906" y="1629"/>
                    <a:pt x="1512" y="1533"/>
                    <a:pt x="1118" y="1438"/>
                  </a:cubicBezTo>
                  <a:cubicBezTo>
                    <a:pt x="873" y="1374"/>
                    <a:pt x="629" y="1310"/>
                    <a:pt x="469" y="1256"/>
                  </a:cubicBezTo>
                  <a:lnTo>
                    <a:pt x="309" y="1214"/>
                  </a:lnTo>
                  <a:cubicBezTo>
                    <a:pt x="458" y="1107"/>
                    <a:pt x="714" y="905"/>
                    <a:pt x="969" y="703"/>
                  </a:cubicBezTo>
                  <a:cubicBezTo>
                    <a:pt x="1299" y="458"/>
                    <a:pt x="1629" y="235"/>
                    <a:pt x="1724" y="161"/>
                  </a:cubicBezTo>
                  <a:close/>
                  <a:moveTo>
                    <a:pt x="1693" y="0"/>
                  </a:moveTo>
                  <a:lnTo>
                    <a:pt x="1672" y="22"/>
                  </a:lnTo>
                  <a:cubicBezTo>
                    <a:pt x="1661" y="22"/>
                    <a:pt x="1267" y="298"/>
                    <a:pt x="884" y="586"/>
                  </a:cubicBezTo>
                  <a:cubicBezTo>
                    <a:pt x="501" y="873"/>
                    <a:pt x="118" y="1182"/>
                    <a:pt x="107" y="1192"/>
                  </a:cubicBezTo>
                  <a:lnTo>
                    <a:pt x="0" y="1277"/>
                  </a:lnTo>
                  <a:lnTo>
                    <a:pt x="426" y="1405"/>
                  </a:lnTo>
                  <a:cubicBezTo>
                    <a:pt x="596" y="1448"/>
                    <a:pt x="831" y="1512"/>
                    <a:pt x="1076" y="1575"/>
                  </a:cubicBezTo>
                  <a:cubicBezTo>
                    <a:pt x="1544" y="1693"/>
                    <a:pt x="2022" y="1799"/>
                    <a:pt x="2022" y="1799"/>
                  </a:cubicBezTo>
                  <a:lnTo>
                    <a:pt x="2055" y="1810"/>
                  </a:lnTo>
                  <a:lnTo>
                    <a:pt x="2086" y="1788"/>
                  </a:lnTo>
                  <a:cubicBezTo>
                    <a:pt x="2086" y="1788"/>
                    <a:pt x="2459" y="1480"/>
                    <a:pt x="2842" y="1192"/>
                  </a:cubicBezTo>
                  <a:cubicBezTo>
                    <a:pt x="3034" y="1043"/>
                    <a:pt x="3214" y="905"/>
                    <a:pt x="3353" y="809"/>
                  </a:cubicBezTo>
                  <a:lnTo>
                    <a:pt x="3736" y="544"/>
                  </a:lnTo>
                  <a:lnTo>
                    <a:pt x="3576" y="501"/>
                  </a:lnTo>
                  <a:cubicBezTo>
                    <a:pt x="3576" y="501"/>
                    <a:pt x="3108" y="395"/>
                    <a:pt x="2661" y="267"/>
                  </a:cubicBezTo>
                  <a:cubicBezTo>
                    <a:pt x="2204" y="149"/>
                    <a:pt x="1736" y="12"/>
                    <a:pt x="1724" y="12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3182950" y="4854025"/>
              <a:ext cx="65475" cy="31675"/>
            </a:xfrm>
            <a:custGeom>
              <a:avLst/>
              <a:gdLst/>
              <a:ahLst/>
              <a:cxnLst/>
              <a:rect l="l" t="t" r="r" b="b"/>
              <a:pathLst>
                <a:path w="2619" h="1267" extrusionOk="0">
                  <a:moveTo>
                    <a:pt x="1214" y="160"/>
                  </a:moveTo>
                  <a:cubicBezTo>
                    <a:pt x="1310" y="181"/>
                    <a:pt x="1555" y="256"/>
                    <a:pt x="1810" y="319"/>
                  </a:cubicBezTo>
                  <a:cubicBezTo>
                    <a:pt x="1980" y="362"/>
                    <a:pt x="2150" y="416"/>
                    <a:pt x="2278" y="437"/>
                  </a:cubicBezTo>
                  <a:cubicBezTo>
                    <a:pt x="2172" y="511"/>
                    <a:pt x="2023" y="617"/>
                    <a:pt x="1885" y="735"/>
                  </a:cubicBezTo>
                  <a:cubicBezTo>
                    <a:pt x="1682" y="884"/>
                    <a:pt x="1480" y="1043"/>
                    <a:pt x="1406" y="1107"/>
                  </a:cubicBezTo>
                  <a:lnTo>
                    <a:pt x="810" y="958"/>
                  </a:lnTo>
                  <a:cubicBezTo>
                    <a:pt x="629" y="915"/>
                    <a:pt x="438" y="863"/>
                    <a:pt x="320" y="830"/>
                  </a:cubicBezTo>
                  <a:cubicBezTo>
                    <a:pt x="427" y="756"/>
                    <a:pt x="575" y="639"/>
                    <a:pt x="724" y="522"/>
                  </a:cubicBezTo>
                  <a:cubicBezTo>
                    <a:pt x="937" y="362"/>
                    <a:pt x="1140" y="213"/>
                    <a:pt x="1214" y="160"/>
                  </a:cubicBezTo>
                  <a:close/>
                  <a:moveTo>
                    <a:pt x="1193" y="0"/>
                  </a:moveTo>
                  <a:lnTo>
                    <a:pt x="1161" y="21"/>
                  </a:lnTo>
                  <a:cubicBezTo>
                    <a:pt x="1161" y="21"/>
                    <a:pt x="895" y="203"/>
                    <a:pt x="639" y="405"/>
                  </a:cubicBezTo>
                  <a:cubicBezTo>
                    <a:pt x="374" y="596"/>
                    <a:pt x="118" y="799"/>
                    <a:pt x="118" y="799"/>
                  </a:cubicBezTo>
                  <a:lnTo>
                    <a:pt x="1" y="884"/>
                  </a:lnTo>
                  <a:lnTo>
                    <a:pt x="140" y="926"/>
                  </a:lnTo>
                  <a:cubicBezTo>
                    <a:pt x="150" y="926"/>
                    <a:pt x="459" y="1022"/>
                    <a:pt x="778" y="1097"/>
                  </a:cubicBezTo>
                  <a:cubicBezTo>
                    <a:pt x="1086" y="1182"/>
                    <a:pt x="1406" y="1256"/>
                    <a:pt x="1406" y="1256"/>
                  </a:cubicBezTo>
                  <a:lnTo>
                    <a:pt x="1438" y="1267"/>
                  </a:lnTo>
                  <a:lnTo>
                    <a:pt x="1469" y="1246"/>
                  </a:lnTo>
                  <a:cubicBezTo>
                    <a:pt x="1469" y="1246"/>
                    <a:pt x="1725" y="1043"/>
                    <a:pt x="1970" y="852"/>
                  </a:cubicBezTo>
                  <a:cubicBezTo>
                    <a:pt x="2225" y="660"/>
                    <a:pt x="2481" y="468"/>
                    <a:pt x="2491" y="468"/>
                  </a:cubicBezTo>
                  <a:lnTo>
                    <a:pt x="2619" y="373"/>
                  </a:lnTo>
                  <a:lnTo>
                    <a:pt x="2460" y="341"/>
                  </a:lnTo>
                  <a:cubicBezTo>
                    <a:pt x="2460" y="341"/>
                    <a:pt x="2150" y="256"/>
                    <a:pt x="1842" y="181"/>
                  </a:cubicBezTo>
                  <a:lnTo>
                    <a:pt x="1225" y="11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3201575" y="4863050"/>
              <a:ext cx="27975" cy="13625"/>
            </a:xfrm>
            <a:custGeom>
              <a:avLst/>
              <a:gdLst/>
              <a:ahLst/>
              <a:cxnLst/>
              <a:rect l="l" t="t" r="r" b="b"/>
              <a:pathLst>
                <a:path w="1119" h="545" extrusionOk="0">
                  <a:moveTo>
                    <a:pt x="512" y="1"/>
                  </a:moveTo>
                  <a:lnTo>
                    <a:pt x="256" y="193"/>
                  </a:lnTo>
                  <a:lnTo>
                    <a:pt x="1" y="384"/>
                  </a:lnTo>
                  <a:lnTo>
                    <a:pt x="299" y="469"/>
                  </a:lnTo>
                  <a:cubicBezTo>
                    <a:pt x="459" y="502"/>
                    <a:pt x="618" y="544"/>
                    <a:pt x="618" y="544"/>
                  </a:cubicBezTo>
                  <a:cubicBezTo>
                    <a:pt x="618" y="544"/>
                    <a:pt x="735" y="448"/>
                    <a:pt x="863" y="353"/>
                  </a:cubicBezTo>
                  <a:lnTo>
                    <a:pt x="1119" y="161"/>
                  </a:lnTo>
                  <a:cubicBezTo>
                    <a:pt x="1119" y="161"/>
                    <a:pt x="970" y="118"/>
                    <a:pt x="821" y="86"/>
                  </a:cubicBezTo>
                  <a:cubicBezTo>
                    <a:pt x="661" y="44"/>
                    <a:pt x="512" y="1"/>
                    <a:pt x="512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3157425" y="4755325"/>
              <a:ext cx="92600" cy="46050"/>
            </a:xfrm>
            <a:custGeom>
              <a:avLst/>
              <a:gdLst/>
              <a:ahLst/>
              <a:cxnLst/>
              <a:rect l="l" t="t" r="r" b="b"/>
              <a:pathLst>
                <a:path w="3704" h="1842" extrusionOk="0">
                  <a:moveTo>
                    <a:pt x="1873" y="149"/>
                  </a:moveTo>
                  <a:cubicBezTo>
                    <a:pt x="1991" y="202"/>
                    <a:pt x="2363" y="384"/>
                    <a:pt x="2725" y="543"/>
                  </a:cubicBezTo>
                  <a:cubicBezTo>
                    <a:pt x="3001" y="670"/>
                    <a:pt x="3278" y="788"/>
                    <a:pt x="3459" y="852"/>
                  </a:cubicBezTo>
                  <a:lnTo>
                    <a:pt x="3332" y="916"/>
                  </a:lnTo>
                  <a:cubicBezTo>
                    <a:pt x="3183" y="990"/>
                    <a:pt x="2970" y="1096"/>
                    <a:pt x="2746" y="1224"/>
                  </a:cubicBezTo>
                  <a:cubicBezTo>
                    <a:pt x="2395" y="1415"/>
                    <a:pt x="2043" y="1618"/>
                    <a:pt x="1937" y="1671"/>
                  </a:cubicBezTo>
                  <a:cubicBezTo>
                    <a:pt x="1831" y="1628"/>
                    <a:pt x="1448" y="1479"/>
                    <a:pt x="1075" y="1320"/>
                  </a:cubicBezTo>
                  <a:cubicBezTo>
                    <a:pt x="841" y="1214"/>
                    <a:pt x="617" y="1117"/>
                    <a:pt x="468" y="1043"/>
                  </a:cubicBezTo>
                  <a:lnTo>
                    <a:pt x="319" y="980"/>
                  </a:lnTo>
                  <a:cubicBezTo>
                    <a:pt x="480" y="883"/>
                    <a:pt x="766" y="724"/>
                    <a:pt x="1054" y="575"/>
                  </a:cubicBezTo>
                  <a:cubicBezTo>
                    <a:pt x="1405" y="384"/>
                    <a:pt x="1767" y="202"/>
                    <a:pt x="1873" y="149"/>
                  </a:cubicBezTo>
                  <a:close/>
                  <a:moveTo>
                    <a:pt x="1863" y="0"/>
                  </a:moveTo>
                  <a:lnTo>
                    <a:pt x="1842" y="11"/>
                  </a:lnTo>
                  <a:cubicBezTo>
                    <a:pt x="1842" y="11"/>
                    <a:pt x="1405" y="224"/>
                    <a:pt x="990" y="447"/>
                  </a:cubicBezTo>
                  <a:cubicBezTo>
                    <a:pt x="565" y="670"/>
                    <a:pt x="128" y="916"/>
                    <a:pt x="128" y="916"/>
                  </a:cubicBezTo>
                  <a:lnTo>
                    <a:pt x="0" y="990"/>
                  </a:lnTo>
                  <a:lnTo>
                    <a:pt x="405" y="1181"/>
                  </a:lnTo>
                  <a:cubicBezTo>
                    <a:pt x="554" y="1245"/>
                    <a:pt x="777" y="1352"/>
                    <a:pt x="1022" y="1448"/>
                  </a:cubicBezTo>
                  <a:cubicBezTo>
                    <a:pt x="1469" y="1639"/>
                    <a:pt x="1916" y="1820"/>
                    <a:pt x="1916" y="1820"/>
                  </a:cubicBezTo>
                  <a:lnTo>
                    <a:pt x="1948" y="1841"/>
                  </a:lnTo>
                  <a:lnTo>
                    <a:pt x="1980" y="1820"/>
                  </a:lnTo>
                  <a:cubicBezTo>
                    <a:pt x="1991" y="1820"/>
                    <a:pt x="2405" y="1575"/>
                    <a:pt x="2821" y="1352"/>
                  </a:cubicBezTo>
                  <a:cubicBezTo>
                    <a:pt x="3034" y="1235"/>
                    <a:pt x="3257" y="1117"/>
                    <a:pt x="3395" y="1043"/>
                  </a:cubicBezTo>
                  <a:lnTo>
                    <a:pt x="3704" y="894"/>
                  </a:lnTo>
                  <a:lnTo>
                    <a:pt x="3704" y="798"/>
                  </a:lnTo>
                  <a:lnTo>
                    <a:pt x="3651" y="777"/>
                  </a:lnTo>
                  <a:cubicBezTo>
                    <a:pt x="3544" y="734"/>
                    <a:pt x="3171" y="575"/>
                    <a:pt x="2788" y="405"/>
                  </a:cubicBezTo>
                  <a:cubicBezTo>
                    <a:pt x="2352" y="213"/>
                    <a:pt x="1916" y="11"/>
                    <a:pt x="1906" y="11"/>
                  </a:cubicBezTo>
                  <a:lnTo>
                    <a:pt x="1884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3171775" y="4761975"/>
              <a:ext cx="66550" cy="32475"/>
            </a:xfrm>
            <a:custGeom>
              <a:avLst/>
              <a:gdLst/>
              <a:ahLst/>
              <a:cxnLst/>
              <a:rect l="l" t="t" r="r" b="b"/>
              <a:pathLst>
                <a:path w="2662" h="1299" extrusionOk="0">
                  <a:moveTo>
                    <a:pt x="1310" y="170"/>
                  </a:moveTo>
                  <a:cubicBezTo>
                    <a:pt x="1395" y="203"/>
                    <a:pt x="1630" y="309"/>
                    <a:pt x="1864" y="416"/>
                  </a:cubicBezTo>
                  <a:cubicBezTo>
                    <a:pt x="2034" y="490"/>
                    <a:pt x="2193" y="565"/>
                    <a:pt x="2311" y="607"/>
                  </a:cubicBezTo>
                  <a:cubicBezTo>
                    <a:pt x="2204" y="671"/>
                    <a:pt x="2034" y="756"/>
                    <a:pt x="1874" y="841"/>
                  </a:cubicBezTo>
                  <a:cubicBezTo>
                    <a:pt x="1651" y="958"/>
                    <a:pt x="1427" y="1086"/>
                    <a:pt x="1342" y="1128"/>
                  </a:cubicBezTo>
                  <a:cubicBezTo>
                    <a:pt x="1257" y="1097"/>
                    <a:pt x="1022" y="1000"/>
                    <a:pt x="778" y="894"/>
                  </a:cubicBezTo>
                  <a:cubicBezTo>
                    <a:pt x="608" y="820"/>
                    <a:pt x="438" y="735"/>
                    <a:pt x="320" y="692"/>
                  </a:cubicBezTo>
                  <a:cubicBezTo>
                    <a:pt x="438" y="628"/>
                    <a:pt x="597" y="532"/>
                    <a:pt x="767" y="447"/>
                  </a:cubicBezTo>
                  <a:cubicBezTo>
                    <a:pt x="1001" y="319"/>
                    <a:pt x="1225" y="203"/>
                    <a:pt x="1310" y="170"/>
                  </a:cubicBezTo>
                  <a:close/>
                  <a:moveTo>
                    <a:pt x="1310" y="0"/>
                  </a:moveTo>
                  <a:lnTo>
                    <a:pt x="1278" y="21"/>
                  </a:lnTo>
                  <a:cubicBezTo>
                    <a:pt x="1278" y="21"/>
                    <a:pt x="991" y="160"/>
                    <a:pt x="703" y="319"/>
                  </a:cubicBezTo>
                  <a:cubicBezTo>
                    <a:pt x="416" y="468"/>
                    <a:pt x="129" y="628"/>
                    <a:pt x="129" y="628"/>
                  </a:cubicBezTo>
                  <a:lnTo>
                    <a:pt x="1" y="702"/>
                  </a:lnTo>
                  <a:lnTo>
                    <a:pt x="129" y="756"/>
                  </a:lnTo>
                  <a:lnTo>
                    <a:pt x="725" y="1033"/>
                  </a:lnTo>
                  <a:cubicBezTo>
                    <a:pt x="1022" y="1160"/>
                    <a:pt x="1320" y="1277"/>
                    <a:pt x="1320" y="1277"/>
                  </a:cubicBezTo>
                  <a:lnTo>
                    <a:pt x="1353" y="1298"/>
                  </a:lnTo>
                  <a:lnTo>
                    <a:pt x="1384" y="1277"/>
                  </a:lnTo>
                  <a:cubicBezTo>
                    <a:pt x="1384" y="1277"/>
                    <a:pt x="1672" y="1118"/>
                    <a:pt x="1949" y="969"/>
                  </a:cubicBezTo>
                  <a:cubicBezTo>
                    <a:pt x="2236" y="809"/>
                    <a:pt x="2523" y="671"/>
                    <a:pt x="2523" y="671"/>
                  </a:cubicBezTo>
                  <a:lnTo>
                    <a:pt x="2661" y="596"/>
                  </a:lnTo>
                  <a:lnTo>
                    <a:pt x="2512" y="532"/>
                  </a:lnTo>
                  <a:cubicBezTo>
                    <a:pt x="2512" y="532"/>
                    <a:pt x="2225" y="416"/>
                    <a:pt x="1927" y="288"/>
                  </a:cubicBezTo>
                  <a:cubicBezTo>
                    <a:pt x="1630" y="149"/>
                    <a:pt x="1342" y="21"/>
                    <a:pt x="1342" y="21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3190675" y="4771275"/>
              <a:ext cx="28500" cy="13875"/>
            </a:xfrm>
            <a:custGeom>
              <a:avLst/>
              <a:gdLst/>
              <a:ahLst/>
              <a:cxnLst/>
              <a:rect l="l" t="t" r="r" b="b"/>
              <a:pathLst>
                <a:path w="1140" h="555" extrusionOk="0">
                  <a:moveTo>
                    <a:pt x="564" y="1"/>
                  </a:moveTo>
                  <a:cubicBezTo>
                    <a:pt x="564" y="1"/>
                    <a:pt x="415" y="75"/>
                    <a:pt x="278" y="150"/>
                  </a:cubicBezTo>
                  <a:lnTo>
                    <a:pt x="1" y="299"/>
                  </a:lnTo>
                  <a:cubicBezTo>
                    <a:pt x="1" y="299"/>
                    <a:pt x="139" y="363"/>
                    <a:pt x="288" y="427"/>
                  </a:cubicBezTo>
                  <a:cubicBezTo>
                    <a:pt x="427" y="490"/>
                    <a:pt x="576" y="554"/>
                    <a:pt x="576" y="554"/>
                  </a:cubicBezTo>
                  <a:lnTo>
                    <a:pt x="852" y="405"/>
                  </a:lnTo>
                  <a:cubicBezTo>
                    <a:pt x="1001" y="330"/>
                    <a:pt x="1139" y="256"/>
                    <a:pt x="1139" y="256"/>
                  </a:cubicBezTo>
                  <a:cubicBezTo>
                    <a:pt x="1139" y="256"/>
                    <a:pt x="990" y="193"/>
                    <a:pt x="852" y="129"/>
                  </a:cubicBezTo>
                  <a:cubicBezTo>
                    <a:pt x="703" y="65"/>
                    <a:pt x="564" y="1"/>
                    <a:pt x="56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3374250" y="4755325"/>
              <a:ext cx="835950" cy="417725"/>
            </a:xfrm>
            <a:custGeom>
              <a:avLst/>
              <a:gdLst/>
              <a:ahLst/>
              <a:cxnLst/>
              <a:rect l="l" t="t" r="r" b="b"/>
              <a:pathLst>
                <a:path w="33438" h="16709" extrusionOk="0">
                  <a:moveTo>
                    <a:pt x="1" y="0"/>
                  </a:moveTo>
                  <a:cubicBezTo>
                    <a:pt x="11" y="9227"/>
                    <a:pt x="7493" y="16708"/>
                    <a:pt x="16719" y="16708"/>
                  </a:cubicBezTo>
                  <a:cubicBezTo>
                    <a:pt x="25956" y="16708"/>
                    <a:pt x="33437" y="9227"/>
                    <a:pt x="33437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3515250" y="4755325"/>
              <a:ext cx="554200" cy="276975"/>
            </a:xfrm>
            <a:custGeom>
              <a:avLst/>
              <a:gdLst/>
              <a:ahLst/>
              <a:cxnLst/>
              <a:rect l="l" t="t" r="r" b="b"/>
              <a:pathLst>
                <a:path w="22168" h="11079" extrusionOk="0">
                  <a:moveTo>
                    <a:pt x="1" y="0"/>
                  </a:moveTo>
                  <a:cubicBezTo>
                    <a:pt x="1" y="6119"/>
                    <a:pt x="4960" y="11078"/>
                    <a:pt x="11079" y="11078"/>
                  </a:cubicBezTo>
                  <a:cubicBezTo>
                    <a:pt x="17208" y="11078"/>
                    <a:pt x="22167" y="6119"/>
                    <a:pt x="22167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3530700" y="4755325"/>
              <a:ext cx="523050" cy="261275"/>
            </a:xfrm>
            <a:custGeom>
              <a:avLst/>
              <a:gdLst/>
              <a:ahLst/>
              <a:cxnLst/>
              <a:rect l="l" t="t" r="r" b="b"/>
              <a:pathLst>
                <a:path w="20922" h="10451" extrusionOk="0">
                  <a:moveTo>
                    <a:pt x="0" y="0"/>
                  </a:moveTo>
                  <a:cubicBezTo>
                    <a:pt x="10" y="5768"/>
                    <a:pt x="4693" y="10451"/>
                    <a:pt x="10461" y="10451"/>
                  </a:cubicBezTo>
                  <a:cubicBezTo>
                    <a:pt x="16240" y="10451"/>
                    <a:pt x="20922" y="5768"/>
                    <a:pt x="2092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3978425" y="4794950"/>
              <a:ext cx="48975" cy="42600"/>
            </a:xfrm>
            <a:custGeom>
              <a:avLst/>
              <a:gdLst/>
              <a:ahLst/>
              <a:cxnLst/>
              <a:rect l="l" t="t" r="r" b="b"/>
              <a:pathLst>
                <a:path w="1959" h="17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3" y="97"/>
                    <a:pt x="107" y="246"/>
                  </a:cubicBezTo>
                  <a:cubicBezTo>
                    <a:pt x="171" y="405"/>
                    <a:pt x="235" y="608"/>
                    <a:pt x="310" y="821"/>
                  </a:cubicBezTo>
                  <a:cubicBezTo>
                    <a:pt x="363" y="1033"/>
                    <a:pt x="427" y="1256"/>
                    <a:pt x="459" y="1416"/>
                  </a:cubicBezTo>
                  <a:cubicBezTo>
                    <a:pt x="502" y="1587"/>
                    <a:pt x="523" y="1703"/>
                    <a:pt x="523" y="1703"/>
                  </a:cubicBezTo>
                  <a:cubicBezTo>
                    <a:pt x="523" y="1703"/>
                    <a:pt x="618" y="1640"/>
                    <a:pt x="757" y="1533"/>
                  </a:cubicBezTo>
                  <a:cubicBezTo>
                    <a:pt x="906" y="1427"/>
                    <a:pt x="1076" y="1278"/>
                    <a:pt x="1268" y="1118"/>
                  </a:cubicBezTo>
                  <a:cubicBezTo>
                    <a:pt x="1438" y="958"/>
                    <a:pt x="1630" y="788"/>
                    <a:pt x="1746" y="650"/>
                  </a:cubicBezTo>
                  <a:cubicBezTo>
                    <a:pt x="1874" y="511"/>
                    <a:pt x="1959" y="416"/>
                    <a:pt x="1959" y="4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3979500" y="4755325"/>
              <a:ext cx="49250" cy="43375"/>
            </a:xfrm>
            <a:custGeom>
              <a:avLst/>
              <a:gdLst/>
              <a:ahLst/>
              <a:cxnLst/>
              <a:rect l="l" t="t" r="r" b="b"/>
              <a:pathLst>
                <a:path w="1970" h="1735" extrusionOk="0">
                  <a:moveTo>
                    <a:pt x="1129" y="0"/>
                  </a:moveTo>
                  <a:cubicBezTo>
                    <a:pt x="1118" y="11"/>
                    <a:pt x="1065" y="96"/>
                    <a:pt x="969" y="235"/>
                  </a:cubicBezTo>
                  <a:cubicBezTo>
                    <a:pt x="873" y="372"/>
                    <a:pt x="735" y="554"/>
                    <a:pt x="596" y="724"/>
                  </a:cubicBezTo>
                  <a:cubicBezTo>
                    <a:pt x="459" y="905"/>
                    <a:pt x="298" y="1065"/>
                    <a:pt x="192" y="1181"/>
                  </a:cubicBezTo>
                  <a:lnTo>
                    <a:pt x="0" y="1373"/>
                  </a:lnTo>
                  <a:lnTo>
                    <a:pt x="1970" y="1735"/>
                  </a:lnTo>
                  <a:cubicBezTo>
                    <a:pt x="1970" y="1735"/>
                    <a:pt x="1927" y="1618"/>
                    <a:pt x="1863" y="1437"/>
                  </a:cubicBezTo>
                  <a:cubicBezTo>
                    <a:pt x="1788" y="1266"/>
                    <a:pt x="1703" y="1032"/>
                    <a:pt x="1597" y="819"/>
                  </a:cubicBezTo>
                  <a:cubicBezTo>
                    <a:pt x="1490" y="596"/>
                    <a:pt x="1374" y="394"/>
                    <a:pt x="1278" y="245"/>
                  </a:cubicBezTo>
                  <a:cubicBezTo>
                    <a:pt x="1192" y="96"/>
                    <a:pt x="1140" y="11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3944650" y="4863050"/>
              <a:ext cx="45800" cy="44475"/>
            </a:xfrm>
            <a:custGeom>
              <a:avLst/>
              <a:gdLst/>
              <a:ahLst/>
              <a:cxnLst/>
              <a:rect l="l" t="t" r="r" b="b"/>
              <a:pathLst>
                <a:path w="1832" h="1779" extrusionOk="0">
                  <a:moveTo>
                    <a:pt x="181" y="1"/>
                  </a:moveTo>
                  <a:lnTo>
                    <a:pt x="181" y="267"/>
                  </a:lnTo>
                  <a:cubicBezTo>
                    <a:pt x="181" y="438"/>
                    <a:pt x="160" y="651"/>
                    <a:pt x="150" y="874"/>
                  </a:cubicBezTo>
                  <a:cubicBezTo>
                    <a:pt x="117" y="1098"/>
                    <a:pt x="86" y="1321"/>
                    <a:pt x="54" y="1491"/>
                  </a:cubicBezTo>
                  <a:cubicBezTo>
                    <a:pt x="22" y="1661"/>
                    <a:pt x="1" y="1779"/>
                    <a:pt x="1" y="1779"/>
                  </a:cubicBezTo>
                  <a:cubicBezTo>
                    <a:pt x="1" y="1779"/>
                    <a:pt x="117" y="1746"/>
                    <a:pt x="288" y="1704"/>
                  </a:cubicBezTo>
                  <a:cubicBezTo>
                    <a:pt x="458" y="1661"/>
                    <a:pt x="682" y="1597"/>
                    <a:pt x="916" y="1512"/>
                  </a:cubicBezTo>
                  <a:cubicBezTo>
                    <a:pt x="1139" y="1438"/>
                    <a:pt x="1373" y="1342"/>
                    <a:pt x="1543" y="1268"/>
                  </a:cubicBezTo>
                  <a:cubicBezTo>
                    <a:pt x="1714" y="1193"/>
                    <a:pt x="1831" y="1140"/>
                    <a:pt x="1831" y="1140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3952100" y="4837525"/>
              <a:ext cx="42600" cy="48450"/>
            </a:xfrm>
            <a:custGeom>
              <a:avLst/>
              <a:gdLst/>
              <a:ahLst/>
              <a:cxnLst/>
              <a:rect l="l" t="t" r="r" b="b"/>
              <a:pathLst>
                <a:path w="1704" h="1938" extrusionOk="0">
                  <a:moveTo>
                    <a:pt x="1576" y="0"/>
                  </a:moveTo>
                  <a:lnTo>
                    <a:pt x="1512" y="43"/>
                  </a:lnTo>
                  <a:cubicBezTo>
                    <a:pt x="1469" y="75"/>
                    <a:pt x="1406" y="118"/>
                    <a:pt x="1331" y="160"/>
                  </a:cubicBezTo>
                  <a:cubicBezTo>
                    <a:pt x="1257" y="203"/>
                    <a:pt x="1171" y="267"/>
                    <a:pt x="1086" y="320"/>
                  </a:cubicBezTo>
                  <a:cubicBezTo>
                    <a:pt x="990" y="362"/>
                    <a:pt x="895" y="426"/>
                    <a:pt x="799" y="480"/>
                  </a:cubicBezTo>
                  <a:cubicBezTo>
                    <a:pt x="597" y="586"/>
                    <a:pt x="394" y="671"/>
                    <a:pt x="256" y="745"/>
                  </a:cubicBezTo>
                  <a:cubicBezTo>
                    <a:pt x="96" y="799"/>
                    <a:pt x="1" y="841"/>
                    <a:pt x="1" y="841"/>
                  </a:cubicBezTo>
                  <a:lnTo>
                    <a:pt x="1682" y="1937"/>
                  </a:lnTo>
                  <a:cubicBezTo>
                    <a:pt x="1682" y="1937"/>
                    <a:pt x="1692" y="1809"/>
                    <a:pt x="1692" y="1618"/>
                  </a:cubicBezTo>
                  <a:cubicBezTo>
                    <a:pt x="1692" y="1426"/>
                    <a:pt x="1703" y="1192"/>
                    <a:pt x="1682" y="948"/>
                  </a:cubicBezTo>
                  <a:cubicBezTo>
                    <a:pt x="1671" y="820"/>
                    <a:pt x="1661" y="703"/>
                    <a:pt x="1661" y="596"/>
                  </a:cubicBezTo>
                  <a:cubicBezTo>
                    <a:pt x="1640" y="480"/>
                    <a:pt x="1629" y="373"/>
                    <a:pt x="1618" y="288"/>
                  </a:cubicBezTo>
                  <a:cubicBezTo>
                    <a:pt x="1607" y="203"/>
                    <a:pt x="1597" y="128"/>
                    <a:pt x="1586" y="85"/>
                  </a:cubicBezTo>
                  <a:cubicBezTo>
                    <a:pt x="1576" y="33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3874675" y="4914950"/>
              <a:ext cx="48450" cy="42325"/>
            </a:xfrm>
            <a:custGeom>
              <a:avLst/>
              <a:gdLst/>
              <a:ahLst/>
              <a:cxnLst/>
              <a:rect l="l" t="t" r="r" b="b"/>
              <a:pathLst>
                <a:path w="1938" h="1693" extrusionOk="0">
                  <a:moveTo>
                    <a:pt x="842" y="1"/>
                  </a:moveTo>
                  <a:cubicBezTo>
                    <a:pt x="842" y="1"/>
                    <a:pt x="809" y="96"/>
                    <a:pt x="746" y="245"/>
                  </a:cubicBezTo>
                  <a:cubicBezTo>
                    <a:pt x="682" y="394"/>
                    <a:pt x="586" y="597"/>
                    <a:pt x="480" y="788"/>
                  </a:cubicBezTo>
                  <a:cubicBezTo>
                    <a:pt x="426" y="894"/>
                    <a:pt x="373" y="990"/>
                    <a:pt x="320" y="1086"/>
                  </a:cubicBezTo>
                  <a:cubicBezTo>
                    <a:pt x="267" y="1171"/>
                    <a:pt x="213" y="1256"/>
                    <a:pt x="161" y="1330"/>
                  </a:cubicBezTo>
                  <a:cubicBezTo>
                    <a:pt x="118" y="1405"/>
                    <a:pt x="76" y="1458"/>
                    <a:pt x="54" y="1501"/>
                  </a:cubicBezTo>
                  <a:cubicBezTo>
                    <a:pt x="22" y="1543"/>
                    <a:pt x="1" y="1564"/>
                    <a:pt x="1" y="1564"/>
                  </a:cubicBezTo>
                  <a:cubicBezTo>
                    <a:pt x="1" y="1564"/>
                    <a:pt x="33" y="1576"/>
                    <a:pt x="86" y="1586"/>
                  </a:cubicBezTo>
                  <a:cubicBezTo>
                    <a:pt x="139" y="1586"/>
                    <a:pt x="203" y="1597"/>
                    <a:pt x="288" y="1618"/>
                  </a:cubicBezTo>
                  <a:cubicBezTo>
                    <a:pt x="384" y="1628"/>
                    <a:pt x="480" y="1639"/>
                    <a:pt x="597" y="1650"/>
                  </a:cubicBezTo>
                  <a:cubicBezTo>
                    <a:pt x="703" y="1661"/>
                    <a:pt x="831" y="1671"/>
                    <a:pt x="948" y="1682"/>
                  </a:cubicBezTo>
                  <a:cubicBezTo>
                    <a:pt x="1192" y="1692"/>
                    <a:pt x="1438" y="1692"/>
                    <a:pt x="1629" y="1692"/>
                  </a:cubicBezTo>
                  <a:cubicBezTo>
                    <a:pt x="1810" y="1682"/>
                    <a:pt x="1937" y="1682"/>
                    <a:pt x="1937" y="1682"/>
                  </a:cubicBez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3900225" y="4907500"/>
              <a:ext cx="44450" cy="45500"/>
            </a:xfrm>
            <a:custGeom>
              <a:avLst/>
              <a:gdLst/>
              <a:ahLst/>
              <a:cxnLst/>
              <a:rect l="l" t="t" r="r" b="b"/>
              <a:pathLst>
                <a:path w="1778" h="1820" extrusionOk="0">
                  <a:moveTo>
                    <a:pt x="1778" y="1"/>
                  </a:moveTo>
                  <a:cubicBezTo>
                    <a:pt x="1778" y="1"/>
                    <a:pt x="1660" y="22"/>
                    <a:pt x="1490" y="53"/>
                  </a:cubicBezTo>
                  <a:cubicBezTo>
                    <a:pt x="1331" y="86"/>
                    <a:pt x="1097" y="117"/>
                    <a:pt x="873" y="139"/>
                  </a:cubicBezTo>
                  <a:cubicBezTo>
                    <a:pt x="650" y="160"/>
                    <a:pt x="437" y="171"/>
                    <a:pt x="277" y="171"/>
                  </a:cubicBezTo>
                  <a:lnTo>
                    <a:pt x="0" y="171"/>
                  </a:lnTo>
                  <a:lnTo>
                    <a:pt x="1139" y="1820"/>
                  </a:lnTo>
                  <a:lnTo>
                    <a:pt x="1277" y="1543"/>
                  </a:lnTo>
                  <a:cubicBezTo>
                    <a:pt x="1352" y="1373"/>
                    <a:pt x="1437" y="1139"/>
                    <a:pt x="1522" y="916"/>
                  </a:cubicBezTo>
                  <a:cubicBezTo>
                    <a:pt x="1596" y="682"/>
                    <a:pt x="1671" y="458"/>
                    <a:pt x="1714" y="277"/>
                  </a:cubicBezTo>
                  <a:cubicBezTo>
                    <a:pt x="1745" y="107"/>
                    <a:pt x="1778" y="1"/>
                    <a:pt x="1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3792200" y="4942350"/>
              <a:ext cx="43650" cy="49250"/>
            </a:xfrm>
            <a:custGeom>
              <a:avLst/>
              <a:gdLst/>
              <a:ahLst/>
              <a:cxnLst/>
              <a:rect l="l" t="t" r="r" b="b"/>
              <a:pathLst>
                <a:path w="1746" h="1970" extrusionOk="0">
                  <a:moveTo>
                    <a:pt x="1384" y="0"/>
                  </a:moveTo>
                  <a:lnTo>
                    <a:pt x="1193" y="192"/>
                  </a:lnTo>
                  <a:cubicBezTo>
                    <a:pt x="1076" y="298"/>
                    <a:pt x="916" y="458"/>
                    <a:pt x="746" y="596"/>
                  </a:cubicBezTo>
                  <a:cubicBezTo>
                    <a:pt x="575" y="735"/>
                    <a:pt x="384" y="873"/>
                    <a:pt x="246" y="969"/>
                  </a:cubicBezTo>
                  <a:cubicBezTo>
                    <a:pt x="97" y="1064"/>
                    <a:pt x="1" y="1128"/>
                    <a:pt x="1" y="1128"/>
                  </a:cubicBezTo>
                  <a:cubicBezTo>
                    <a:pt x="1" y="1128"/>
                    <a:pt x="107" y="1192"/>
                    <a:pt x="256" y="1277"/>
                  </a:cubicBezTo>
                  <a:cubicBezTo>
                    <a:pt x="405" y="1373"/>
                    <a:pt x="618" y="1480"/>
                    <a:pt x="831" y="1586"/>
                  </a:cubicBezTo>
                  <a:cubicBezTo>
                    <a:pt x="1055" y="1703"/>
                    <a:pt x="1278" y="1788"/>
                    <a:pt x="1448" y="1863"/>
                  </a:cubicBezTo>
                  <a:cubicBezTo>
                    <a:pt x="1629" y="1927"/>
                    <a:pt x="1746" y="1969"/>
                    <a:pt x="1746" y="1969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3832100" y="4941275"/>
              <a:ext cx="42600" cy="48975"/>
            </a:xfrm>
            <a:custGeom>
              <a:avLst/>
              <a:gdLst/>
              <a:ahLst/>
              <a:cxnLst/>
              <a:rect l="l" t="t" r="r" b="b"/>
              <a:pathLst>
                <a:path w="1704" h="1959" extrusionOk="0">
                  <a:moveTo>
                    <a:pt x="1" y="1"/>
                  </a:moveTo>
                  <a:lnTo>
                    <a:pt x="416" y="1959"/>
                  </a:lnTo>
                  <a:cubicBezTo>
                    <a:pt x="416" y="1959"/>
                    <a:pt x="512" y="1874"/>
                    <a:pt x="650" y="1746"/>
                  </a:cubicBezTo>
                  <a:cubicBezTo>
                    <a:pt x="788" y="1618"/>
                    <a:pt x="959" y="1438"/>
                    <a:pt x="1119" y="1267"/>
                  </a:cubicBezTo>
                  <a:cubicBezTo>
                    <a:pt x="1278" y="1076"/>
                    <a:pt x="1427" y="895"/>
                    <a:pt x="1533" y="757"/>
                  </a:cubicBezTo>
                  <a:cubicBezTo>
                    <a:pt x="1640" y="608"/>
                    <a:pt x="1704" y="511"/>
                    <a:pt x="1704" y="511"/>
                  </a:cubicBezTo>
                  <a:cubicBezTo>
                    <a:pt x="1704" y="511"/>
                    <a:pt x="1597" y="490"/>
                    <a:pt x="1427" y="459"/>
                  </a:cubicBezTo>
                  <a:cubicBezTo>
                    <a:pt x="1257" y="426"/>
                    <a:pt x="1034" y="363"/>
                    <a:pt x="821" y="310"/>
                  </a:cubicBezTo>
                  <a:cubicBezTo>
                    <a:pt x="608" y="235"/>
                    <a:pt x="405" y="171"/>
                    <a:pt x="256" y="107"/>
                  </a:cubicBezTo>
                  <a:cubicBezTo>
                    <a:pt x="107" y="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3710000" y="4941275"/>
              <a:ext cx="42600" cy="48975"/>
            </a:xfrm>
            <a:custGeom>
              <a:avLst/>
              <a:gdLst/>
              <a:ahLst/>
              <a:cxnLst/>
              <a:rect l="l" t="t" r="r" b="b"/>
              <a:pathLst>
                <a:path w="1704" h="1959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3" y="1"/>
                    <a:pt x="1597" y="43"/>
                    <a:pt x="1448" y="107"/>
                  </a:cubicBezTo>
                  <a:cubicBezTo>
                    <a:pt x="1299" y="171"/>
                    <a:pt x="1096" y="235"/>
                    <a:pt x="884" y="310"/>
                  </a:cubicBezTo>
                  <a:cubicBezTo>
                    <a:pt x="671" y="363"/>
                    <a:pt x="448" y="426"/>
                    <a:pt x="277" y="459"/>
                  </a:cubicBezTo>
                  <a:cubicBezTo>
                    <a:pt x="107" y="490"/>
                    <a:pt x="1" y="511"/>
                    <a:pt x="1" y="511"/>
                  </a:cubicBezTo>
                  <a:cubicBezTo>
                    <a:pt x="1" y="511"/>
                    <a:pt x="65" y="608"/>
                    <a:pt x="171" y="757"/>
                  </a:cubicBezTo>
                  <a:cubicBezTo>
                    <a:pt x="266" y="895"/>
                    <a:pt x="426" y="1076"/>
                    <a:pt x="586" y="1267"/>
                  </a:cubicBezTo>
                  <a:cubicBezTo>
                    <a:pt x="746" y="1438"/>
                    <a:pt x="916" y="1618"/>
                    <a:pt x="1054" y="1746"/>
                  </a:cubicBezTo>
                  <a:cubicBezTo>
                    <a:pt x="1193" y="1874"/>
                    <a:pt x="1278" y="1959"/>
                    <a:pt x="1278" y="1959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3748850" y="4942350"/>
              <a:ext cx="43375" cy="49250"/>
            </a:xfrm>
            <a:custGeom>
              <a:avLst/>
              <a:gdLst/>
              <a:ahLst/>
              <a:cxnLst/>
              <a:rect l="l" t="t" r="r" b="b"/>
              <a:pathLst>
                <a:path w="1735" h="1970" extrusionOk="0">
                  <a:moveTo>
                    <a:pt x="362" y="0"/>
                  </a:moveTo>
                  <a:lnTo>
                    <a:pt x="0" y="1969"/>
                  </a:lnTo>
                  <a:cubicBezTo>
                    <a:pt x="0" y="1969"/>
                    <a:pt x="117" y="1927"/>
                    <a:pt x="298" y="1863"/>
                  </a:cubicBezTo>
                  <a:cubicBezTo>
                    <a:pt x="469" y="1788"/>
                    <a:pt x="692" y="1703"/>
                    <a:pt x="916" y="1586"/>
                  </a:cubicBezTo>
                  <a:cubicBezTo>
                    <a:pt x="1128" y="1480"/>
                    <a:pt x="1341" y="1373"/>
                    <a:pt x="1490" y="1277"/>
                  </a:cubicBezTo>
                  <a:cubicBezTo>
                    <a:pt x="1639" y="1192"/>
                    <a:pt x="1735" y="1128"/>
                    <a:pt x="1735" y="1128"/>
                  </a:cubicBezTo>
                  <a:cubicBezTo>
                    <a:pt x="1735" y="1128"/>
                    <a:pt x="1639" y="1064"/>
                    <a:pt x="1501" y="969"/>
                  </a:cubicBezTo>
                  <a:cubicBezTo>
                    <a:pt x="1352" y="873"/>
                    <a:pt x="1171" y="735"/>
                    <a:pt x="1001" y="596"/>
                  </a:cubicBezTo>
                  <a:cubicBezTo>
                    <a:pt x="831" y="458"/>
                    <a:pt x="670" y="298"/>
                    <a:pt x="554" y="192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3640025" y="4907500"/>
              <a:ext cx="44475" cy="45500"/>
            </a:xfrm>
            <a:custGeom>
              <a:avLst/>
              <a:gdLst/>
              <a:ahLst/>
              <a:cxnLst/>
              <a:rect l="l" t="t" r="r" b="b"/>
              <a:pathLst>
                <a:path w="1779" h="1820" extrusionOk="0">
                  <a:moveTo>
                    <a:pt x="1" y="1"/>
                  </a:moveTo>
                  <a:cubicBezTo>
                    <a:pt x="1" y="1"/>
                    <a:pt x="22" y="107"/>
                    <a:pt x="64" y="277"/>
                  </a:cubicBezTo>
                  <a:cubicBezTo>
                    <a:pt x="107" y="458"/>
                    <a:pt x="182" y="682"/>
                    <a:pt x="256" y="916"/>
                  </a:cubicBezTo>
                  <a:cubicBezTo>
                    <a:pt x="341" y="1139"/>
                    <a:pt x="426" y="1373"/>
                    <a:pt x="501" y="1543"/>
                  </a:cubicBezTo>
                  <a:cubicBezTo>
                    <a:pt x="586" y="1714"/>
                    <a:pt x="629" y="1820"/>
                    <a:pt x="629" y="1820"/>
                  </a:cubicBezTo>
                  <a:lnTo>
                    <a:pt x="1778" y="171"/>
                  </a:lnTo>
                  <a:lnTo>
                    <a:pt x="1501" y="171"/>
                  </a:lnTo>
                  <a:cubicBezTo>
                    <a:pt x="1341" y="171"/>
                    <a:pt x="1129" y="160"/>
                    <a:pt x="894" y="139"/>
                  </a:cubicBezTo>
                  <a:cubicBezTo>
                    <a:pt x="682" y="117"/>
                    <a:pt x="447" y="86"/>
                    <a:pt x="288" y="53"/>
                  </a:cubicBezTo>
                  <a:cubicBezTo>
                    <a:pt x="118" y="2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3661575" y="4914950"/>
              <a:ext cx="48450" cy="42325"/>
            </a:xfrm>
            <a:custGeom>
              <a:avLst/>
              <a:gdLst/>
              <a:ahLst/>
              <a:cxnLst/>
              <a:rect l="l" t="t" r="r" b="b"/>
              <a:pathLst>
                <a:path w="1938" h="1693" extrusionOk="0">
                  <a:moveTo>
                    <a:pt x="1097" y="1"/>
                  </a:moveTo>
                  <a:lnTo>
                    <a:pt x="1" y="1682"/>
                  </a:lnTo>
                  <a:cubicBezTo>
                    <a:pt x="1" y="1682"/>
                    <a:pt x="129" y="1682"/>
                    <a:pt x="309" y="1692"/>
                  </a:cubicBezTo>
                  <a:cubicBezTo>
                    <a:pt x="501" y="1692"/>
                    <a:pt x="746" y="1692"/>
                    <a:pt x="990" y="1682"/>
                  </a:cubicBezTo>
                  <a:lnTo>
                    <a:pt x="1342" y="1650"/>
                  </a:lnTo>
                  <a:cubicBezTo>
                    <a:pt x="1448" y="1639"/>
                    <a:pt x="1555" y="1628"/>
                    <a:pt x="1640" y="1618"/>
                  </a:cubicBezTo>
                  <a:cubicBezTo>
                    <a:pt x="1735" y="1597"/>
                    <a:pt x="1799" y="1586"/>
                    <a:pt x="1853" y="1586"/>
                  </a:cubicBezTo>
                  <a:cubicBezTo>
                    <a:pt x="1905" y="1576"/>
                    <a:pt x="1938" y="1564"/>
                    <a:pt x="1938" y="1564"/>
                  </a:cubicBezTo>
                  <a:cubicBezTo>
                    <a:pt x="1938" y="1564"/>
                    <a:pt x="1916" y="1543"/>
                    <a:pt x="1884" y="1501"/>
                  </a:cubicBezTo>
                  <a:cubicBezTo>
                    <a:pt x="1863" y="1458"/>
                    <a:pt x="1820" y="1405"/>
                    <a:pt x="1767" y="1330"/>
                  </a:cubicBezTo>
                  <a:cubicBezTo>
                    <a:pt x="1725" y="1256"/>
                    <a:pt x="1671" y="1171"/>
                    <a:pt x="1618" y="1086"/>
                  </a:cubicBezTo>
                  <a:cubicBezTo>
                    <a:pt x="1565" y="990"/>
                    <a:pt x="1512" y="894"/>
                    <a:pt x="1458" y="788"/>
                  </a:cubicBezTo>
                  <a:cubicBezTo>
                    <a:pt x="1352" y="597"/>
                    <a:pt x="1257" y="394"/>
                    <a:pt x="1193" y="245"/>
                  </a:cubicBezTo>
                  <a:cubicBezTo>
                    <a:pt x="1129" y="96"/>
                    <a:pt x="1097" y="1"/>
                    <a:pt x="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3590000" y="4837525"/>
              <a:ext cx="42600" cy="48450"/>
            </a:xfrm>
            <a:custGeom>
              <a:avLst/>
              <a:gdLst/>
              <a:ahLst/>
              <a:cxnLst/>
              <a:rect l="l" t="t" r="r" b="b"/>
              <a:pathLst>
                <a:path w="1704" h="1938" extrusionOk="0">
                  <a:moveTo>
                    <a:pt x="129" y="0"/>
                  </a:moveTo>
                  <a:cubicBezTo>
                    <a:pt x="129" y="0"/>
                    <a:pt x="129" y="33"/>
                    <a:pt x="118" y="85"/>
                  </a:cubicBezTo>
                  <a:cubicBezTo>
                    <a:pt x="107" y="128"/>
                    <a:pt x="97" y="203"/>
                    <a:pt x="86" y="288"/>
                  </a:cubicBezTo>
                  <a:cubicBezTo>
                    <a:pt x="76" y="373"/>
                    <a:pt x="65" y="480"/>
                    <a:pt x="43" y="596"/>
                  </a:cubicBezTo>
                  <a:cubicBezTo>
                    <a:pt x="43" y="703"/>
                    <a:pt x="33" y="820"/>
                    <a:pt x="22" y="948"/>
                  </a:cubicBezTo>
                  <a:cubicBezTo>
                    <a:pt x="1" y="1192"/>
                    <a:pt x="12" y="1426"/>
                    <a:pt x="12" y="1618"/>
                  </a:cubicBezTo>
                  <a:cubicBezTo>
                    <a:pt x="12" y="1809"/>
                    <a:pt x="22" y="1937"/>
                    <a:pt x="22" y="1937"/>
                  </a:cubicBezTo>
                  <a:lnTo>
                    <a:pt x="1704" y="841"/>
                  </a:lnTo>
                  <a:cubicBezTo>
                    <a:pt x="1704" y="841"/>
                    <a:pt x="1597" y="799"/>
                    <a:pt x="1448" y="745"/>
                  </a:cubicBezTo>
                  <a:cubicBezTo>
                    <a:pt x="1310" y="671"/>
                    <a:pt x="1097" y="586"/>
                    <a:pt x="906" y="480"/>
                  </a:cubicBezTo>
                  <a:cubicBezTo>
                    <a:pt x="810" y="426"/>
                    <a:pt x="714" y="362"/>
                    <a:pt x="618" y="320"/>
                  </a:cubicBezTo>
                  <a:cubicBezTo>
                    <a:pt x="533" y="267"/>
                    <a:pt x="448" y="203"/>
                    <a:pt x="374" y="160"/>
                  </a:cubicBezTo>
                  <a:cubicBezTo>
                    <a:pt x="299" y="118"/>
                    <a:pt x="235" y="75"/>
                    <a:pt x="192" y="43"/>
                  </a:cubicBezTo>
                  <a:cubicBezTo>
                    <a:pt x="150" y="2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3594275" y="4863050"/>
              <a:ext cx="45775" cy="44475"/>
            </a:xfrm>
            <a:custGeom>
              <a:avLst/>
              <a:gdLst/>
              <a:ahLst/>
              <a:cxnLst/>
              <a:rect l="l" t="t" r="r" b="b"/>
              <a:pathLst>
                <a:path w="1831" h="1779" extrusionOk="0">
                  <a:moveTo>
                    <a:pt x="1650" y="1"/>
                  </a:moveTo>
                  <a:lnTo>
                    <a:pt x="0" y="1140"/>
                  </a:lnTo>
                  <a:cubicBezTo>
                    <a:pt x="0" y="1140"/>
                    <a:pt x="118" y="1193"/>
                    <a:pt x="288" y="1268"/>
                  </a:cubicBezTo>
                  <a:cubicBezTo>
                    <a:pt x="458" y="1353"/>
                    <a:pt x="692" y="1438"/>
                    <a:pt x="915" y="1512"/>
                  </a:cubicBezTo>
                  <a:cubicBezTo>
                    <a:pt x="1149" y="1597"/>
                    <a:pt x="1373" y="1661"/>
                    <a:pt x="1544" y="1704"/>
                  </a:cubicBezTo>
                  <a:cubicBezTo>
                    <a:pt x="1714" y="1746"/>
                    <a:pt x="1831" y="1779"/>
                    <a:pt x="1831" y="1779"/>
                  </a:cubicBezTo>
                  <a:cubicBezTo>
                    <a:pt x="1831" y="1779"/>
                    <a:pt x="1809" y="1661"/>
                    <a:pt x="1778" y="1491"/>
                  </a:cubicBezTo>
                  <a:cubicBezTo>
                    <a:pt x="1735" y="1321"/>
                    <a:pt x="1714" y="1098"/>
                    <a:pt x="1682" y="874"/>
                  </a:cubicBezTo>
                  <a:cubicBezTo>
                    <a:pt x="1671" y="651"/>
                    <a:pt x="1650" y="438"/>
                    <a:pt x="1650" y="267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3555950" y="4755325"/>
              <a:ext cx="49250" cy="43375"/>
            </a:xfrm>
            <a:custGeom>
              <a:avLst/>
              <a:gdLst/>
              <a:ahLst/>
              <a:cxnLst/>
              <a:rect l="l" t="t" r="r" b="b"/>
              <a:pathLst>
                <a:path w="1970" h="1735" extrusionOk="0">
                  <a:moveTo>
                    <a:pt x="831" y="0"/>
                  </a:moveTo>
                  <a:cubicBezTo>
                    <a:pt x="831" y="11"/>
                    <a:pt x="767" y="96"/>
                    <a:pt x="693" y="245"/>
                  </a:cubicBezTo>
                  <a:cubicBezTo>
                    <a:pt x="597" y="394"/>
                    <a:pt x="480" y="596"/>
                    <a:pt x="374" y="819"/>
                  </a:cubicBezTo>
                  <a:cubicBezTo>
                    <a:pt x="267" y="1032"/>
                    <a:pt x="171" y="1266"/>
                    <a:pt x="107" y="1437"/>
                  </a:cubicBezTo>
                  <a:cubicBezTo>
                    <a:pt x="43" y="1618"/>
                    <a:pt x="1" y="1735"/>
                    <a:pt x="1" y="1735"/>
                  </a:cubicBezTo>
                  <a:lnTo>
                    <a:pt x="1970" y="1373"/>
                  </a:lnTo>
                  <a:lnTo>
                    <a:pt x="1778" y="1181"/>
                  </a:lnTo>
                  <a:cubicBezTo>
                    <a:pt x="1672" y="1065"/>
                    <a:pt x="1512" y="905"/>
                    <a:pt x="1374" y="724"/>
                  </a:cubicBezTo>
                  <a:cubicBezTo>
                    <a:pt x="1235" y="554"/>
                    <a:pt x="1097" y="372"/>
                    <a:pt x="1001" y="235"/>
                  </a:cubicBezTo>
                  <a:cubicBezTo>
                    <a:pt x="906" y="96"/>
                    <a:pt x="852" y="11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3557025" y="4794950"/>
              <a:ext cx="49250" cy="42600"/>
            </a:xfrm>
            <a:custGeom>
              <a:avLst/>
              <a:gdLst/>
              <a:ahLst/>
              <a:cxnLst/>
              <a:rect l="l" t="t" r="r" b="b"/>
              <a:pathLst>
                <a:path w="1970" h="1704" extrusionOk="0">
                  <a:moveTo>
                    <a:pt x="1969" y="1"/>
                  </a:moveTo>
                  <a:lnTo>
                    <a:pt x="0" y="416"/>
                  </a:lnTo>
                  <a:cubicBezTo>
                    <a:pt x="0" y="416"/>
                    <a:pt x="85" y="511"/>
                    <a:pt x="224" y="650"/>
                  </a:cubicBezTo>
                  <a:cubicBezTo>
                    <a:pt x="341" y="788"/>
                    <a:pt x="532" y="958"/>
                    <a:pt x="703" y="1118"/>
                  </a:cubicBezTo>
                  <a:cubicBezTo>
                    <a:pt x="894" y="1278"/>
                    <a:pt x="1064" y="1427"/>
                    <a:pt x="1213" y="1533"/>
                  </a:cubicBezTo>
                  <a:cubicBezTo>
                    <a:pt x="1352" y="1640"/>
                    <a:pt x="1448" y="1703"/>
                    <a:pt x="1448" y="1703"/>
                  </a:cubicBezTo>
                  <a:cubicBezTo>
                    <a:pt x="1448" y="1703"/>
                    <a:pt x="1469" y="1587"/>
                    <a:pt x="1511" y="1416"/>
                  </a:cubicBezTo>
                  <a:cubicBezTo>
                    <a:pt x="1533" y="1256"/>
                    <a:pt x="1608" y="1033"/>
                    <a:pt x="1660" y="821"/>
                  </a:cubicBezTo>
                  <a:cubicBezTo>
                    <a:pt x="1735" y="608"/>
                    <a:pt x="1799" y="405"/>
                    <a:pt x="1863" y="246"/>
                  </a:cubicBezTo>
                  <a:cubicBezTo>
                    <a:pt x="1927" y="97"/>
                    <a:pt x="1969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069950" y="4755325"/>
              <a:ext cx="123750" cy="101475"/>
            </a:xfrm>
            <a:custGeom>
              <a:avLst/>
              <a:gdLst/>
              <a:ahLst/>
              <a:cxnLst/>
              <a:rect l="l" t="t" r="r" b="b"/>
              <a:pathLst>
                <a:path w="4950" h="4059" extrusionOk="0">
                  <a:moveTo>
                    <a:pt x="2406" y="0"/>
                  </a:moveTo>
                  <a:cubicBezTo>
                    <a:pt x="2044" y="11"/>
                    <a:pt x="1725" y="160"/>
                    <a:pt x="1448" y="341"/>
                  </a:cubicBezTo>
                  <a:cubicBezTo>
                    <a:pt x="1225" y="479"/>
                    <a:pt x="1044" y="649"/>
                    <a:pt x="863" y="819"/>
                  </a:cubicBezTo>
                  <a:cubicBezTo>
                    <a:pt x="682" y="980"/>
                    <a:pt x="544" y="1160"/>
                    <a:pt x="405" y="1309"/>
                  </a:cubicBezTo>
                  <a:cubicBezTo>
                    <a:pt x="277" y="1458"/>
                    <a:pt x="171" y="1586"/>
                    <a:pt x="107" y="1682"/>
                  </a:cubicBezTo>
                  <a:cubicBezTo>
                    <a:pt x="33" y="1777"/>
                    <a:pt x="1" y="1841"/>
                    <a:pt x="1" y="1841"/>
                  </a:cubicBezTo>
                  <a:cubicBezTo>
                    <a:pt x="1" y="1841"/>
                    <a:pt x="12" y="1895"/>
                    <a:pt x="54" y="1990"/>
                  </a:cubicBezTo>
                  <a:cubicBezTo>
                    <a:pt x="97" y="2096"/>
                    <a:pt x="171" y="2235"/>
                    <a:pt x="256" y="2394"/>
                  </a:cubicBezTo>
                  <a:cubicBezTo>
                    <a:pt x="331" y="2554"/>
                    <a:pt x="437" y="2735"/>
                    <a:pt x="565" y="2927"/>
                  </a:cubicBezTo>
                  <a:cubicBezTo>
                    <a:pt x="703" y="3108"/>
                    <a:pt x="842" y="3299"/>
                    <a:pt x="1022" y="3480"/>
                  </a:cubicBezTo>
                  <a:cubicBezTo>
                    <a:pt x="1350" y="3797"/>
                    <a:pt x="1779" y="4059"/>
                    <a:pt x="2360" y="4059"/>
                  </a:cubicBezTo>
                  <a:cubicBezTo>
                    <a:pt x="2403" y="4059"/>
                    <a:pt x="2446" y="4057"/>
                    <a:pt x="2491" y="4055"/>
                  </a:cubicBezTo>
                  <a:cubicBezTo>
                    <a:pt x="2810" y="4023"/>
                    <a:pt x="3183" y="3917"/>
                    <a:pt x="3598" y="3671"/>
                  </a:cubicBezTo>
                  <a:cubicBezTo>
                    <a:pt x="3810" y="3544"/>
                    <a:pt x="4023" y="3385"/>
                    <a:pt x="4257" y="3182"/>
                  </a:cubicBezTo>
                  <a:cubicBezTo>
                    <a:pt x="4481" y="2980"/>
                    <a:pt x="4704" y="2735"/>
                    <a:pt x="4950" y="2437"/>
                  </a:cubicBezTo>
                  <a:cubicBezTo>
                    <a:pt x="4801" y="2054"/>
                    <a:pt x="4652" y="1735"/>
                    <a:pt x="4481" y="1458"/>
                  </a:cubicBezTo>
                  <a:cubicBezTo>
                    <a:pt x="4321" y="1181"/>
                    <a:pt x="4151" y="958"/>
                    <a:pt x="3992" y="777"/>
                  </a:cubicBezTo>
                  <a:cubicBezTo>
                    <a:pt x="3651" y="405"/>
                    <a:pt x="3321" y="192"/>
                    <a:pt x="3013" y="86"/>
                  </a:cubicBezTo>
                  <a:cubicBezTo>
                    <a:pt x="2874" y="32"/>
                    <a:pt x="2725" y="0"/>
                    <a:pt x="2587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072625" y="4773875"/>
              <a:ext cx="90750" cy="62450"/>
            </a:xfrm>
            <a:custGeom>
              <a:avLst/>
              <a:gdLst/>
              <a:ahLst/>
              <a:cxnLst/>
              <a:rect l="l" t="t" r="r" b="b"/>
              <a:pathLst>
                <a:path w="3630" h="2498" extrusionOk="0">
                  <a:moveTo>
                    <a:pt x="1902" y="0"/>
                  </a:moveTo>
                  <a:cubicBezTo>
                    <a:pt x="1646" y="0"/>
                    <a:pt x="1405" y="72"/>
                    <a:pt x="1182" y="174"/>
                  </a:cubicBezTo>
                  <a:cubicBezTo>
                    <a:pt x="1012" y="248"/>
                    <a:pt x="851" y="354"/>
                    <a:pt x="714" y="450"/>
                  </a:cubicBezTo>
                  <a:cubicBezTo>
                    <a:pt x="565" y="557"/>
                    <a:pt x="437" y="652"/>
                    <a:pt x="330" y="748"/>
                  </a:cubicBezTo>
                  <a:cubicBezTo>
                    <a:pt x="224" y="833"/>
                    <a:pt x="149" y="919"/>
                    <a:pt x="85" y="982"/>
                  </a:cubicBezTo>
                  <a:lnTo>
                    <a:pt x="0" y="1068"/>
                  </a:lnTo>
                  <a:cubicBezTo>
                    <a:pt x="0" y="1068"/>
                    <a:pt x="75" y="1227"/>
                    <a:pt x="234" y="1429"/>
                  </a:cubicBezTo>
                  <a:cubicBezTo>
                    <a:pt x="405" y="1642"/>
                    <a:pt x="617" y="1908"/>
                    <a:pt x="915" y="2132"/>
                  </a:cubicBezTo>
                  <a:cubicBezTo>
                    <a:pt x="1189" y="2337"/>
                    <a:pt x="1517" y="2497"/>
                    <a:pt x="1924" y="2497"/>
                  </a:cubicBezTo>
                  <a:cubicBezTo>
                    <a:pt x="1960" y="2497"/>
                    <a:pt x="1996" y="2496"/>
                    <a:pt x="2033" y="2494"/>
                  </a:cubicBezTo>
                  <a:cubicBezTo>
                    <a:pt x="2256" y="2472"/>
                    <a:pt x="2501" y="2397"/>
                    <a:pt x="2778" y="2248"/>
                  </a:cubicBezTo>
                  <a:cubicBezTo>
                    <a:pt x="3044" y="2099"/>
                    <a:pt x="3320" y="1865"/>
                    <a:pt x="3629" y="1525"/>
                  </a:cubicBezTo>
                  <a:cubicBezTo>
                    <a:pt x="3246" y="631"/>
                    <a:pt x="2778" y="238"/>
                    <a:pt x="2352" y="77"/>
                  </a:cubicBezTo>
                  <a:cubicBezTo>
                    <a:pt x="2198" y="23"/>
                    <a:pt x="2048" y="0"/>
                    <a:pt x="190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072625" y="4779800"/>
              <a:ext cx="79300" cy="49275"/>
            </a:xfrm>
            <a:custGeom>
              <a:avLst/>
              <a:gdLst/>
              <a:ahLst/>
              <a:cxnLst/>
              <a:rect l="l" t="t" r="r" b="b"/>
              <a:pathLst>
                <a:path w="3172" h="1971" extrusionOk="0">
                  <a:moveTo>
                    <a:pt x="1681" y="1"/>
                  </a:moveTo>
                  <a:cubicBezTo>
                    <a:pt x="1471" y="1"/>
                    <a:pt x="1269" y="48"/>
                    <a:pt x="1086" y="117"/>
                  </a:cubicBezTo>
                  <a:cubicBezTo>
                    <a:pt x="788" y="245"/>
                    <a:pt x="501" y="415"/>
                    <a:pt x="309" y="564"/>
                  </a:cubicBezTo>
                  <a:cubicBezTo>
                    <a:pt x="213" y="628"/>
                    <a:pt x="139" y="692"/>
                    <a:pt x="85" y="734"/>
                  </a:cubicBezTo>
                  <a:cubicBezTo>
                    <a:pt x="32" y="788"/>
                    <a:pt x="0" y="809"/>
                    <a:pt x="0" y="809"/>
                  </a:cubicBezTo>
                  <a:cubicBezTo>
                    <a:pt x="0" y="809"/>
                    <a:pt x="85" y="937"/>
                    <a:pt x="234" y="1107"/>
                  </a:cubicBezTo>
                  <a:cubicBezTo>
                    <a:pt x="309" y="1192"/>
                    <a:pt x="405" y="1288"/>
                    <a:pt x="511" y="1394"/>
                  </a:cubicBezTo>
                  <a:cubicBezTo>
                    <a:pt x="628" y="1490"/>
                    <a:pt x="745" y="1586"/>
                    <a:pt x="884" y="1682"/>
                  </a:cubicBezTo>
                  <a:cubicBezTo>
                    <a:pt x="1131" y="1840"/>
                    <a:pt x="1435" y="1971"/>
                    <a:pt x="1785" y="1971"/>
                  </a:cubicBezTo>
                  <a:cubicBezTo>
                    <a:pt x="1810" y="1971"/>
                    <a:pt x="1837" y="1970"/>
                    <a:pt x="1863" y="1969"/>
                  </a:cubicBezTo>
                  <a:cubicBezTo>
                    <a:pt x="2054" y="1948"/>
                    <a:pt x="2267" y="1895"/>
                    <a:pt x="2490" y="1777"/>
                  </a:cubicBezTo>
                  <a:cubicBezTo>
                    <a:pt x="2703" y="1661"/>
                    <a:pt x="2927" y="1479"/>
                    <a:pt x="3171" y="1214"/>
                  </a:cubicBezTo>
                  <a:cubicBezTo>
                    <a:pt x="3012" y="862"/>
                    <a:pt x="2842" y="618"/>
                    <a:pt x="2672" y="436"/>
                  </a:cubicBezTo>
                  <a:cubicBezTo>
                    <a:pt x="2490" y="245"/>
                    <a:pt x="2299" y="138"/>
                    <a:pt x="2118" y="75"/>
                  </a:cubicBezTo>
                  <a:cubicBezTo>
                    <a:pt x="1971" y="23"/>
                    <a:pt x="1825" y="1"/>
                    <a:pt x="1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043875" y="4853600"/>
              <a:ext cx="113900" cy="99925"/>
            </a:xfrm>
            <a:custGeom>
              <a:avLst/>
              <a:gdLst/>
              <a:ahLst/>
              <a:cxnLst/>
              <a:rect l="l" t="t" r="r" b="b"/>
              <a:pathLst>
                <a:path w="4556" h="3997" extrusionOk="0">
                  <a:moveTo>
                    <a:pt x="2446" y="0"/>
                  </a:moveTo>
                  <a:cubicBezTo>
                    <a:pt x="2237" y="0"/>
                    <a:pt x="2034" y="33"/>
                    <a:pt x="1831" y="92"/>
                  </a:cubicBezTo>
                  <a:cubicBezTo>
                    <a:pt x="1587" y="166"/>
                    <a:pt x="1353" y="262"/>
                    <a:pt x="1129" y="369"/>
                  </a:cubicBezTo>
                  <a:cubicBezTo>
                    <a:pt x="916" y="485"/>
                    <a:pt x="724" y="603"/>
                    <a:pt x="554" y="709"/>
                  </a:cubicBezTo>
                  <a:cubicBezTo>
                    <a:pt x="384" y="816"/>
                    <a:pt x="246" y="911"/>
                    <a:pt x="161" y="986"/>
                  </a:cubicBezTo>
                  <a:cubicBezTo>
                    <a:pt x="54" y="1050"/>
                    <a:pt x="1" y="1092"/>
                    <a:pt x="1" y="1092"/>
                  </a:cubicBezTo>
                  <a:cubicBezTo>
                    <a:pt x="1" y="1092"/>
                    <a:pt x="12" y="1156"/>
                    <a:pt x="22" y="1263"/>
                  </a:cubicBezTo>
                  <a:cubicBezTo>
                    <a:pt x="33" y="1369"/>
                    <a:pt x="54" y="1518"/>
                    <a:pt x="86" y="1699"/>
                  </a:cubicBezTo>
                  <a:cubicBezTo>
                    <a:pt x="118" y="1880"/>
                    <a:pt x="161" y="2082"/>
                    <a:pt x="235" y="2306"/>
                  </a:cubicBezTo>
                  <a:cubicBezTo>
                    <a:pt x="289" y="2518"/>
                    <a:pt x="374" y="2741"/>
                    <a:pt x="501" y="2965"/>
                  </a:cubicBezTo>
                  <a:cubicBezTo>
                    <a:pt x="736" y="3391"/>
                    <a:pt x="1097" y="3795"/>
                    <a:pt x="1725" y="3944"/>
                  </a:cubicBezTo>
                  <a:cubicBezTo>
                    <a:pt x="1870" y="3978"/>
                    <a:pt x="2028" y="3996"/>
                    <a:pt x="2203" y="3996"/>
                  </a:cubicBezTo>
                  <a:cubicBezTo>
                    <a:pt x="2412" y="3996"/>
                    <a:pt x="2645" y="3970"/>
                    <a:pt x="2906" y="3912"/>
                  </a:cubicBezTo>
                  <a:cubicBezTo>
                    <a:pt x="3141" y="3848"/>
                    <a:pt x="3396" y="3763"/>
                    <a:pt x="3673" y="3635"/>
                  </a:cubicBezTo>
                  <a:cubicBezTo>
                    <a:pt x="3949" y="3508"/>
                    <a:pt x="4236" y="3337"/>
                    <a:pt x="4556" y="3136"/>
                  </a:cubicBezTo>
                  <a:cubicBezTo>
                    <a:pt x="4534" y="2720"/>
                    <a:pt x="4481" y="2369"/>
                    <a:pt x="4407" y="2060"/>
                  </a:cubicBezTo>
                  <a:cubicBezTo>
                    <a:pt x="4332" y="1752"/>
                    <a:pt x="4236" y="1486"/>
                    <a:pt x="4141" y="1263"/>
                  </a:cubicBezTo>
                  <a:cubicBezTo>
                    <a:pt x="3917" y="805"/>
                    <a:pt x="3673" y="507"/>
                    <a:pt x="3406" y="315"/>
                  </a:cubicBezTo>
                  <a:cubicBezTo>
                    <a:pt x="3151" y="124"/>
                    <a:pt x="2874" y="28"/>
                    <a:pt x="2608" y="7"/>
                  </a:cubicBezTo>
                  <a:cubicBezTo>
                    <a:pt x="2554" y="3"/>
                    <a:pt x="2500" y="0"/>
                    <a:pt x="244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046825" y="4868000"/>
              <a:ext cx="83275" cy="63075"/>
            </a:xfrm>
            <a:custGeom>
              <a:avLst/>
              <a:gdLst/>
              <a:ahLst/>
              <a:cxnLst/>
              <a:rect l="l" t="t" r="r" b="b"/>
              <a:pathLst>
                <a:path w="3331" h="2523" extrusionOk="0">
                  <a:moveTo>
                    <a:pt x="1655" y="0"/>
                  </a:moveTo>
                  <a:cubicBezTo>
                    <a:pt x="1567" y="0"/>
                    <a:pt x="1479" y="6"/>
                    <a:pt x="1394" y="16"/>
                  </a:cubicBezTo>
                  <a:cubicBezTo>
                    <a:pt x="1202" y="48"/>
                    <a:pt x="1032" y="91"/>
                    <a:pt x="862" y="144"/>
                  </a:cubicBezTo>
                  <a:cubicBezTo>
                    <a:pt x="692" y="197"/>
                    <a:pt x="543" y="261"/>
                    <a:pt x="415" y="314"/>
                  </a:cubicBezTo>
                  <a:cubicBezTo>
                    <a:pt x="287" y="367"/>
                    <a:pt x="181" y="420"/>
                    <a:pt x="107" y="463"/>
                  </a:cubicBezTo>
                  <a:cubicBezTo>
                    <a:pt x="32" y="495"/>
                    <a:pt x="0" y="527"/>
                    <a:pt x="0" y="527"/>
                  </a:cubicBezTo>
                  <a:cubicBezTo>
                    <a:pt x="0" y="527"/>
                    <a:pt x="32" y="697"/>
                    <a:pt x="117" y="942"/>
                  </a:cubicBezTo>
                  <a:cubicBezTo>
                    <a:pt x="213" y="1197"/>
                    <a:pt x="341" y="1517"/>
                    <a:pt x="564" y="1815"/>
                  </a:cubicBezTo>
                  <a:cubicBezTo>
                    <a:pt x="777" y="2113"/>
                    <a:pt x="1075" y="2389"/>
                    <a:pt x="1522" y="2485"/>
                  </a:cubicBezTo>
                  <a:cubicBezTo>
                    <a:pt x="1630" y="2509"/>
                    <a:pt x="1749" y="2523"/>
                    <a:pt x="1878" y="2523"/>
                  </a:cubicBezTo>
                  <a:cubicBezTo>
                    <a:pt x="2266" y="2523"/>
                    <a:pt x="2748" y="2395"/>
                    <a:pt x="3331" y="2028"/>
                  </a:cubicBezTo>
                  <a:cubicBezTo>
                    <a:pt x="3224" y="1070"/>
                    <a:pt x="2905" y="548"/>
                    <a:pt x="2543" y="271"/>
                  </a:cubicBezTo>
                  <a:cubicBezTo>
                    <a:pt x="2264" y="66"/>
                    <a:pt x="1954" y="0"/>
                    <a:pt x="1655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047075" y="4872000"/>
              <a:ext cx="72675" cy="50925"/>
            </a:xfrm>
            <a:custGeom>
              <a:avLst/>
              <a:gdLst/>
              <a:ahLst/>
              <a:cxnLst/>
              <a:rect l="l" t="t" r="r" b="b"/>
              <a:pathLst>
                <a:path w="2907" h="2037" extrusionOk="0">
                  <a:moveTo>
                    <a:pt x="1376" y="1"/>
                  </a:moveTo>
                  <a:cubicBezTo>
                    <a:pt x="1332" y="1"/>
                    <a:pt x="1289" y="2"/>
                    <a:pt x="1246" y="5"/>
                  </a:cubicBezTo>
                  <a:cubicBezTo>
                    <a:pt x="916" y="37"/>
                    <a:pt x="596" y="122"/>
                    <a:pt x="373" y="196"/>
                  </a:cubicBezTo>
                  <a:cubicBezTo>
                    <a:pt x="256" y="239"/>
                    <a:pt x="161" y="271"/>
                    <a:pt x="97" y="303"/>
                  </a:cubicBezTo>
                  <a:cubicBezTo>
                    <a:pt x="33" y="324"/>
                    <a:pt x="1" y="345"/>
                    <a:pt x="1" y="345"/>
                  </a:cubicBezTo>
                  <a:cubicBezTo>
                    <a:pt x="1" y="345"/>
                    <a:pt x="43" y="484"/>
                    <a:pt x="139" y="697"/>
                  </a:cubicBezTo>
                  <a:cubicBezTo>
                    <a:pt x="182" y="803"/>
                    <a:pt x="246" y="920"/>
                    <a:pt x="320" y="1048"/>
                  </a:cubicBezTo>
                  <a:cubicBezTo>
                    <a:pt x="395" y="1175"/>
                    <a:pt x="480" y="1303"/>
                    <a:pt x="575" y="1431"/>
                  </a:cubicBezTo>
                  <a:cubicBezTo>
                    <a:pt x="788" y="1686"/>
                    <a:pt x="1054" y="1910"/>
                    <a:pt x="1438" y="1995"/>
                  </a:cubicBezTo>
                  <a:cubicBezTo>
                    <a:pt x="1539" y="2023"/>
                    <a:pt x="1645" y="2036"/>
                    <a:pt x="1760" y="2036"/>
                  </a:cubicBezTo>
                  <a:cubicBezTo>
                    <a:pt x="1862" y="2036"/>
                    <a:pt x="1971" y="2026"/>
                    <a:pt x="2086" y="2005"/>
                  </a:cubicBezTo>
                  <a:cubicBezTo>
                    <a:pt x="2331" y="1953"/>
                    <a:pt x="2597" y="1846"/>
                    <a:pt x="2906" y="1665"/>
                  </a:cubicBezTo>
                  <a:cubicBezTo>
                    <a:pt x="2864" y="1293"/>
                    <a:pt x="2767" y="995"/>
                    <a:pt x="2661" y="771"/>
                  </a:cubicBezTo>
                  <a:cubicBezTo>
                    <a:pt x="2544" y="548"/>
                    <a:pt x="2395" y="378"/>
                    <a:pt x="2235" y="271"/>
                  </a:cubicBezTo>
                  <a:cubicBezTo>
                    <a:pt x="1967" y="68"/>
                    <a:pt x="1666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3991200" y="4938900"/>
              <a:ext cx="103000" cy="99450"/>
            </a:xfrm>
            <a:custGeom>
              <a:avLst/>
              <a:gdLst/>
              <a:ahLst/>
              <a:cxnLst/>
              <a:rect l="l" t="t" r="r" b="b"/>
              <a:pathLst>
                <a:path w="4120" h="3978" extrusionOk="0">
                  <a:moveTo>
                    <a:pt x="2225" y="0"/>
                  </a:moveTo>
                  <a:cubicBezTo>
                    <a:pt x="1970" y="0"/>
                    <a:pt x="1703" y="22"/>
                    <a:pt x="1469" y="64"/>
                  </a:cubicBezTo>
                  <a:cubicBezTo>
                    <a:pt x="1353" y="85"/>
                    <a:pt x="1235" y="117"/>
                    <a:pt x="1129" y="138"/>
                  </a:cubicBezTo>
                  <a:cubicBezTo>
                    <a:pt x="1012" y="160"/>
                    <a:pt x="916" y="192"/>
                    <a:pt x="821" y="213"/>
                  </a:cubicBezTo>
                  <a:cubicBezTo>
                    <a:pt x="629" y="266"/>
                    <a:pt x="469" y="320"/>
                    <a:pt x="352" y="362"/>
                  </a:cubicBezTo>
                  <a:cubicBezTo>
                    <a:pt x="246" y="394"/>
                    <a:pt x="182" y="426"/>
                    <a:pt x="182" y="426"/>
                  </a:cubicBezTo>
                  <a:cubicBezTo>
                    <a:pt x="182" y="426"/>
                    <a:pt x="161" y="479"/>
                    <a:pt x="139" y="585"/>
                  </a:cubicBezTo>
                  <a:cubicBezTo>
                    <a:pt x="128" y="703"/>
                    <a:pt x="97" y="841"/>
                    <a:pt x="76" y="1022"/>
                  </a:cubicBezTo>
                  <a:cubicBezTo>
                    <a:pt x="33" y="1394"/>
                    <a:pt x="1" y="1862"/>
                    <a:pt x="97" y="2352"/>
                  </a:cubicBezTo>
                  <a:cubicBezTo>
                    <a:pt x="192" y="2841"/>
                    <a:pt x="416" y="3331"/>
                    <a:pt x="991" y="3661"/>
                  </a:cubicBezTo>
                  <a:cubicBezTo>
                    <a:pt x="1278" y="3831"/>
                    <a:pt x="1640" y="3938"/>
                    <a:pt x="2119" y="3969"/>
                  </a:cubicBezTo>
                  <a:cubicBezTo>
                    <a:pt x="2187" y="3975"/>
                    <a:pt x="2257" y="3978"/>
                    <a:pt x="2330" y="3978"/>
                  </a:cubicBezTo>
                  <a:cubicBezTo>
                    <a:pt x="2516" y="3978"/>
                    <a:pt x="2716" y="3961"/>
                    <a:pt x="2938" y="3938"/>
                  </a:cubicBezTo>
                  <a:cubicBezTo>
                    <a:pt x="3236" y="3895"/>
                    <a:pt x="3566" y="3820"/>
                    <a:pt x="3928" y="3714"/>
                  </a:cubicBezTo>
                  <a:cubicBezTo>
                    <a:pt x="3981" y="3512"/>
                    <a:pt x="4013" y="3331"/>
                    <a:pt x="4045" y="3150"/>
                  </a:cubicBezTo>
                  <a:cubicBezTo>
                    <a:pt x="4066" y="2969"/>
                    <a:pt x="4087" y="2799"/>
                    <a:pt x="4098" y="2650"/>
                  </a:cubicBezTo>
                  <a:cubicBezTo>
                    <a:pt x="4120" y="2330"/>
                    <a:pt x="4108" y="2044"/>
                    <a:pt x="4077" y="1798"/>
                  </a:cubicBezTo>
                  <a:cubicBezTo>
                    <a:pt x="4013" y="1309"/>
                    <a:pt x="3853" y="937"/>
                    <a:pt x="3662" y="681"/>
                  </a:cubicBezTo>
                  <a:cubicBezTo>
                    <a:pt x="3278" y="160"/>
                    <a:pt x="2736" y="11"/>
                    <a:pt x="2225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3997875" y="4947700"/>
              <a:ext cx="71050" cy="66425"/>
            </a:xfrm>
            <a:custGeom>
              <a:avLst/>
              <a:gdLst/>
              <a:ahLst/>
              <a:cxnLst/>
              <a:rect l="l" t="t" r="r" b="b"/>
              <a:pathLst>
                <a:path w="2842" h="2657" extrusionOk="0">
                  <a:moveTo>
                    <a:pt x="983" y="0"/>
                  </a:moveTo>
                  <a:cubicBezTo>
                    <a:pt x="798" y="0"/>
                    <a:pt x="625" y="14"/>
                    <a:pt x="479" y="31"/>
                  </a:cubicBezTo>
                  <a:cubicBezTo>
                    <a:pt x="341" y="53"/>
                    <a:pt x="223" y="74"/>
                    <a:pt x="138" y="84"/>
                  </a:cubicBezTo>
                  <a:cubicBezTo>
                    <a:pt x="64" y="95"/>
                    <a:pt x="10" y="106"/>
                    <a:pt x="10" y="106"/>
                  </a:cubicBezTo>
                  <a:cubicBezTo>
                    <a:pt x="10" y="106"/>
                    <a:pt x="0" y="287"/>
                    <a:pt x="10" y="552"/>
                  </a:cubicBezTo>
                  <a:cubicBezTo>
                    <a:pt x="21" y="808"/>
                    <a:pt x="53" y="1159"/>
                    <a:pt x="170" y="1510"/>
                  </a:cubicBezTo>
                  <a:cubicBezTo>
                    <a:pt x="298" y="1862"/>
                    <a:pt x="500" y="2202"/>
                    <a:pt x="894" y="2436"/>
                  </a:cubicBezTo>
                  <a:cubicBezTo>
                    <a:pt x="1096" y="2553"/>
                    <a:pt x="1330" y="2628"/>
                    <a:pt x="1639" y="2649"/>
                  </a:cubicBezTo>
                  <a:cubicBezTo>
                    <a:pt x="1719" y="2654"/>
                    <a:pt x="1801" y="2657"/>
                    <a:pt x="1886" y="2657"/>
                  </a:cubicBezTo>
                  <a:cubicBezTo>
                    <a:pt x="1971" y="2657"/>
                    <a:pt x="2059" y="2654"/>
                    <a:pt x="2150" y="2649"/>
                  </a:cubicBezTo>
                  <a:cubicBezTo>
                    <a:pt x="2330" y="2628"/>
                    <a:pt x="2533" y="2585"/>
                    <a:pt x="2756" y="2532"/>
                  </a:cubicBezTo>
                  <a:cubicBezTo>
                    <a:pt x="2810" y="2298"/>
                    <a:pt x="2831" y="2075"/>
                    <a:pt x="2831" y="1883"/>
                  </a:cubicBezTo>
                  <a:cubicBezTo>
                    <a:pt x="2841" y="1692"/>
                    <a:pt x="2831" y="1521"/>
                    <a:pt x="2810" y="1361"/>
                  </a:cubicBezTo>
                  <a:cubicBezTo>
                    <a:pt x="2756" y="1042"/>
                    <a:pt x="2650" y="808"/>
                    <a:pt x="2522" y="627"/>
                  </a:cubicBezTo>
                  <a:cubicBezTo>
                    <a:pt x="2256" y="254"/>
                    <a:pt x="1873" y="106"/>
                    <a:pt x="1500" y="42"/>
                  </a:cubicBezTo>
                  <a:cubicBezTo>
                    <a:pt x="1325" y="12"/>
                    <a:pt x="1149" y="0"/>
                    <a:pt x="98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3998650" y="4949175"/>
              <a:ext cx="61225" cy="56200"/>
            </a:xfrm>
            <a:custGeom>
              <a:avLst/>
              <a:gdLst/>
              <a:ahLst/>
              <a:cxnLst/>
              <a:rect l="l" t="t" r="r" b="b"/>
              <a:pathLst>
                <a:path w="2449" h="2248" extrusionOk="0">
                  <a:moveTo>
                    <a:pt x="554" y="1"/>
                  </a:moveTo>
                  <a:cubicBezTo>
                    <a:pt x="498" y="1"/>
                    <a:pt x="445" y="2"/>
                    <a:pt x="395" y="4"/>
                  </a:cubicBezTo>
                  <a:cubicBezTo>
                    <a:pt x="277" y="15"/>
                    <a:pt x="182" y="15"/>
                    <a:pt x="107" y="25"/>
                  </a:cubicBezTo>
                  <a:cubicBezTo>
                    <a:pt x="33" y="25"/>
                    <a:pt x="1" y="36"/>
                    <a:pt x="1" y="36"/>
                  </a:cubicBezTo>
                  <a:cubicBezTo>
                    <a:pt x="1" y="36"/>
                    <a:pt x="1" y="185"/>
                    <a:pt x="22" y="419"/>
                  </a:cubicBezTo>
                  <a:cubicBezTo>
                    <a:pt x="54" y="642"/>
                    <a:pt x="107" y="940"/>
                    <a:pt x="235" y="1249"/>
                  </a:cubicBezTo>
                  <a:cubicBezTo>
                    <a:pt x="363" y="1547"/>
                    <a:pt x="554" y="1845"/>
                    <a:pt x="884" y="2047"/>
                  </a:cubicBezTo>
                  <a:cubicBezTo>
                    <a:pt x="1094" y="2162"/>
                    <a:pt x="1368" y="2247"/>
                    <a:pt x="1715" y="2247"/>
                  </a:cubicBezTo>
                  <a:cubicBezTo>
                    <a:pt x="1914" y="2247"/>
                    <a:pt x="2136" y="2220"/>
                    <a:pt x="2384" y="2154"/>
                  </a:cubicBezTo>
                  <a:cubicBezTo>
                    <a:pt x="2427" y="1973"/>
                    <a:pt x="2438" y="1803"/>
                    <a:pt x="2438" y="1643"/>
                  </a:cubicBezTo>
                  <a:cubicBezTo>
                    <a:pt x="2448" y="1494"/>
                    <a:pt x="2438" y="1356"/>
                    <a:pt x="2417" y="1228"/>
                  </a:cubicBezTo>
                  <a:cubicBezTo>
                    <a:pt x="2374" y="983"/>
                    <a:pt x="2278" y="781"/>
                    <a:pt x="2161" y="621"/>
                  </a:cubicBezTo>
                  <a:cubicBezTo>
                    <a:pt x="1938" y="313"/>
                    <a:pt x="1608" y="164"/>
                    <a:pt x="1289" y="79"/>
                  </a:cubicBezTo>
                  <a:cubicBezTo>
                    <a:pt x="1026" y="19"/>
                    <a:pt x="77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3911925" y="5000500"/>
              <a:ext cx="102450" cy="106550"/>
            </a:xfrm>
            <a:custGeom>
              <a:avLst/>
              <a:gdLst/>
              <a:ahLst/>
              <a:cxnLst/>
              <a:rect l="l" t="t" r="r" b="b"/>
              <a:pathLst>
                <a:path w="4098" h="4262" extrusionOk="0">
                  <a:moveTo>
                    <a:pt x="1017" y="0"/>
                  </a:moveTo>
                  <a:cubicBezTo>
                    <a:pt x="968" y="0"/>
                    <a:pt x="923" y="2"/>
                    <a:pt x="884" y="5"/>
                  </a:cubicBezTo>
                  <a:cubicBezTo>
                    <a:pt x="767" y="5"/>
                    <a:pt x="693" y="15"/>
                    <a:pt x="693" y="15"/>
                  </a:cubicBezTo>
                  <a:cubicBezTo>
                    <a:pt x="693" y="15"/>
                    <a:pt x="660" y="69"/>
                    <a:pt x="618" y="164"/>
                  </a:cubicBezTo>
                  <a:cubicBezTo>
                    <a:pt x="565" y="261"/>
                    <a:pt x="490" y="388"/>
                    <a:pt x="416" y="559"/>
                  </a:cubicBezTo>
                  <a:cubicBezTo>
                    <a:pt x="384" y="644"/>
                    <a:pt x="352" y="739"/>
                    <a:pt x="309" y="835"/>
                  </a:cubicBezTo>
                  <a:cubicBezTo>
                    <a:pt x="267" y="931"/>
                    <a:pt x="235" y="1027"/>
                    <a:pt x="203" y="1133"/>
                  </a:cubicBezTo>
                  <a:cubicBezTo>
                    <a:pt x="128" y="1346"/>
                    <a:pt x="75" y="1590"/>
                    <a:pt x="54" y="1836"/>
                  </a:cubicBezTo>
                  <a:cubicBezTo>
                    <a:pt x="0" y="2325"/>
                    <a:pt x="75" y="2867"/>
                    <a:pt x="511" y="3347"/>
                  </a:cubicBezTo>
                  <a:cubicBezTo>
                    <a:pt x="629" y="3463"/>
                    <a:pt x="767" y="3581"/>
                    <a:pt x="927" y="3687"/>
                  </a:cubicBezTo>
                  <a:cubicBezTo>
                    <a:pt x="1086" y="3794"/>
                    <a:pt x="1289" y="3889"/>
                    <a:pt x="1512" y="3974"/>
                  </a:cubicBezTo>
                  <a:cubicBezTo>
                    <a:pt x="1629" y="4017"/>
                    <a:pt x="1746" y="4059"/>
                    <a:pt x="1873" y="4092"/>
                  </a:cubicBezTo>
                  <a:cubicBezTo>
                    <a:pt x="2012" y="4123"/>
                    <a:pt x="2150" y="4156"/>
                    <a:pt x="2299" y="4177"/>
                  </a:cubicBezTo>
                  <a:cubicBezTo>
                    <a:pt x="2448" y="4208"/>
                    <a:pt x="2608" y="4219"/>
                    <a:pt x="2778" y="4241"/>
                  </a:cubicBezTo>
                  <a:cubicBezTo>
                    <a:pt x="2949" y="4251"/>
                    <a:pt x="3129" y="4262"/>
                    <a:pt x="3310" y="4262"/>
                  </a:cubicBezTo>
                  <a:cubicBezTo>
                    <a:pt x="3523" y="3910"/>
                    <a:pt x="3672" y="3581"/>
                    <a:pt x="3789" y="3293"/>
                  </a:cubicBezTo>
                  <a:cubicBezTo>
                    <a:pt x="3906" y="2995"/>
                    <a:pt x="3970" y="2718"/>
                    <a:pt x="4013" y="2474"/>
                  </a:cubicBezTo>
                  <a:cubicBezTo>
                    <a:pt x="4098" y="1985"/>
                    <a:pt x="4055" y="1590"/>
                    <a:pt x="3949" y="1282"/>
                  </a:cubicBezTo>
                  <a:cubicBezTo>
                    <a:pt x="3736" y="665"/>
                    <a:pt x="3257" y="377"/>
                    <a:pt x="2778" y="218"/>
                  </a:cubicBezTo>
                  <a:cubicBezTo>
                    <a:pt x="2278" y="48"/>
                    <a:pt x="1767" y="15"/>
                    <a:pt x="1363" y="5"/>
                  </a:cubicBezTo>
                  <a:cubicBezTo>
                    <a:pt x="1235" y="5"/>
                    <a:pt x="1117" y="0"/>
                    <a:pt x="1017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3924700" y="5002475"/>
              <a:ext cx="65475" cy="77975"/>
            </a:xfrm>
            <a:custGeom>
              <a:avLst/>
              <a:gdLst/>
              <a:ahLst/>
              <a:cxnLst/>
              <a:rect l="l" t="t" r="r" b="b"/>
              <a:pathLst>
                <a:path w="2619" h="3119" extrusionOk="0">
                  <a:moveTo>
                    <a:pt x="267" y="0"/>
                  </a:moveTo>
                  <a:cubicBezTo>
                    <a:pt x="267" y="0"/>
                    <a:pt x="256" y="43"/>
                    <a:pt x="224" y="118"/>
                  </a:cubicBezTo>
                  <a:cubicBezTo>
                    <a:pt x="203" y="192"/>
                    <a:pt x="171" y="298"/>
                    <a:pt x="139" y="416"/>
                  </a:cubicBezTo>
                  <a:cubicBezTo>
                    <a:pt x="64" y="671"/>
                    <a:pt x="0" y="1022"/>
                    <a:pt x="11" y="1384"/>
                  </a:cubicBezTo>
                  <a:cubicBezTo>
                    <a:pt x="22" y="1757"/>
                    <a:pt x="118" y="2150"/>
                    <a:pt x="426" y="2480"/>
                  </a:cubicBezTo>
                  <a:cubicBezTo>
                    <a:pt x="586" y="2651"/>
                    <a:pt x="799" y="2800"/>
                    <a:pt x="1076" y="2906"/>
                  </a:cubicBezTo>
                  <a:cubicBezTo>
                    <a:pt x="1362" y="3023"/>
                    <a:pt x="1724" y="3108"/>
                    <a:pt x="2182" y="3119"/>
                  </a:cubicBezTo>
                  <a:cubicBezTo>
                    <a:pt x="2416" y="2703"/>
                    <a:pt x="2523" y="2320"/>
                    <a:pt x="2576" y="2022"/>
                  </a:cubicBezTo>
                  <a:cubicBezTo>
                    <a:pt x="2618" y="1714"/>
                    <a:pt x="2587" y="1437"/>
                    <a:pt x="2512" y="1225"/>
                  </a:cubicBezTo>
                  <a:cubicBezTo>
                    <a:pt x="2374" y="799"/>
                    <a:pt x="2043" y="543"/>
                    <a:pt x="1714" y="373"/>
                  </a:cubicBezTo>
                  <a:cubicBezTo>
                    <a:pt x="1373" y="203"/>
                    <a:pt x="1012" y="118"/>
                    <a:pt x="735" y="64"/>
                  </a:cubicBezTo>
                  <a:cubicBezTo>
                    <a:pt x="458" y="11"/>
                    <a:pt x="267" y="0"/>
                    <a:pt x="26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3927875" y="5002225"/>
              <a:ext cx="53775" cy="68125"/>
            </a:xfrm>
            <a:custGeom>
              <a:avLst/>
              <a:gdLst/>
              <a:ahLst/>
              <a:cxnLst/>
              <a:rect l="l" t="t" r="r" b="b"/>
              <a:pathLst>
                <a:path w="2151" h="2725" extrusionOk="0">
                  <a:moveTo>
                    <a:pt x="161" y="0"/>
                  </a:moveTo>
                  <a:cubicBezTo>
                    <a:pt x="161" y="0"/>
                    <a:pt x="150" y="43"/>
                    <a:pt x="140" y="107"/>
                  </a:cubicBezTo>
                  <a:cubicBezTo>
                    <a:pt x="118" y="170"/>
                    <a:pt x="97" y="266"/>
                    <a:pt x="76" y="372"/>
                  </a:cubicBezTo>
                  <a:cubicBezTo>
                    <a:pt x="44" y="596"/>
                    <a:pt x="1" y="904"/>
                    <a:pt x="33" y="1235"/>
                  </a:cubicBezTo>
                  <a:cubicBezTo>
                    <a:pt x="65" y="1554"/>
                    <a:pt x="161" y="1894"/>
                    <a:pt x="427" y="2181"/>
                  </a:cubicBezTo>
                  <a:cubicBezTo>
                    <a:pt x="554" y="2320"/>
                    <a:pt x="725" y="2448"/>
                    <a:pt x="959" y="2543"/>
                  </a:cubicBezTo>
                  <a:cubicBezTo>
                    <a:pt x="1065" y="2597"/>
                    <a:pt x="1204" y="2639"/>
                    <a:pt x="1342" y="2671"/>
                  </a:cubicBezTo>
                  <a:cubicBezTo>
                    <a:pt x="1491" y="2703"/>
                    <a:pt x="1651" y="2713"/>
                    <a:pt x="1821" y="2724"/>
                  </a:cubicBezTo>
                  <a:cubicBezTo>
                    <a:pt x="2002" y="2405"/>
                    <a:pt x="2087" y="2107"/>
                    <a:pt x="2119" y="1852"/>
                  </a:cubicBezTo>
                  <a:cubicBezTo>
                    <a:pt x="2151" y="1596"/>
                    <a:pt x="2129" y="1384"/>
                    <a:pt x="2065" y="1202"/>
                  </a:cubicBezTo>
                  <a:cubicBezTo>
                    <a:pt x="1938" y="830"/>
                    <a:pt x="1672" y="596"/>
                    <a:pt x="1384" y="426"/>
                  </a:cubicBezTo>
                  <a:cubicBezTo>
                    <a:pt x="1086" y="255"/>
                    <a:pt x="788" y="159"/>
                    <a:pt x="554" y="95"/>
                  </a:cubicBezTo>
                  <a:cubicBezTo>
                    <a:pt x="320" y="21"/>
                    <a:pt x="161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3814825" y="5030425"/>
              <a:ext cx="104575" cy="120525"/>
            </a:xfrm>
            <a:custGeom>
              <a:avLst/>
              <a:gdLst/>
              <a:ahLst/>
              <a:cxnLst/>
              <a:rect l="l" t="t" r="r" b="b"/>
              <a:pathLst>
                <a:path w="4183" h="4821" extrusionOk="0">
                  <a:moveTo>
                    <a:pt x="1448" y="0"/>
                  </a:moveTo>
                  <a:cubicBezTo>
                    <a:pt x="1448" y="0"/>
                    <a:pt x="1394" y="43"/>
                    <a:pt x="1320" y="117"/>
                  </a:cubicBezTo>
                  <a:cubicBezTo>
                    <a:pt x="1245" y="192"/>
                    <a:pt x="1139" y="298"/>
                    <a:pt x="1022" y="436"/>
                  </a:cubicBezTo>
                  <a:cubicBezTo>
                    <a:pt x="905" y="575"/>
                    <a:pt x="767" y="734"/>
                    <a:pt x="639" y="926"/>
                  </a:cubicBezTo>
                  <a:cubicBezTo>
                    <a:pt x="511" y="1107"/>
                    <a:pt x="384" y="1320"/>
                    <a:pt x="288" y="1543"/>
                  </a:cubicBezTo>
                  <a:cubicBezTo>
                    <a:pt x="96" y="1990"/>
                    <a:pt x="1" y="2533"/>
                    <a:pt x="288" y="3118"/>
                  </a:cubicBezTo>
                  <a:cubicBezTo>
                    <a:pt x="351" y="3267"/>
                    <a:pt x="448" y="3416"/>
                    <a:pt x="575" y="3576"/>
                  </a:cubicBezTo>
                  <a:cubicBezTo>
                    <a:pt x="703" y="3725"/>
                    <a:pt x="852" y="3863"/>
                    <a:pt x="1044" y="4012"/>
                  </a:cubicBezTo>
                  <a:cubicBezTo>
                    <a:pt x="1235" y="4161"/>
                    <a:pt x="1469" y="4321"/>
                    <a:pt x="1735" y="4448"/>
                  </a:cubicBezTo>
                  <a:cubicBezTo>
                    <a:pt x="2011" y="4576"/>
                    <a:pt x="2321" y="4714"/>
                    <a:pt x="2693" y="4820"/>
                  </a:cubicBezTo>
                  <a:cubicBezTo>
                    <a:pt x="2842" y="4683"/>
                    <a:pt x="2980" y="4555"/>
                    <a:pt x="3097" y="4427"/>
                  </a:cubicBezTo>
                  <a:cubicBezTo>
                    <a:pt x="3225" y="4288"/>
                    <a:pt x="3331" y="4161"/>
                    <a:pt x="3427" y="4033"/>
                  </a:cubicBezTo>
                  <a:cubicBezTo>
                    <a:pt x="3523" y="3916"/>
                    <a:pt x="3619" y="3789"/>
                    <a:pt x="3693" y="3671"/>
                  </a:cubicBezTo>
                  <a:cubicBezTo>
                    <a:pt x="3768" y="3555"/>
                    <a:pt x="3832" y="3437"/>
                    <a:pt x="3884" y="3320"/>
                  </a:cubicBezTo>
                  <a:cubicBezTo>
                    <a:pt x="4002" y="3096"/>
                    <a:pt x="4076" y="2895"/>
                    <a:pt x="4119" y="2703"/>
                  </a:cubicBezTo>
                  <a:cubicBezTo>
                    <a:pt x="4161" y="2512"/>
                    <a:pt x="4182" y="2330"/>
                    <a:pt x="4172" y="2171"/>
                  </a:cubicBezTo>
                  <a:cubicBezTo>
                    <a:pt x="4151" y="1511"/>
                    <a:pt x="3789" y="1096"/>
                    <a:pt x="3363" y="798"/>
                  </a:cubicBezTo>
                  <a:cubicBezTo>
                    <a:pt x="3151" y="649"/>
                    <a:pt x="2927" y="532"/>
                    <a:pt x="2704" y="426"/>
                  </a:cubicBezTo>
                  <a:cubicBezTo>
                    <a:pt x="2491" y="330"/>
                    <a:pt x="2267" y="244"/>
                    <a:pt x="2086" y="181"/>
                  </a:cubicBezTo>
                  <a:cubicBezTo>
                    <a:pt x="1895" y="128"/>
                    <a:pt x="1735" y="64"/>
                    <a:pt x="1628" y="43"/>
                  </a:cubicBezTo>
                  <a:cubicBezTo>
                    <a:pt x="1512" y="10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3832925" y="5032550"/>
              <a:ext cx="64125" cy="88600"/>
            </a:xfrm>
            <a:custGeom>
              <a:avLst/>
              <a:gdLst/>
              <a:ahLst/>
              <a:cxnLst/>
              <a:rect l="l" t="t" r="r" b="b"/>
              <a:pathLst>
                <a:path w="2565" h="3544" extrusionOk="0">
                  <a:moveTo>
                    <a:pt x="777" y="0"/>
                  </a:moveTo>
                  <a:lnTo>
                    <a:pt x="713" y="96"/>
                  </a:lnTo>
                  <a:cubicBezTo>
                    <a:pt x="660" y="159"/>
                    <a:pt x="596" y="245"/>
                    <a:pt x="532" y="362"/>
                  </a:cubicBezTo>
                  <a:cubicBezTo>
                    <a:pt x="394" y="575"/>
                    <a:pt x="223" y="894"/>
                    <a:pt x="128" y="1245"/>
                  </a:cubicBezTo>
                  <a:cubicBezTo>
                    <a:pt x="32" y="1597"/>
                    <a:pt x="0" y="2001"/>
                    <a:pt x="202" y="2416"/>
                  </a:cubicBezTo>
                  <a:cubicBezTo>
                    <a:pt x="394" y="2820"/>
                    <a:pt x="819" y="3246"/>
                    <a:pt x="1682" y="3544"/>
                  </a:cubicBezTo>
                  <a:cubicBezTo>
                    <a:pt x="1852" y="3373"/>
                    <a:pt x="2001" y="3214"/>
                    <a:pt x="2107" y="3054"/>
                  </a:cubicBezTo>
                  <a:cubicBezTo>
                    <a:pt x="2224" y="2895"/>
                    <a:pt x="2320" y="2746"/>
                    <a:pt x="2384" y="2607"/>
                  </a:cubicBezTo>
                  <a:cubicBezTo>
                    <a:pt x="2448" y="2458"/>
                    <a:pt x="2501" y="2330"/>
                    <a:pt x="2522" y="2203"/>
                  </a:cubicBezTo>
                  <a:cubicBezTo>
                    <a:pt x="2554" y="2075"/>
                    <a:pt x="2565" y="1947"/>
                    <a:pt x="2565" y="1841"/>
                  </a:cubicBezTo>
                  <a:cubicBezTo>
                    <a:pt x="2543" y="1384"/>
                    <a:pt x="2320" y="1043"/>
                    <a:pt x="2043" y="788"/>
                  </a:cubicBezTo>
                  <a:cubicBezTo>
                    <a:pt x="1777" y="511"/>
                    <a:pt x="1458" y="330"/>
                    <a:pt x="1202" y="202"/>
                  </a:cubicBezTo>
                  <a:cubicBezTo>
                    <a:pt x="958" y="64"/>
                    <a:pt x="777" y="0"/>
                    <a:pt x="77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3839025" y="5032275"/>
              <a:ext cx="50575" cy="77450"/>
            </a:xfrm>
            <a:custGeom>
              <a:avLst/>
              <a:gdLst/>
              <a:ahLst/>
              <a:cxnLst/>
              <a:rect l="l" t="t" r="r" b="b"/>
              <a:pathLst>
                <a:path w="2023" h="3098" extrusionOk="0">
                  <a:moveTo>
                    <a:pt x="554" y="0"/>
                  </a:moveTo>
                  <a:cubicBezTo>
                    <a:pt x="554" y="0"/>
                    <a:pt x="533" y="33"/>
                    <a:pt x="501" y="96"/>
                  </a:cubicBezTo>
                  <a:cubicBezTo>
                    <a:pt x="469" y="149"/>
                    <a:pt x="426" y="234"/>
                    <a:pt x="373" y="341"/>
                  </a:cubicBezTo>
                  <a:cubicBezTo>
                    <a:pt x="267" y="532"/>
                    <a:pt x="139" y="820"/>
                    <a:pt x="76" y="1139"/>
                  </a:cubicBezTo>
                  <a:cubicBezTo>
                    <a:pt x="12" y="1459"/>
                    <a:pt x="1" y="1809"/>
                    <a:pt x="161" y="2171"/>
                  </a:cubicBezTo>
                  <a:cubicBezTo>
                    <a:pt x="246" y="2341"/>
                    <a:pt x="373" y="2512"/>
                    <a:pt x="565" y="2672"/>
                  </a:cubicBezTo>
                  <a:cubicBezTo>
                    <a:pt x="757" y="2831"/>
                    <a:pt x="1001" y="2991"/>
                    <a:pt x="1341" y="3097"/>
                  </a:cubicBezTo>
                  <a:cubicBezTo>
                    <a:pt x="1469" y="2970"/>
                    <a:pt x="1576" y="2842"/>
                    <a:pt x="1672" y="2714"/>
                  </a:cubicBezTo>
                  <a:cubicBezTo>
                    <a:pt x="1757" y="2597"/>
                    <a:pt x="1831" y="2469"/>
                    <a:pt x="1885" y="2352"/>
                  </a:cubicBezTo>
                  <a:cubicBezTo>
                    <a:pt x="1991" y="2118"/>
                    <a:pt x="2023" y="1906"/>
                    <a:pt x="2023" y="1714"/>
                  </a:cubicBezTo>
                  <a:cubicBezTo>
                    <a:pt x="2001" y="1331"/>
                    <a:pt x="1821" y="1022"/>
                    <a:pt x="1597" y="766"/>
                  </a:cubicBezTo>
                  <a:cubicBezTo>
                    <a:pt x="1374" y="522"/>
                    <a:pt x="1107" y="341"/>
                    <a:pt x="906" y="203"/>
                  </a:cubicBezTo>
                  <a:cubicBezTo>
                    <a:pt x="703" y="75"/>
                    <a:pt x="554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3713975" y="5035200"/>
              <a:ext cx="106725" cy="124550"/>
            </a:xfrm>
            <a:custGeom>
              <a:avLst/>
              <a:gdLst/>
              <a:ahLst/>
              <a:cxnLst/>
              <a:rect l="l" t="t" r="r" b="b"/>
              <a:pathLst>
                <a:path w="4269" h="4982" extrusionOk="0">
                  <a:moveTo>
                    <a:pt x="2119" y="1"/>
                  </a:moveTo>
                  <a:cubicBezTo>
                    <a:pt x="2119" y="1"/>
                    <a:pt x="2065" y="32"/>
                    <a:pt x="1970" y="86"/>
                  </a:cubicBezTo>
                  <a:cubicBezTo>
                    <a:pt x="1874" y="128"/>
                    <a:pt x="1746" y="202"/>
                    <a:pt x="1587" y="299"/>
                  </a:cubicBezTo>
                  <a:cubicBezTo>
                    <a:pt x="1512" y="351"/>
                    <a:pt x="1427" y="405"/>
                    <a:pt x="1342" y="458"/>
                  </a:cubicBezTo>
                  <a:lnTo>
                    <a:pt x="1086" y="649"/>
                  </a:lnTo>
                  <a:cubicBezTo>
                    <a:pt x="906" y="788"/>
                    <a:pt x="725" y="958"/>
                    <a:pt x="565" y="1150"/>
                  </a:cubicBezTo>
                  <a:cubicBezTo>
                    <a:pt x="246" y="1522"/>
                    <a:pt x="1" y="2012"/>
                    <a:pt x="97" y="2650"/>
                  </a:cubicBezTo>
                  <a:cubicBezTo>
                    <a:pt x="150" y="2980"/>
                    <a:pt x="289" y="3331"/>
                    <a:pt x="565" y="3736"/>
                  </a:cubicBezTo>
                  <a:cubicBezTo>
                    <a:pt x="639" y="3832"/>
                    <a:pt x="714" y="3938"/>
                    <a:pt x="810" y="4034"/>
                  </a:cubicBezTo>
                  <a:cubicBezTo>
                    <a:pt x="895" y="4140"/>
                    <a:pt x="991" y="4246"/>
                    <a:pt x="1108" y="4343"/>
                  </a:cubicBezTo>
                  <a:cubicBezTo>
                    <a:pt x="1214" y="4449"/>
                    <a:pt x="1332" y="4555"/>
                    <a:pt x="1470" y="4672"/>
                  </a:cubicBezTo>
                  <a:cubicBezTo>
                    <a:pt x="1597" y="4778"/>
                    <a:pt x="1746" y="4875"/>
                    <a:pt x="1895" y="4981"/>
                  </a:cubicBezTo>
                  <a:cubicBezTo>
                    <a:pt x="2087" y="4896"/>
                    <a:pt x="2247" y="4821"/>
                    <a:pt x="2406" y="4726"/>
                  </a:cubicBezTo>
                  <a:cubicBezTo>
                    <a:pt x="2566" y="4629"/>
                    <a:pt x="2704" y="4544"/>
                    <a:pt x="2832" y="4449"/>
                  </a:cubicBezTo>
                  <a:cubicBezTo>
                    <a:pt x="3098" y="4268"/>
                    <a:pt x="3311" y="4087"/>
                    <a:pt x="3481" y="3906"/>
                  </a:cubicBezTo>
                  <a:cubicBezTo>
                    <a:pt x="3652" y="3725"/>
                    <a:pt x="3789" y="3544"/>
                    <a:pt x="3886" y="3385"/>
                  </a:cubicBezTo>
                  <a:cubicBezTo>
                    <a:pt x="3992" y="3203"/>
                    <a:pt x="4056" y="3044"/>
                    <a:pt x="4098" y="2884"/>
                  </a:cubicBezTo>
                  <a:cubicBezTo>
                    <a:pt x="4269" y="2257"/>
                    <a:pt x="4045" y="1746"/>
                    <a:pt x="3726" y="1342"/>
                  </a:cubicBezTo>
                  <a:cubicBezTo>
                    <a:pt x="3577" y="1129"/>
                    <a:pt x="3385" y="947"/>
                    <a:pt x="3205" y="788"/>
                  </a:cubicBezTo>
                  <a:cubicBezTo>
                    <a:pt x="3023" y="628"/>
                    <a:pt x="2843" y="479"/>
                    <a:pt x="2683" y="373"/>
                  </a:cubicBezTo>
                  <a:cubicBezTo>
                    <a:pt x="2523" y="266"/>
                    <a:pt x="2385" y="160"/>
                    <a:pt x="2278" y="96"/>
                  </a:cubicBezTo>
                  <a:cubicBezTo>
                    <a:pt x="2183" y="32"/>
                    <a:pt x="2119" y="1"/>
                    <a:pt x="2119" y="1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3734475" y="5037875"/>
              <a:ext cx="65475" cy="91250"/>
            </a:xfrm>
            <a:custGeom>
              <a:avLst/>
              <a:gdLst/>
              <a:ahLst/>
              <a:cxnLst/>
              <a:rect l="l" t="t" r="r" b="b"/>
              <a:pathLst>
                <a:path w="2619" h="3650" extrusionOk="0">
                  <a:moveTo>
                    <a:pt x="1342" y="0"/>
                  </a:moveTo>
                  <a:cubicBezTo>
                    <a:pt x="1342" y="0"/>
                    <a:pt x="1299" y="21"/>
                    <a:pt x="1235" y="74"/>
                  </a:cubicBezTo>
                  <a:cubicBezTo>
                    <a:pt x="1171" y="117"/>
                    <a:pt x="1086" y="181"/>
                    <a:pt x="990" y="266"/>
                  </a:cubicBezTo>
                  <a:cubicBezTo>
                    <a:pt x="798" y="436"/>
                    <a:pt x="543" y="691"/>
                    <a:pt x="341" y="1000"/>
                  </a:cubicBezTo>
                  <a:cubicBezTo>
                    <a:pt x="150" y="1309"/>
                    <a:pt x="1" y="1682"/>
                    <a:pt x="75" y="2139"/>
                  </a:cubicBezTo>
                  <a:cubicBezTo>
                    <a:pt x="107" y="2363"/>
                    <a:pt x="192" y="2607"/>
                    <a:pt x="373" y="2862"/>
                  </a:cubicBezTo>
                  <a:cubicBezTo>
                    <a:pt x="543" y="3108"/>
                    <a:pt x="788" y="3384"/>
                    <a:pt x="1160" y="3650"/>
                  </a:cubicBezTo>
                  <a:cubicBezTo>
                    <a:pt x="1586" y="3437"/>
                    <a:pt x="1895" y="3193"/>
                    <a:pt x="2108" y="2959"/>
                  </a:cubicBezTo>
                  <a:cubicBezTo>
                    <a:pt x="2321" y="2735"/>
                    <a:pt x="2437" y="2501"/>
                    <a:pt x="2501" y="2277"/>
                  </a:cubicBezTo>
                  <a:cubicBezTo>
                    <a:pt x="2619" y="1841"/>
                    <a:pt x="2501" y="1447"/>
                    <a:pt x="2321" y="1117"/>
                  </a:cubicBezTo>
                  <a:cubicBezTo>
                    <a:pt x="2139" y="788"/>
                    <a:pt x="1884" y="511"/>
                    <a:pt x="1682" y="319"/>
                  </a:cubicBezTo>
                  <a:cubicBezTo>
                    <a:pt x="1491" y="117"/>
                    <a:pt x="1342" y="0"/>
                    <a:pt x="134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3741650" y="5037875"/>
              <a:ext cx="51650" cy="79825"/>
            </a:xfrm>
            <a:custGeom>
              <a:avLst/>
              <a:gdLst/>
              <a:ahLst/>
              <a:cxnLst/>
              <a:rect l="l" t="t" r="r" b="b"/>
              <a:pathLst>
                <a:path w="2066" h="3193" extrusionOk="0">
                  <a:moveTo>
                    <a:pt x="1076" y="0"/>
                  </a:moveTo>
                  <a:cubicBezTo>
                    <a:pt x="1076" y="0"/>
                    <a:pt x="1044" y="21"/>
                    <a:pt x="991" y="64"/>
                  </a:cubicBezTo>
                  <a:lnTo>
                    <a:pt x="788" y="266"/>
                  </a:lnTo>
                  <a:cubicBezTo>
                    <a:pt x="639" y="426"/>
                    <a:pt x="426" y="660"/>
                    <a:pt x="277" y="947"/>
                  </a:cubicBezTo>
                  <a:cubicBezTo>
                    <a:pt x="118" y="1235"/>
                    <a:pt x="1" y="1575"/>
                    <a:pt x="54" y="1947"/>
                  </a:cubicBezTo>
                  <a:cubicBezTo>
                    <a:pt x="86" y="2139"/>
                    <a:pt x="161" y="2341"/>
                    <a:pt x="299" y="2554"/>
                  </a:cubicBezTo>
                  <a:cubicBezTo>
                    <a:pt x="363" y="2661"/>
                    <a:pt x="448" y="2767"/>
                    <a:pt x="544" y="2873"/>
                  </a:cubicBezTo>
                  <a:cubicBezTo>
                    <a:pt x="650" y="2980"/>
                    <a:pt x="767" y="3086"/>
                    <a:pt x="906" y="3193"/>
                  </a:cubicBezTo>
                  <a:cubicBezTo>
                    <a:pt x="1076" y="3096"/>
                    <a:pt x="1214" y="3011"/>
                    <a:pt x="1342" y="2916"/>
                  </a:cubicBezTo>
                  <a:cubicBezTo>
                    <a:pt x="1459" y="2820"/>
                    <a:pt x="1565" y="2724"/>
                    <a:pt x="1651" y="2628"/>
                  </a:cubicBezTo>
                  <a:cubicBezTo>
                    <a:pt x="1821" y="2437"/>
                    <a:pt x="1916" y="2245"/>
                    <a:pt x="1970" y="2065"/>
                  </a:cubicBezTo>
                  <a:cubicBezTo>
                    <a:pt x="2065" y="1692"/>
                    <a:pt x="1980" y="1341"/>
                    <a:pt x="1842" y="1032"/>
                  </a:cubicBezTo>
                  <a:cubicBezTo>
                    <a:pt x="1703" y="734"/>
                    <a:pt x="1502" y="479"/>
                    <a:pt x="1342" y="298"/>
                  </a:cubicBezTo>
                  <a:cubicBezTo>
                    <a:pt x="1193" y="107"/>
                    <a:pt x="1076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3616900" y="5015525"/>
              <a:ext cx="103250" cy="117325"/>
            </a:xfrm>
            <a:custGeom>
              <a:avLst/>
              <a:gdLst/>
              <a:ahLst/>
              <a:cxnLst/>
              <a:rect l="l" t="t" r="r" b="b"/>
              <a:pathLst>
                <a:path w="4130" h="4693" extrusionOk="0">
                  <a:moveTo>
                    <a:pt x="2746" y="0"/>
                  </a:moveTo>
                  <a:lnTo>
                    <a:pt x="2586" y="32"/>
                  </a:lnTo>
                  <a:cubicBezTo>
                    <a:pt x="2479" y="43"/>
                    <a:pt x="2330" y="74"/>
                    <a:pt x="2150" y="117"/>
                  </a:cubicBezTo>
                  <a:cubicBezTo>
                    <a:pt x="1979" y="170"/>
                    <a:pt x="1777" y="234"/>
                    <a:pt x="1564" y="308"/>
                  </a:cubicBezTo>
                  <a:cubicBezTo>
                    <a:pt x="1351" y="394"/>
                    <a:pt x="1128" y="500"/>
                    <a:pt x="926" y="628"/>
                  </a:cubicBezTo>
                  <a:cubicBezTo>
                    <a:pt x="511" y="894"/>
                    <a:pt x="138" y="1287"/>
                    <a:pt x="32" y="1926"/>
                  </a:cubicBezTo>
                  <a:cubicBezTo>
                    <a:pt x="10" y="2096"/>
                    <a:pt x="0" y="2266"/>
                    <a:pt x="21" y="2469"/>
                  </a:cubicBezTo>
                  <a:cubicBezTo>
                    <a:pt x="43" y="2661"/>
                    <a:pt x="85" y="2873"/>
                    <a:pt x="159" y="3097"/>
                  </a:cubicBezTo>
                  <a:cubicBezTo>
                    <a:pt x="202" y="3214"/>
                    <a:pt x="244" y="3331"/>
                    <a:pt x="298" y="3458"/>
                  </a:cubicBezTo>
                  <a:cubicBezTo>
                    <a:pt x="351" y="3586"/>
                    <a:pt x="415" y="3714"/>
                    <a:pt x="490" y="3841"/>
                  </a:cubicBezTo>
                  <a:cubicBezTo>
                    <a:pt x="564" y="3980"/>
                    <a:pt x="649" y="4118"/>
                    <a:pt x="745" y="4257"/>
                  </a:cubicBezTo>
                  <a:cubicBezTo>
                    <a:pt x="830" y="4406"/>
                    <a:pt x="947" y="4544"/>
                    <a:pt x="1064" y="4693"/>
                  </a:cubicBezTo>
                  <a:cubicBezTo>
                    <a:pt x="1266" y="4661"/>
                    <a:pt x="1447" y="4629"/>
                    <a:pt x="1628" y="4586"/>
                  </a:cubicBezTo>
                  <a:cubicBezTo>
                    <a:pt x="1798" y="4555"/>
                    <a:pt x="1968" y="4501"/>
                    <a:pt x="2117" y="4459"/>
                  </a:cubicBezTo>
                  <a:cubicBezTo>
                    <a:pt x="2415" y="4363"/>
                    <a:pt x="2682" y="4246"/>
                    <a:pt x="2895" y="4129"/>
                  </a:cubicBezTo>
                  <a:cubicBezTo>
                    <a:pt x="3331" y="3884"/>
                    <a:pt x="3607" y="3607"/>
                    <a:pt x="3789" y="3331"/>
                  </a:cubicBezTo>
                  <a:cubicBezTo>
                    <a:pt x="4129" y="2777"/>
                    <a:pt x="4065" y="2224"/>
                    <a:pt x="3884" y="1745"/>
                  </a:cubicBezTo>
                  <a:cubicBezTo>
                    <a:pt x="3799" y="1500"/>
                    <a:pt x="3682" y="1277"/>
                    <a:pt x="3554" y="1064"/>
                  </a:cubicBezTo>
                  <a:cubicBezTo>
                    <a:pt x="3427" y="862"/>
                    <a:pt x="3299" y="670"/>
                    <a:pt x="3171" y="511"/>
                  </a:cubicBezTo>
                  <a:cubicBezTo>
                    <a:pt x="3054" y="362"/>
                    <a:pt x="2947" y="223"/>
                    <a:pt x="2873" y="138"/>
                  </a:cubicBezTo>
                  <a:cubicBezTo>
                    <a:pt x="2798" y="43"/>
                    <a:pt x="2746" y="0"/>
                    <a:pt x="274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3638950" y="5018175"/>
              <a:ext cx="63875" cy="85950"/>
            </a:xfrm>
            <a:custGeom>
              <a:avLst/>
              <a:gdLst/>
              <a:ahLst/>
              <a:cxnLst/>
              <a:rect l="l" t="t" r="r" b="b"/>
              <a:pathLst>
                <a:path w="2555" h="3438" extrusionOk="0">
                  <a:moveTo>
                    <a:pt x="1874" y="1"/>
                  </a:moveTo>
                  <a:cubicBezTo>
                    <a:pt x="1874" y="1"/>
                    <a:pt x="1831" y="11"/>
                    <a:pt x="1757" y="43"/>
                  </a:cubicBezTo>
                  <a:cubicBezTo>
                    <a:pt x="1682" y="64"/>
                    <a:pt x="1576" y="107"/>
                    <a:pt x="1459" y="160"/>
                  </a:cubicBezTo>
                  <a:cubicBezTo>
                    <a:pt x="1225" y="256"/>
                    <a:pt x="906" y="426"/>
                    <a:pt x="629" y="660"/>
                  </a:cubicBezTo>
                  <a:cubicBezTo>
                    <a:pt x="353" y="895"/>
                    <a:pt x="97" y="1214"/>
                    <a:pt x="33" y="1671"/>
                  </a:cubicBezTo>
                  <a:cubicBezTo>
                    <a:pt x="1" y="1895"/>
                    <a:pt x="12" y="2150"/>
                    <a:pt x="97" y="2448"/>
                  </a:cubicBezTo>
                  <a:cubicBezTo>
                    <a:pt x="192" y="2735"/>
                    <a:pt x="341" y="3076"/>
                    <a:pt x="618" y="3437"/>
                  </a:cubicBezTo>
                  <a:cubicBezTo>
                    <a:pt x="1086" y="3363"/>
                    <a:pt x="1459" y="3214"/>
                    <a:pt x="1725" y="3054"/>
                  </a:cubicBezTo>
                  <a:cubicBezTo>
                    <a:pt x="2002" y="2905"/>
                    <a:pt x="2183" y="2714"/>
                    <a:pt x="2311" y="2522"/>
                  </a:cubicBezTo>
                  <a:cubicBezTo>
                    <a:pt x="2555" y="2139"/>
                    <a:pt x="2555" y="1725"/>
                    <a:pt x="2481" y="1363"/>
                  </a:cubicBezTo>
                  <a:cubicBezTo>
                    <a:pt x="2396" y="990"/>
                    <a:pt x="2236" y="649"/>
                    <a:pt x="2108" y="405"/>
                  </a:cubicBezTo>
                  <a:cubicBezTo>
                    <a:pt x="1980" y="150"/>
                    <a:pt x="1874" y="1"/>
                    <a:pt x="1874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3646950" y="5018425"/>
              <a:ext cx="51100" cy="74800"/>
            </a:xfrm>
            <a:custGeom>
              <a:avLst/>
              <a:gdLst/>
              <a:ahLst/>
              <a:cxnLst/>
              <a:rect l="l" t="t" r="r" b="b"/>
              <a:pathLst>
                <a:path w="2044" h="2992" extrusionOk="0">
                  <a:moveTo>
                    <a:pt x="1565" y="1"/>
                  </a:moveTo>
                  <a:cubicBezTo>
                    <a:pt x="1565" y="1"/>
                    <a:pt x="1533" y="12"/>
                    <a:pt x="1469" y="43"/>
                  </a:cubicBezTo>
                  <a:cubicBezTo>
                    <a:pt x="1416" y="65"/>
                    <a:pt x="1331" y="118"/>
                    <a:pt x="1224" y="171"/>
                  </a:cubicBezTo>
                  <a:cubicBezTo>
                    <a:pt x="1033" y="278"/>
                    <a:pt x="766" y="438"/>
                    <a:pt x="532" y="661"/>
                  </a:cubicBezTo>
                  <a:cubicBezTo>
                    <a:pt x="298" y="895"/>
                    <a:pt x="85" y="1182"/>
                    <a:pt x="21" y="1566"/>
                  </a:cubicBezTo>
                  <a:cubicBezTo>
                    <a:pt x="0" y="1757"/>
                    <a:pt x="11" y="1970"/>
                    <a:pt x="75" y="2204"/>
                  </a:cubicBezTo>
                  <a:cubicBezTo>
                    <a:pt x="107" y="2321"/>
                    <a:pt x="149" y="2448"/>
                    <a:pt x="213" y="2587"/>
                  </a:cubicBezTo>
                  <a:cubicBezTo>
                    <a:pt x="277" y="2715"/>
                    <a:pt x="362" y="2853"/>
                    <a:pt x="468" y="2992"/>
                  </a:cubicBezTo>
                  <a:cubicBezTo>
                    <a:pt x="660" y="2959"/>
                    <a:pt x="820" y="2917"/>
                    <a:pt x="958" y="2864"/>
                  </a:cubicBezTo>
                  <a:cubicBezTo>
                    <a:pt x="1107" y="2810"/>
                    <a:pt x="1235" y="2746"/>
                    <a:pt x="1341" y="2683"/>
                  </a:cubicBezTo>
                  <a:cubicBezTo>
                    <a:pt x="1565" y="2545"/>
                    <a:pt x="1714" y="2396"/>
                    <a:pt x="1820" y="2236"/>
                  </a:cubicBezTo>
                  <a:cubicBezTo>
                    <a:pt x="2022" y="1906"/>
                    <a:pt x="2043" y="1544"/>
                    <a:pt x="2001" y="1214"/>
                  </a:cubicBezTo>
                  <a:cubicBezTo>
                    <a:pt x="1948" y="885"/>
                    <a:pt x="1842" y="587"/>
                    <a:pt x="1745" y="363"/>
                  </a:cubicBezTo>
                  <a:cubicBezTo>
                    <a:pt x="1650" y="140"/>
                    <a:pt x="1565" y="1"/>
                    <a:pt x="1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3528825" y="4970775"/>
              <a:ext cx="99800" cy="103550"/>
            </a:xfrm>
            <a:custGeom>
              <a:avLst/>
              <a:gdLst/>
              <a:ahLst/>
              <a:cxnLst/>
              <a:rect l="l" t="t" r="r" b="b"/>
              <a:pathLst>
                <a:path w="3992" h="4142" extrusionOk="0">
                  <a:moveTo>
                    <a:pt x="2445" y="0"/>
                  </a:moveTo>
                  <a:cubicBezTo>
                    <a:pt x="2357" y="0"/>
                    <a:pt x="2265" y="4"/>
                    <a:pt x="2171" y="13"/>
                  </a:cubicBezTo>
                  <a:cubicBezTo>
                    <a:pt x="1937" y="34"/>
                    <a:pt x="1703" y="66"/>
                    <a:pt x="1469" y="130"/>
                  </a:cubicBezTo>
                  <a:cubicBezTo>
                    <a:pt x="990" y="258"/>
                    <a:pt x="511" y="523"/>
                    <a:pt x="234" y="1109"/>
                  </a:cubicBezTo>
                  <a:cubicBezTo>
                    <a:pt x="160" y="1258"/>
                    <a:pt x="107" y="1428"/>
                    <a:pt x="64" y="1620"/>
                  </a:cubicBezTo>
                  <a:cubicBezTo>
                    <a:pt x="22" y="1811"/>
                    <a:pt x="0" y="2024"/>
                    <a:pt x="11" y="2269"/>
                  </a:cubicBezTo>
                  <a:cubicBezTo>
                    <a:pt x="11" y="2748"/>
                    <a:pt x="118" y="3344"/>
                    <a:pt x="394" y="4046"/>
                  </a:cubicBezTo>
                  <a:cubicBezTo>
                    <a:pt x="596" y="4078"/>
                    <a:pt x="788" y="4110"/>
                    <a:pt x="969" y="4120"/>
                  </a:cubicBezTo>
                  <a:cubicBezTo>
                    <a:pt x="1139" y="4142"/>
                    <a:pt x="1310" y="4142"/>
                    <a:pt x="1469" y="4142"/>
                  </a:cubicBezTo>
                  <a:cubicBezTo>
                    <a:pt x="1629" y="4142"/>
                    <a:pt x="1778" y="4131"/>
                    <a:pt x="1916" y="4120"/>
                  </a:cubicBezTo>
                  <a:cubicBezTo>
                    <a:pt x="2065" y="4099"/>
                    <a:pt x="2192" y="4078"/>
                    <a:pt x="2310" y="4056"/>
                  </a:cubicBezTo>
                  <a:cubicBezTo>
                    <a:pt x="2554" y="4004"/>
                    <a:pt x="2767" y="3929"/>
                    <a:pt x="2948" y="3844"/>
                  </a:cubicBezTo>
                  <a:cubicBezTo>
                    <a:pt x="3129" y="3759"/>
                    <a:pt x="3278" y="3663"/>
                    <a:pt x="3395" y="3557"/>
                  </a:cubicBezTo>
                  <a:cubicBezTo>
                    <a:pt x="3895" y="3131"/>
                    <a:pt x="3991" y="2588"/>
                    <a:pt x="3970" y="2077"/>
                  </a:cubicBezTo>
                  <a:cubicBezTo>
                    <a:pt x="3949" y="1811"/>
                    <a:pt x="3906" y="1556"/>
                    <a:pt x="3842" y="1332"/>
                  </a:cubicBezTo>
                  <a:cubicBezTo>
                    <a:pt x="3789" y="1088"/>
                    <a:pt x="3715" y="875"/>
                    <a:pt x="3651" y="683"/>
                  </a:cubicBezTo>
                  <a:cubicBezTo>
                    <a:pt x="3587" y="502"/>
                    <a:pt x="3523" y="343"/>
                    <a:pt x="3469" y="236"/>
                  </a:cubicBezTo>
                  <a:cubicBezTo>
                    <a:pt x="3427" y="130"/>
                    <a:pt x="3395" y="66"/>
                    <a:pt x="3395" y="66"/>
                  </a:cubicBezTo>
                  <a:cubicBezTo>
                    <a:pt x="3395" y="66"/>
                    <a:pt x="3332" y="55"/>
                    <a:pt x="3225" y="45"/>
                  </a:cubicBezTo>
                  <a:cubicBezTo>
                    <a:pt x="3119" y="24"/>
                    <a:pt x="2970" y="13"/>
                    <a:pt x="2788" y="13"/>
                  </a:cubicBezTo>
                  <a:cubicBezTo>
                    <a:pt x="2684" y="7"/>
                    <a:pt x="2568" y="0"/>
                    <a:pt x="2445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3552500" y="4975075"/>
              <a:ext cx="65475" cy="73700"/>
            </a:xfrm>
            <a:custGeom>
              <a:avLst/>
              <a:gdLst/>
              <a:ahLst/>
              <a:cxnLst/>
              <a:rect l="l" t="t" r="r" b="b"/>
              <a:pathLst>
                <a:path w="2619" h="2948" extrusionOk="0">
                  <a:moveTo>
                    <a:pt x="2299" y="1"/>
                  </a:moveTo>
                  <a:cubicBezTo>
                    <a:pt x="2224" y="1"/>
                    <a:pt x="2108" y="11"/>
                    <a:pt x="1980" y="22"/>
                  </a:cubicBezTo>
                  <a:cubicBezTo>
                    <a:pt x="1852" y="43"/>
                    <a:pt x="1703" y="64"/>
                    <a:pt x="1533" y="107"/>
                  </a:cubicBezTo>
                  <a:cubicBezTo>
                    <a:pt x="1373" y="139"/>
                    <a:pt x="1203" y="192"/>
                    <a:pt x="1033" y="256"/>
                  </a:cubicBezTo>
                  <a:cubicBezTo>
                    <a:pt x="692" y="405"/>
                    <a:pt x="363" y="639"/>
                    <a:pt x="171" y="1044"/>
                  </a:cubicBezTo>
                  <a:cubicBezTo>
                    <a:pt x="75" y="1245"/>
                    <a:pt x="11" y="1501"/>
                    <a:pt x="1" y="1810"/>
                  </a:cubicBezTo>
                  <a:cubicBezTo>
                    <a:pt x="1" y="1969"/>
                    <a:pt x="22" y="2129"/>
                    <a:pt x="54" y="2309"/>
                  </a:cubicBezTo>
                  <a:cubicBezTo>
                    <a:pt x="86" y="2501"/>
                    <a:pt x="128" y="2704"/>
                    <a:pt x="214" y="2905"/>
                  </a:cubicBezTo>
                  <a:cubicBezTo>
                    <a:pt x="448" y="2938"/>
                    <a:pt x="661" y="2948"/>
                    <a:pt x="852" y="2948"/>
                  </a:cubicBezTo>
                  <a:cubicBezTo>
                    <a:pt x="1054" y="2938"/>
                    <a:pt x="1224" y="2916"/>
                    <a:pt x="1384" y="2874"/>
                  </a:cubicBezTo>
                  <a:cubicBezTo>
                    <a:pt x="1682" y="2810"/>
                    <a:pt x="1916" y="2682"/>
                    <a:pt x="2097" y="2533"/>
                  </a:cubicBezTo>
                  <a:cubicBezTo>
                    <a:pt x="2437" y="2246"/>
                    <a:pt x="2565" y="1852"/>
                    <a:pt x="2597" y="1479"/>
                  </a:cubicBezTo>
                  <a:cubicBezTo>
                    <a:pt x="2619" y="1288"/>
                    <a:pt x="2608" y="1096"/>
                    <a:pt x="2597" y="926"/>
                  </a:cubicBezTo>
                  <a:cubicBezTo>
                    <a:pt x="2576" y="756"/>
                    <a:pt x="2555" y="597"/>
                    <a:pt x="2534" y="458"/>
                  </a:cubicBezTo>
                  <a:cubicBezTo>
                    <a:pt x="2480" y="181"/>
                    <a:pt x="2416" y="1"/>
                    <a:pt x="2416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3561275" y="4975325"/>
              <a:ext cx="54575" cy="64175"/>
            </a:xfrm>
            <a:custGeom>
              <a:avLst/>
              <a:gdLst/>
              <a:ahLst/>
              <a:cxnLst/>
              <a:rect l="l" t="t" r="r" b="b"/>
              <a:pathLst>
                <a:path w="2183" h="2567" extrusionOk="0">
                  <a:moveTo>
                    <a:pt x="2086" y="1"/>
                  </a:moveTo>
                  <a:cubicBezTo>
                    <a:pt x="2086" y="1"/>
                    <a:pt x="2044" y="1"/>
                    <a:pt x="1980" y="12"/>
                  </a:cubicBezTo>
                  <a:cubicBezTo>
                    <a:pt x="1916" y="22"/>
                    <a:pt x="1821" y="33"/>
                    <a:pt x="1703" y="54"/>
                  </a:cubicBezTo>
                  <a:cubicBezTo>
                    <a:pt x="1480" y="107"/>
                    <a:pt x="1182" y="182"/>
                    <a:pt x="894" y="331"/>
                  </a:cubicBezTo>
                  <a:cubicBezTo>
                    <a:pt x="608" y="480"/>
                    <a:pt x="320" y="693"/>
                    <a:pt x="150" y="1044"/>
                  </a:cubicBezTo>
                  <a:cubicBezTo>
                    <a:pt x="64" y="1214"/>
                    <a:pt x="12" y="1427"/>
                    <a:pt x="1" y="1672"/>
                  </a:cubicBezTo>
                  <a:cubicBezTo>
                    <a:pt x="1" y="1789"/>
                    <a:pt x="12" y="1927"/>
                    <a:pt x="33" y="2076"/>
                  </a:cubicBezTo>
                  <a:cubicBezTo>
                    <a:pt x="43" y="2150"/>
                    <a:pt x="54" y="2225"/>
                    <a:pt x="75" y="2299"/>
                  </a:cubicBezTo>
                  <a:cubicBezTo>
                    <a:pt x="97" y="2374"/>
                    <a:pt x="118" y="2460"/>
                    <a:pt x="150" y="2545"/>
                  </a:cubicBezTo>
                  <a:cubicBezTo>
                    <a:pt x="282" y="2560"/>
                    <a:pt x="404" y="2567"/>
                    <a:pt x="519" y="2567"/>
                  </a:cubicBezTo>
                  <a:cubicBezTo>
                    <a:pt x="728" y="2567"/>
                    <a:pt x="911" y="2543"/>
                    <a:pt x="1076" y="2502"/>
                  </a:cubicBezTo>
                  <a:cubicBezTo>
                    <a:pt x="1320" y="2438"/>
                    <a:pt x="1512" y="2332"/>
                    <a:pt x="1661" y="2204"/>
                  </a:cubicBezTo>
                  <a:cubicBezTo>
                    <a:pt x="1948" y="1959"/>
                    <a:pt x="2076" y="1618"/>
                    <a:pt x="2129" y="1289"/>
                  </a:cubicBezTo>
                  <a:cubicBezTo>
                    <a:pt x="2183" y="959"/>
                    <a:pt x="2161" y="639"/>
                    <a:pt x="2140" y="395"/>
                  </a:cubicBezTo>
                  <a:cubicBezTo>
                    <a:pt x="2119" y="161"/>
                    <a:pt x="2086" y="1"/>
                    <a:pt x="2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3455925" y="4897375"/>
              <a:ext cx="103525" cy="100400"/>
            </a:xfrm>
            <a:custGeom>
              <a:avLst/>
              <a:gdLst/>
              <a:ahLst/>
              <a:cxnLst/>
              <a:rect l="l" t="t" r="r" b="b"/>
              <a:pathLst>
                <a:path w="4141" h="4016" extrusionOk="0">
                  <a:moveTo>
                    <a:pt x="2136" y="0"/>
                  </a:moveTo>
                  <a:cubicBezTo>
                    <a:pt x="1655" y="0"/>
                    <a:pt x="1151" y="118"/>
                    <a:pt x="724" y="576"/>
                  </a:cubicBezTo>
                  <a:cubicBezTo>
                    <a:pt x="511" y="820"/>
                    <a:pt x="309" y="1151"/>
                    <a:pt x="171" y="1619"/>
                  </a:cubicBezTo>
                  <a:cubicBezTo>
                    <a:pt x="107" y="1853"/>
                    <a:pt x="64" y="2108"/>
                    <a:pt x="33" y="2416"/>
                  </a:cubicBezTo>
                  <a:cubicBezTo>
                    <a:pt x="0" y="2714"/>
                    <a:pt x="0" y="3055"/>
                    <a:pt x="22" y="3438"/>
                  </a:cubicBezTo>
                  <a:cubicBezTo>
                    <a:pt x="897" y="3863"/>
                    <a:pt x="1590" y="4016"/>
                    <a:pt x="2134" y="4016"/>
                  </a:cubicBezTo>
                  <a:cubicBezTo>
                    <a:pt x="2503" y="4016"/>
                    <a:pt x="2803" y="3946"/>
                    <a:pt x="3044" y="3842"/>
                  </a:cubicBezTo>
                  <a:cubicBezTo>
                    <a:pt x="3342" y="3715"/>
                    <a:pt x="3555" y="3523"/>
                    <a:pt x="3704" y="3310"/>
                  </a:cubicBezTo>
                  <a:cubicBezTo>
                    <a:pt x="3864" y="3087"/>
                    <a:pt x="3959" y="2842"/>
                    <a:pt x="4023" y="2598"/>
                  </a:cubicBezTo>
                  <a:cubicBezTo>
                    <a:pt x="4140" y="2097"/>
                    <a:pt x="4140" y="1565"/>
                    <a:pt x="4119" y="1172"/>
                  </a:cubicBezTo>
                  <a:cubicBezTo>
                    <a:pt x="4119" y="980"/>
                    <a:pt x="4098" y="810"/>
                    <a:pt x="4087" y="692"/>
                  </a:cubicBezTo>
                  <a:cubicBezTo>
                    <a:pt x="4077" y="576"/>
                    <a:pt x="4066" y="501"/>
                    <a:pt x="4066" y="501"/>
                  </a:cubicBezTo>
                  <a:lnTo>
                    <a:pt x="3906" y="437"/>
                  </a:lnTo>
                  <a:cubicBezTo>
                    <a:pt x="3810" y="395"/>
                    <a:pt x="3672" y="331"/>
                    <a:pt x="3502" y="278"/>
                  </a:cubicBezTo>
                  <a:cubicBezTo>
                    <a:pt x="3332" y="214"/>
                    <a:pt x="3129" y="150"/>
                    <a:pt x="2906" y="97"/>
                  </a:cubicBezTo>
                  <a:cubicBezTo>
                    <a:pt x="2682" y="44"/>
                    <a:pt x="2448" y="1"/>
                    <a:pt x="2204" y="1"/>
                  </a:cubicBezTo>
                  <a:cubicBezTo>
                    <a:pt x="2181" y="1"/>
                    <a:pt x="2159" y="0"/>
                    <a:pt x="213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3481750" y="4908125"/>
              <a:ext cx="74225" cy="65450"/>
            </a:xfrm>
            <a:custGeom>
              <a:avLst/>
              <a:gdLst/>
              <a:ahLst/>
              <a:cxnLst/>
              <a:rect l="l" t="t" r="r" b="b"/>
              <a:pathLst>
                <a:path w="2969" h="2618" extrusionOk="0">
                  <a:moveTo>
                    <a:pt x="1886" y="1"/>
                  </a:moveTo>
                  <a:cubicBezTo>
                    <a:pt x="1785" y="1"/>
                    <a:pt x="1681" y="6"/>
                    <a:pt x="1575" y="18"/>
                  </a:cubicBezTo>
                  <a:cubicBezTo>
                    <a:pt x="1202" y="50"/>
                    <a:pt x="819" y="177"/>
                    <a:pt x="511" y="508"/>
                  </a:cubicBezTo>
                  <a:cubicBezTo>
                    <a:pt x="362" y="678"/>
                    <a:pt x="223" y="901"/>
                    <a:pt x="128" y="1189"/>
                  </a:cubicBezTo>
                  <a:cubicBezTo>
                    <a:pt x="85" y="1338"/>
                    <a:pt x="53" y="1508"/>
                    <a:pt x="32" y="1689"/>
                  </a:cubicBezTo>
                  <a:cubicBezTo>
                    <a:pt x="10" y="1870"/>
                    <a:pt x="0" y="2083"/>
                    <a:pt x="0" y="2306"/>
                  </a:cubicBezTo>
                  <a:cubicBezTo>
                    <a:pt x="506" y="2532"/>
                    <a:pt x="925" y="2617"/>
                    <a:pt x="1268" y="2617"/>
                  </a:cubicBezTo>
                  <a:cubicBezTo>
                    <a:pt x="1524" y="2617"/>
                    <a:pt x="1738" y="2570"/>
                    <a:pt x="1916" y="2497"/>
                  </a:cubicBezTo>
                  <a:cubicBezTo>
                    <a:pt x="2330" y="2327"/>
                    <a:pt x="2564" y="1986"/>
                    <a:pt x="2713" y="1636"/>
                  </a:cubicBezTo>
                  <a:cubicBezTo>
                    <a:pt x="2852" y="1284"/>
                    <a:pt x="2905" y="912"/>
                    <a:pt x="2947" y="635"/>
                  </a:cubicBezTo>
                  <a:cubicBezTo>
                    <a:pt x="2958" y="497"/>
                    <a:pt x="2969" y="380"/>
                    <a:pt x="2969" y="295"/>
                  </a:cubicBezTo>
                  <a:lnTo>
                    <a:pt x="2969" y="167"/>
                  </a:lnTo>
                  <a:cubicBezTo>
                    <a:pt x="2969" y="167"/>
                    <a:pt x="2809" y="114"/>
                    <a:pt x="2543" y="61"/>
                  </a:cubicBezTo>
                  <a:cubicBezTo>
                    <a:pt x="2355" y="31"/>
                    <a:pt x="2130" y="1"/>
                    <a:pt x="1886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3491325" y="4910875"/>
              <a:ext cx="64925" cy="54150"/>
            </a:xfrm>
            <a:custGeom>
              <a:avLst/>
              <a:gdLst/>
              <a:ahLst/>
              <a:cxnLst/>
              <a:rect l="l" t="t" r="r" b="b"/>
              <a:pathLst>
                <a:path w="2597" h="2166" extrusionOk="0">
                  <a:moveTo>
                    <a:pt x="1825" y="1"/>
                  </a:moveTo>
                  <a:cubicBezTo>
                    <a:pt x="1679" y="1"/>
                    <a:pt x="1522" y="9"/>
                    <a:pt x="1362" y="36"/>
                  </a:cubicBezTo>
                  <a:cubicBezTo>
                    <a:pt x="1043" y="89"/>
                    <a:pt x="713" y="216"/>
                    <a:pt x="447" y="493"/>
                  </a:cubicBezTo>
                  <a:cubicBezTo>
                    <a:pt x="319" y="642"/>
                    <a:pt x="202" y="823"/>
                    <a:pt x="117" y="1057"/>
                  </a:cubicBezTo>
                  <a:cubicBezTo>
                    <a:pt x="43" y="1292"/>
                    <a:pt x="0" y="1579"/>
                    <a:pt x="0" y="1940"/>
                  </a:cubicBezTo>
                  <a:cubicBezTo>
                    <a:pt x="351" y="2079"/>
                    <a:pt x="649" y="2153"/>
                    <a:pt x="904" y="2164"/>
                  </a:cubicBezTo>
                  <a:cubicBezTo>
                    <a:pt x="929" y="2165"/>
                    <a:pt x="954" y="2166"/>
                    <a:pt x="979" y="2166"/>
                  </a:cubicBezTo>
                  <a:cubicBezTo>
                    <a:pt x="1201" y="2166"/>
                    <a:pt x="1390" y="2125"/>
                    <a:pt x="1554" y="2058"/>
                  </a:cubicBezTo>
                  <a:cubicBezTo>
                    <a:pt x="1905" y="1909"/>
                    <a:pt x="2117" y="1621"/>
                    <a:pt x="2266" y="1323"/>
                  </a:cubicBezTo>
                  <a:cubicBezTo>
                    <a:pt x="2341" y="1174"/>
                    <a:pt x="2394" y="1025"/>
                    <a:pt x="2437" y="876"/>
                  </a:cubicBezTo>
                  <a:cubicBezTo>
                    <a:pt x="2490" y="727"/>
                    <a:pt x="2522" y="589"/>
                    <a:pt x="2543" y="472"/>
                  </a:cubicBezTo>
                  <a:cubicBezTo>
                    <a:pt x="2564" y="355"/>
                    <a:pt x="2575" y="259"/>
                    <a:pt x="2586" y="185"/>
                  </a:cubicBezTo>
                  <a:cubicBezTo>
                    <a:pt x="2597" y="121"/>
                    <a:pt x="2597" y="78"/>
                    <a:pt x="2597" y="78"/>
                  </a:cubicBezTo>
                  <a:cubicBezTo>
                    <a:pt x="2597" y="78"/>
                    <a:pt x="2448" y="36"/>
                    <a:pt x="2224" y="15"/>
                  </a:cubicBezTo>
                  <a:cubicBezTo>
                    <a:pt x="2107" y="9"/>
                    <a:pt x="1971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3404050" y="4805075"/>
              <a:ext cx="118150" cy="101350"/>
            </a:xfrm>
            <a:custGeom>
              <a:avLst/>
              <a:gdLst/>
              <a:ahLst/>
              <a:cxnLst/>
              <a:rect l="l" t="t" r="r" b="b"/>
              <a:pathLst>
                <a:path w="4726" h="4054" extrusionOk="0">
                  <a:moveTo>
                    <a:pt x="2390" y="1"/>
                  </a:moveTo>
                  <a:cubicBezTo>
                    <a:pt x="2112" y="1"/>
                    <a:pt x="1820" y="66"/>
                    <a:pt x="1522" y="234"/>
                  </a:cubicBezTo>
                  <a:cubicBezTo>
                    <a:pt x="1245" y="404"/>
                    <a:pt x="958" y="660"/>
                    <a:pt x="682" y="1064"/>
                  </a:cubicBezTo>
                  <a:cubicBezTo>
                    <a:pt x="554" y="1267"/>
                    <a:pt x="426" y="1511"/>
                    <a:pt x="309" y="1788"/>
                  </a:cubicBezTo>
                  <a:cubicBezTo>
                    <a:pt x="192" y="2076"/>
                    <a:pt x="96" y="2395"/>
                    <a:pt x="1" y="2767"/>
                  </a:cubicBezTo>
                  <a:cubicBezTo>
                    <a:pt x="1066" y="3765"/>
                    <a:pt x="1941" y="4054"/>
                    <a:pt x="2571" y="4054"/>
                  </a:cubicBezTo>
                  <a:cubicBezTo>
                    <a:pt x="2640" y="4054"/>
                    <a:pt x="2705" y="4050"/>
                    <a:pt x="2768" y="4044"/>
                  </a:cubicBezTo>
                  <a:cubicBezTo>
                    <a:pt x="3406" y="3970"/>
                    <a:pt x="3799" y="3576"/>
                    <a:pt x="4076" y="3140"/>
                  </a:cubicBezTo>
                  <a:cubicBezTo>
                    <a:pt x="4140" y="3022"/>
                    <a:pt x="4194" y="2916"/>
                    <a:pt x="4246" y="2799"/>
                  </a:cubicBezTo>
                  <a:cubicBezTo>
                    <a:pt x="4300" y="2682"/>
                    <a:pt x="4353" y="2565"/>
                    <a:pt x="4395" y="2448"/>
                  </a:cubicBezTo>
                  <a:cubicBezTo>
                    <a:pt x="4480" y="2225"/>
                    <a:pt x="4534" y="2012"/>
                    <a:pt x="4587" y="1809"/>
                  </a:cubicBezTo>
                  <a:cubicBezTo>
                    <a:pt x="4640" y="1618"/>
                    <a:pt x="4672" y="1458"/>
                    <a:pt x="4693" y="1341"/>
                  </a:cubicBezTo>
                  <a:cubicBezTo>
                    <a:pt x="4726" y="1224"/>
                    <a:pt x="4726" y="1160"/>
                    <a:pt x="4726" y="1160"/>
                  </a:cubicBezTo>
                  <a:lnTo>
                    <a:pt x="4608" y="1043"/>
                  </a:lnTo>
                  <a:cubicBezTo>
                    <a:pt x="4523" y="969"/>
                    <a:pt x="4395" y="884"/>
                    <a:pt x="4257" y="766"/>
                  </a:cubicBezTo>
                  <a:cubicBezTo>
                    <a:pt x="4119" y="660"/>
                    <a:pt x="3938" y="543"/>
                    <a:pt x="3735" y="426"/>
                  </a:cubicBezTo>
                  <a:cubicBezTo>
                    <a:pt x="3555" y="309"/>
                    <a:pt x="3331" y="203"/>
                    <a:pt x="3097" y="128"/>
                  </a:cubicBezTo>
                  <a:cubicBezTo>
                    <a:pt x="2876" y="53"/>
                    <a:pt x="2638" y="1"/>
                    <a:pt x="2390" y="1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3433575" y="4820725"/>
              <a:ext cx="86500" cy="63000"/>
            </a:xfrm>
            <a:custGeom>
              <a:avLst/>
              <a:gdLst/>
              <a:ahLst/>
              <a:cxnLst/>
              <a:rect l="l" t="t" r="r" b="b"/>
              <a:pathLst>
                <a:path w="3460" h="2520" extrusionOk="0">
                  <a:moveTo>
                    <a:pt x="1765" y="1"/>
                  </a:moveTo>
                  <a:cubicBezTo>
                    <a:pt x="1519" y="1"/>
                    <a:pt x="1263" y="55"/>
                    <a:pt x="1012" y="204"/>
                  </a:cubicBezTo>
                  <a:cubicBezTo>
                    <a:pt x="629" y="428"/>
                    <a:pt x="235" y="885"/>
                    <a:pt x="0" y="1769"/>
                  </a:cubicBezTo>
                  <a:cubicBezTo>
                    <a:pt x="171" y="1928"/>
                    <a:pt x="352" y="2056"/>
                    <a:pt x="522" y="2152"/>
                  </a:cubicBezTo>
                  <a:cubicBezTo>
                    <a:pt x="682" y="2258"/>
                    <a:pt x="831" y="2344"/>
                    <a:pt x="979" y="2396"/>
                  </a:cubicBezTo>
                  <a:cubicBezTo>
                    <a:pt x="1220" y="2482"/>
                    <a:pt x="1441" y="2520"/>
                    <a:pt x="1634" y="2520"/>
                  </a:cubicBezTo>
                  <a:cubicBezTo>
                    <a:pt x="1680" y="2520"/>
                    <a:pt x="1724" y="2518"/>
                    <a:pt x="1767" y="2514"/>
                  </a:cubicBezTo>
                  <a:cubicBezTo>
                    <a:pt x="2214" y="2471"/>
                    <a:pt x="2544" y="2216"/>
                    <a:pt x="2778" y="1918"/>
                  </a:cubicBezTo>
                  <a:cubicBezTo>
                    <a:pt x="2906" y="1779"/>
                    <a:pt x="3001" y="1620"/>
                    <a:pt x="3087" y="1471"/>
                  </a:cubicBezTo>
                  <a:cubicBezTo>
                    <a:pt x="3172" y="1311"/>
                    <a:pt x="3247" y="1173"/>
                    <a:pt x="3299" y="1034"/>
                  </a:cubicBezTo>
                  <a:cubicBezTo>
                    <a:pt x="3406" y="790"/>
                    <a:pt x="3459" y="598"/>
                    <a:pt x="3459" y="598"/>
                  </a:cubicBezTo>
                  <a:cubicBezTo>
                    <a:pt x="3459" y="598"/>
                    <a:pt x="3321" y="502"/>
                    <a:pt x="3087" y="374"/>
                  </a:cubicBezTo>
                  <a:cubicBezTo>
                    <a:pt x="2852" y="258"/>
                    <a:pt x="2533" y="109"/>
                    <a:pt x="2171" y="45"/>
                  </a:cubicBezTo>
                  <a:cubicBezTo>
                    <a:pt x="2041" y="18"/>
                    <a:pt x="1904" y="1"/>
                    <a:pt x="1765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3444500" y="4825825"/>
              <a:ext cx="75825" cy="50225"/>
            </a:xfrm>
            <a:custGeom>
              <a:avLst/>
              <a:gdLst/>
              <a:ahLst/>
              <a:cxnLst/>
              <a:rect l="l" t="t" r="r" b="b"/>
              <a:pathLst>
                <a:path w="3033" h="2009" extrusionOk="0">
                  <a:moveTo>
                    <a:pt x="1573" y="1"/>
                  </a:moveTo>
                  <a:cubicBezTo>
                    <a:pt x="1337" y="1"/>
                    <a:pt x="1092" y="46"/>
                    <a:pt x="852" y="181"/>
                  </a:cubicBezTo>
                  <a:cubicBezTo>
                    <a:pt x="681" y="277"/>
                    <a:pt x="521" y="426"/>
                    <a:pt x="372" y="628"/>
                  </a:cubicBezTo>
                  <a:cubicBezTo>
                    <a:pt x="223" y="820"/>
                    <a:pt x="107" y="1086"/>
                    <a:pt x="0" y="1426"/>
                  </a:cubicBezTo>
                  <a:cubicBezTo>
                    <a:pt x="287" y="1671"/>
                    <a:pt x="554" y="1820"/>
                    <a:pt x="788" y="1916"/>
                  </a:cubicBezTo>
                  <a:cubicBezTo>
                    <a:pt x="974" y="1981"/>
                    <a:pt x="1143" y="2008"/>
                    <a:pt x="1297" y="2008"/>
                  </a:cubicBezTo>
                  <a:cubicBezTo>
                    <a:pt x="1345" y="2008"/>
                    <a:pt x="1391" y="2006"/>
                    <a:pt x="1436" y="2001"/>
                  </a:cubicBezTo>
                  <a:cubicBezTo>
                    <a:pt x="1831" y="1958"/>
                    <a:pt x="2117" y="1745"/>
                    <a:pt x="2341" y="1511"/>
                  </a:cubicBezTo>
                  <a:cubicBezTo>
                    <a:pt x="2576" y="1267"/>
                    <a:pt x="2746" y="990"/>
                    <a:pt x="2862" y="777"/>
                  </a:cubicBezTo>
                  <a:cubicBezTo>
                    <a:pt x="2969" y="575"/>
                    <a:pt x="3033" y="416"/>
                    <a:pt x="3033" y="416"/>
                  </a:cubicBezTo>
                  <a:cubicBezTo>
                    <a:pt x="3033" y="416"/>
                    <a:pt x="2905" y="341"/>
                    <a:pt x="2692" y="256"/>
                  </a:cubicBezTo>
                  <a:cubicBezTo>
                    <a:pt x="2469" y="170"/>
                    <a:pt x="2192" y="64"/>
                    <a:pt x="1862" y="21"/>
                  </a:cubicBezTo>
                  <a:cubicBezTo>
                    <a:pt x="1768" y="9"/>
                    <a:pt x="1671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3386750" y="4755325"/>
              <a:ext cx="122150" cy="50850"/>
            </a:xfrm>
            <a:custGeom>
              <a:avLst/>
              <a:gdLst/>
              <a:ahLst/>
              <a:cxnLst/>
              <a:rect l="l" t="t" r="r" b="b"/>
              <a:pathLst>
                <a:path w="4886" h="2034" extrusionOk="0">
                  <a:moveTo>
                    <a:pt x="0" y="0"/>
                  </a:moveTo>
                  <a:cubicBezTo>
                    <a:pt x="799" y="1384"/>
                    <a:pt x="1618" y="1873"/>
                    <a:pt x="2246" y="2001"/>
                  </a:cubicBezTo>
                  <a:cubicBezTo>
                    <a:pt x="2358" y="2023"/>
                    <a:pt x="2464" y="2034"/>
                    <a:pt x="2567" y="2034"/>
                  </a:cubicBezTo>
                  <a:cubicBezTo>
                    <a:pt x="3052" y="2034"/>
                    <a:pt x="3441" y="1803"/>
                    <a:pt x="3757" y="1522"/>
                  </a:cubicBezTo>
                  <a:cubicBezTo>
                    <a:pt x="3853" y="1437"/>
                    <a:pt x="3949" y="1341"/>
                    <a:pt x="4034" y="1256"/>
                  </a:cubicBezTo>
                  <a:cubicBezTo>
                    <a:pt x="4119" y="1160"/>
                    <a:pt x="4193" y="1065"/>
                    <a:pt x="4268" y="958"/>
                  </a:cubicBezTo>
                  <a:cubicBezTo>
                    <a:pt x="4417" y="767"/>
                    <a:pt x="4534" y="575"/>
                    <a:pt x="4651" y="405"/>
                  </a:cubicBezTo>
                  <a:cubicBezTo>
                    <a:pt x="4747" y="245"/>
                    <a:pt x="4832" y="96"/>
                    <a:pt x="488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3417900" y="4755325"/>
              <a:ext cx="88350" cy="30550"/>
            </a:xfrm>
            <a:custGeom>
              <a:avLst/>
              <a:gdLst/>
              <a:ahLst/>
              <a:cxnLst/>
              <a:rect l="l" t="t" r="r" b="b"/>
              <a:pathLst>
                <a:path w="3534" h="1222" extrusionOk="0">
                  <a:moveTo>
                    <a:pt x="0" y="0"/>
                  </a:moveTo>
                  <a:cubicBezTo>
                    <a:pt x="117" y="181"/>
                    <a:pt x="234" y="341"/>
                    <a:pt x="351" y="479"/>
                  </a:cubicBezTo>
                  <a:cubicBezTo>
                    <a:pt x="478" y="628"/>
                    <a:pt x="596" y="745"/>
                    <a:pt x="724" y="852"/>
                  </a:cubicBezTo>
                  <a:cubicBezTo>
                    <a:pt x="979" y="1043"/>
                    <a:pt x="1213" y="1150"/>
                    <a:pt x="1436" y="1192"/>
                  </a:cubicBezTo>
                  <a:cubicBezTo>
                    <a:pt x="1531" y="1213"/>
                    <a:pt x="1623" y="1222"/>
                    <a:pt x="1711" y="1222"/>
                  </a:cubicBezTo>
                  <a:cubicBezTo>
                    <a:pt x="2043" y="1222"/>
                    <a:pt x="2334" y="1094"/>
                    <a:pt x="2586" y="926"/>
                  </a:cubicBezTo>
                  <a:cubicBezTo>
                    <a:pt x="2746" y="819"/>
                    <a:pt x="2884" y="703"/>
                    <a:pt x="3011" y="585"/>
                  </a:cubicBezTo>
                  <a:cubicBezTo>
                    <a:pt x="3139" y="458"/>
                    <a:pt x="3245" y="341"/>
                    <a:pt x="3342" y="235"/>
                  </a:cubicBezTo>
                  <a:cubicBezTo>
                    <a:pt x="3427" y="138"/>
                    <a:pt x="3479" y="64"/>
                    <a:pt x="353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3429325" y="4755325"/>
              <a:ext cx="76925" cy="23775"/>
            </a:xfrm>
            <a:custGeom>
              <a:avLst/>
              <a:gdLst/>
              <a:ahLst/>
              <a:cxnLst/>
              <a:rect l="l" t="t" r="r" b="b"/>
              <a:pathLst>
                <a:path w="3077" h="951" extrusionOk="0">
                  <a:moveTo>
                    <a:pt x="0" y="0"/>
                  </a:moveTo>
                  <a:cubicBezTo>
                    <a:pt x="192" y="287"/>
                    <a:pt x="394" y="511"/>
                    <a:pt x="586" y="660"/>
                  </a:cubicBezTo>
                  <a:cubicBezTo>
                    <a:pt x="788" y="809"/>
                    <a:pt x="990" y="894"/>
                    <a:pt x="1182" y="926"/>
                  </a:cubicBezTo>
                  <a:cubicBezTo>
                    <a:pt x="1268" y="943"/>
                    <a:pt x="1352" y="950"/>
                    <a:pt x="1433" y="950"/>
                  </a:cubicBezTo>
                  <a:cubicBezTo>
                    <a:pt x="1715" y="950"/>
                    <a:pt x="1970" y="858"/>
                    <a:pt x="2192" y="734"/>
                  </a:cubicBezTo>
                  <a:cubicBezTo>
                    <a:pt x="2480" y="564"/>
                    <a:pt x="2724" y="351"/>
                    <a:pt x="2895" y="181"/>
                  </a:cubicBezTo>
                  <a:cubicBezTo>
                    <a:pt x="2970" y="107"/>
                    <a:pt x="3022" y="43"/>
                    <a:pt x="3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3901825" y="4773500"/>
              <a:ext cx="65750" cy="39150"/>
            </a:xfrm>
            <a:custGeom>
              <a:avLst/>
              <a:gdLst/>
              <a:ahLst/>
              <a:cxnLst/>
              <a:rect l="l" t="t" r="r" b="b"/>
              <a:pathLst>
                <a:path w="2630" h="1566" extrusionOk="0">
                  <a:moveTo>
                    <a:pt x="1349" y="0"/>
                  </a:moveTo>
                  <a:cubicBezTo>
                    <a:pt x="928" y="0"/>
                    <a:pt x="618" y="92"/>
                    <a:pt x="404" y="178"/>
                  </a:cubicBezTo>
                  <a:cubicBezTo>
                    <a:pt x="277" y="231"/>
                    <a:pt x="160" y="284"/>
                    <a:pt x="96" y="327"/>
                  </a:cubicBezTo>
                  <a:cubicBezTo>
                    <a:pt x="32" y="359"/>
                    <a:pt x="0" y="390"/>
                    <a:pt x="0" y="390"/>
                  </a:cubicBezTo>
                  <a:cubicBezTo>
                    <a:pt x="0" y="390"/>
                    <a:pt x="21" y="433"/>
                    <a:pt x="64" y="497"/>
                  </a:cubicBezTo>
                  <a:cubicBezTo>
                    <a:pt x="106" y="561"/>
                    <a:pt x="192" y="657"/>
                    <a:pt x="288" y="763"/>
                  </a:cubicBezTo>
                  <a:cubicBezTo>
                    <a:pt x="479" y="976"/>
                    <a:pt x="799" y="1263"/>
                    <a:pt x="1320" y="1466"/>
                  </a:cubicBezTo>
                  <a:cubicBezTo>
                    <a:pt x="1481" y="1534"/>
                    <a:pt x="1643" y="1566"/>
                    <a:pt x="1798" y="1566"/>
                  </a:cubicBezTo>
                  <a:cubicBezTo>
                    <a:pt x="1909" y="1566"/>
                    <a:pt x="2016" y="1550"/>
                    <a:pt x="2118" y="1518"/>
                  </a:cubicBezTo>
                  <a:cubicBezTo>
                    <a:pt x="2235" y="1476"/>
                    <a:pt x="2341" y="1412"/>
                    <a:pt x="2426" y="1327"/>
                  </a:cubicBezTo>
                  <a:cubicBezTo>
                    <a:pt x="2501" y="1242"/>
                    <a:pt x="2565" y="1135"/>
                    <a:pt x="2597" y="1019"/>
                  </a:cubicBezTo>
                  <a:cubicBezTo>
                    <a:pt x="2618" y="901"/>
                    <a:pt x="2629" y="774"/>
                    <a:pt x="2586" y="667"/>
                  </a:cubicBezTo>
                  <a:cubicBezTo>
                    <a:pt x="2554" y="550"/>
                    <a:pt x="2490" y="444"/>
                    <a:pt x="2405" y="348"/>
                  </a:cubicBezTo>
                  <a:cubicBezTo>
                    <a:pt x="2235" y="167"/>
                    <a:pt x="1979" y="50"/>
                    <a:pt x="1681" y="18"/>
                  </a:cubicBezTo>
                  <a:cubicBezTo>
                    <a:pt x="1564" y="6"/>
                    <a:pt x="1453" y="0"/>
                    <a:pt x="134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3884250" y="4819425"/>
              <a:ext cx="58025" cy="46900"/>
            </a:xfrm>
            <a:custGeom>
              <a:avLst/>
              <a:gdLst/>
              <a:ahLst/>
              <a:cxnLst/>
              <a:rect l="l" t="t" r="r" b="b"/>
              <a:pathLst>
                <a:path w="2321" h="1876" extrusionOk="0">
                  <a:moveTo>
                    <a:pt x="448" y="1"/>
                  </a:moveTo>
                  <a:cubicBezTo>
                    <a:pt x="310" y="1"/>
                    <a:pt x="203" y="22"/>
                    <a:pt x="118" y="33"/>
                  </a:cubicBezTo>
                  <a:cubicBezTo>
                    <a:pt x="43" y="43"/>
                    <a:pt x="1" y="54"/>
                    <a:pt x="1" y="54"/>
                  </a:cubicBezTo>
                  <a:cubicBezTo>
                    <a:pt x="1" y="54"/>
                    <a:pt x="22" y="225"/>
                    <a:pt x="128" y="512"/>
                  </a:cubicBezTo>
                  <a:cubicBezTo>
                    <a:pt x="246" y="778"/>
                    <a:pt x="426" y="1161"/>
                    <a:pt x="831" y="1544"/>
                  </a:cubicBezTo>
                  <a:cubicBezTo>
                    <a:pt x="1055" y="1746"/>
                    <a:pt x="1310" y="1863"/>
                    <a:pt x="1565" y="1874"/>
                  </a:cubicBezTo>
                  <a:cubicBezTo>
                    <a:pt x="1583" y="1875"/>
                    <a:pt x="1600" y="1876"/>
                    <a:pt x="1616" y="1876"/>
                  </a:cubicBezTo>
                  <a:cubicBezTo>
                    <a:pt x="1724" y="1876"/>
                    <a:pt x="1824" y="1847"/>
                    <a:pt x="1916" y="1810"/>
                  </a:cubicBezTo>
                  <a:cubicBezTo>
                    <a:pt x="2023" y="1757"/>
                    <a:pt x="2119" y="1682"/>
                    <a:pt x="2193" y="1587"/>
                  </a:cubicBezTo>
                  <a:cubicBezTo>
                    <a:pt x="2225" y="1533"/>
                    <a:pt x="2257" y="1480"/>
                    <a:pt x="2278" y="1427"/>
                  </a:cubicBezTo>
                  <a:cubicBezTo>
                    <a:pt x="2299" y="1363"/>
                    <a:pt x="2310" y="1310"/>
                    <a:pt x="2310" y="1246"/>
                  </a:cubicBezTo>
                  <a:cubicBezTo>
                    <a:pt x="2321" y="1129"/>
                    <a:pt x="2299" y="1012"/>
                    <a:pt x="2257" y="895"/>
                  </a:cubicBezTo>
                  <a:cubicBezTo>
                    <a:pt x="2172" y="661"/>
                    <a:pt x="1980" y="459"/>
                    <a:pt x="1703" y="320"/>
                  </a:cubicBezTo>
                  <a:cubicBezTo>
                    <a:pt x="1182" y="43"/>
                    <a:pt x="735" y="1"/>
                    <a:pt x="448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853150" y="4849750"/>
              <a:ext cx="46300" cy="58000"/>
            </a:xfrm>
            <a:custGeom>
              <a:avLst/>
              <a:gdLst/>
              <a:ahLst/>
              <a:cxnLst/>
              <a:rect l="l" t="t" r="r" b="b"/>
              <a:pathLst>
                <a:path w="1852" h="2320" extrusionOk="0">
                  <a:moveTo>
                    <a:pt x="43" y="1"/>
                  </a:moveTo>
                  <a:cubicBezTo>
                    <a:pt x="43" y="1"/>
                    <a:pt x="0" y="161"/>
                    <a:pt x="0" y="459"/>
                  </a:cubicBezTo>
                  <a:cubicBezTo>
                    <a:pt x="0" y="533"/>
                    <a:pt x="10" y="618"/>
                    <a:pt x="21" y="703"/>
                  </a:cubicBezTo>
                  <a:cubicBezTo>
                    <a:pt x="21" y="799"/>
                    <a:pt x="43" y="895"/>
                    <a:pt x="53" y="991"/>
                  </a:cubicBezTo>
                  <a:cubicBezTo>
                    <a:pt x="95" y="1193"/>
                    <a:pt x="170" y="1427"/>
                    <a:pt x="287" y="1682"/>
                  </a:cubicBezTo>
                  <a:cubicBezTo>
                    <a:pt x="426" y="1949"/>
                    <a:pt x="627" y="2151"/>
                    <a:pt x="851" y="2257"/>
                  </a:cubicBezTo>
                  <a:cubicBezTo>
                    <a:pt x="948" y="2298"/>
                    <a:pt x="1050" y="2320"/>
                    <a:pt x="1152" y="2320"/>
                  </a:cubicBezTo>
                  <a:cubicBezTo>
                    <a:pt x="1287" y="2320"/>
                    <a:pt x="1422" y="2283"/>
                    <a:pt x="1543" y="2204"/>
                  </a:cubicBezTo>
                  <a:cubicBezTo>
                    <a:pt x="1745" y="2076"/>
                    <a:pt x="1852" y="1831"/>
                    <a:pt x="1852" y="1587"/>
                  </a:cubicBezTo>
                  <a:cubicBezTo>
                    <a:pt x="1852" y="1342"/>
                    <a:pt x="1734" y="1076"/>
                    <a:pt x="1543" y="852"/>
                  </a:cubicBezTo>
                  <a:cubicBezTo>
                    <a:pt x="1341" y="629"/>
                    <a:pt x="1149" y="469"/>
                    <a:pt x="968" y="352"/>
                  </a:cubicBezTo>
                  <a:cubicBezTo>
                    <a:pt x="788" y="235"/>
                    <a:pt x="617" y="161"/>
                    <a:pt x="490" y="107"/>
                  </a:cubicBezTo>
                  <a:cubicBezTo>
                    <a:pt x="351" y="55"/>
                    <a:pt x="244" y="33"/>
                    <a:pt x="170" y="12"/>
                  </a:cubicBezTo>
                  <a:cubicBezTo>
                    <a:pt x="128" y="12"/>
                    <a:pt x="95" y="1"/>
                    <a:pt x="7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805775" y="4865725"/>
              <a:ext cx="40200" cy="65525"/>
            </a:xfrm>
            <a:custGeom>
              <a:avLst/>
              <a:gdLst/>
              <a:ahLst/>
              <a:cxnLst/>
              <a:rect l="l" t="t" r="r" b="b"/>
              <a:pathLst>
                <a:path w="1608" h="2621" extrusionOk="0">
                  <a:moveTo>
                    <a:pt x="405" y="0"/>
                  </a:moveTo>
                  <a:cubicBezTo>
                    <a:pt x="405" y="0"/>
                    <a:pt x="384" y="43"/>
                    <a:pt x="341" y="107"/>
                  </a:cubicBezTo>
                  <a:cubicBezTo>
                    <a:pt x="309" y="171"/>
                    <a:pt x="256" y="277"/>
                    <a:pt x="203" y="416"/>
                  </a:cubicBezTo>
                  <a:cubicBezTo>
                    <a:pt x="150" y="544"/>
                    <a:pt x="96" y="724"/>
                    <a:pt x="65" y="927"/>
                  </a:cubicBezTo>
                  <a:cubicBezTo>
                    <a:pt x="22" y="1139"/>
                    <a:pt x="1" y="1374"/>
                    <a:pt x="22" y="1661"/>
                  </a:cubicBezTo>
                  <a:cubicBezTo>
                    <a:pt x="43" y="1810"/>
                    <a:pt x="75" y="1948"/>
                    <a:pt x="128" y="2076"/>
                  </a:cubicBezTo>
                  <a:cubicBezTo>
                    <a:pt x="181" y="2193"/>
                    <a:pt x="256" y="2310"/>
                    <a:pt x="341" y="2395"/>
                  </a:cubicBezTo>
                  <a:cubicBezTo>
                    <a:pt x="426" y="2480"/>
                    <a:pt x="533" y="2544"/>
                    <a:pt x="650" y="2576"/>
                  </a:cubicBezTo>
                  <a:cubicBezTo>
                    <a:pt x="715" y="2602"/>
                    <a:pt x="789" y="2620"/>
                    <a:pt x="864" y="2620"/>
                  </a:cubicBezTo>
                  <a:cubicBezTo>
                    <a:pt x="910" y="2620"/>
                    <a:pt x="956" y="2613"/>
                    <a:pt x="1001" y="2597"/>
                  </a:cubicBezTo>
                  <a:cubicBezTo>
                    <a:pt x="1235" y="2544"/>
                    <a:pt x="1427" y="2363"/>
                    <a:pt x="1512" y="2140"/>
                  </a:cubicBezTo>
                  <a:cubicBezTo>
                    <a:pt x="1607" y="1906"/>
                    <a:pt x="1597" y="1618"/>
                    <a:pt x="1491" y="1331"/>
                  </a:cubicBezTo>
                  <a:cubicBezTo>
                    <a:pt x="1394" y="1054"/>
                    <a:pt x="1267" y="830"/>
                    <a:pt x="1139" y="660"/>
                  </a:cubicBezTo>
                  <a:cubicBezTo>
                    <a:pt x="1011" y="490"/>
                    <a:pt x="884" y="362"/>
                    <a:pt x="777" y="256"/>
                  </a:cubicBezTo>
                  <a:cubicBezTo>
                    <a:pt x="564" y="64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3748575" y="4866775"/>
              <a:ext cx="39400" cy="66125"/>
            </a:xfrm>
            <a:custGeom>
              <a:avLst/>
              <a:gdLst/>
              <a:ahLst/>
              <a:cxnLst/>
              <a:rect l="l" t="t" r="r" b="b"/>
              <a:pathLst>
                <a:path w="1576" h="2645" extrusionOk="0">
                  <a:moveTo>
                    <a:pt x="1033" y="1"/>
                  </a:moveTo>
                  <a:cubicBezTo>
                    <a:pt x="1033" y="1"/>
                    <a:pt x="990" y="22"/>
                    <a:pt x="937" y="76"/>
                  </a:cubicBezTo>
                  <a:cubicBezTo>
                    <a:pt x="873" y="129"/>
                    <a:pt x="788" y="214"/>
                    <a:pt x="693" y="310"/>
                  </a:cubicBezTo>
                  <a:cubicBezTo>
                    <a:pt x="501" y="523"/>
                    <a:pt x="234" y="874"/>
                    <a:pt x="75" y="1406"/>
                  </a:cubicBezTo>
                  <a:cubicBezTo>
                    <a:pt x="0" y="1693"/>
                    <a:pt x="11" y="1980"/>
                    <a:pt x="107" y="2204"/>
                  </a:cubicBezTo>
                  <a:cubicBezTo>
                    <a:pt x="160" y="2321"/>
                    <a:pt x="234" y="2417"/>
                    <a:pt x="331" y="2502"/>
                  </a:cubicBezTo>
                  <a:cubicBezTo>
                    <a:pt x="416" y="2566"/>
                    <a:pt x="532" y="2619"/>
                    <a:pt x="650" y="2640"/>
                  </a:cubicBezTo>
                  <a:cubicBezTo>
                    <a:pt x="678" y="2643"/>
                    <a:pt x="706" y="2644"/>
                    <a:pt x="735" y="2644"/>
                  </a:cubicBezTo>
                  <a:cubicBezTo>
                    <a:pt x="826" y="2644"/>
                    <a:pt x="920" y="2630"/>
                    <a:pt x="1001" y="2598"/>
                  </a:cubicBezTo>
                  <a:cubicBezTo>
                    <a:pt x="1107" y="2555"/>
                    <a:pt x="1214" y="2481"/>
                    <a:pt x="1299" y="2385"/>
                  </a:cubicBezTo>
                  <a:cubicBezTo>
                    <a:pt x="1459" y="2204"/>
                    <a:pt x="1554" y="1938"/>
                    <a:pt x="1565" y="1640"/>
                  </a:cubicBezTo>
                  <a:cubicBezTo>
                    <a:pt x="1575" y="1034"/>
                    <a:pt x="1416" y="629"/>
                    <a:pt x="1288" y="384"/>
                  </a:cubicBezTo>
                  <a:cubicBezTo>
                    <a:pt x="1214" y="256"/>
                    <a:pt x="1161" y="150"/>
                    <a:pt x="1107" y="86"/>
                  </a:cubicBezTo>
                  <a:cubicBezTo>
                    <a:pt x="1065" y="22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3693500" y="4852700"/>
              <a:ext cx="44975" cy="60400"/>
            </a:xfrm>
            <a:custGeom>
              <a:avLst/>
              <a:gdLst/>
              <a:ahLst/>
              <a:cxnLst/>
              <a:rect l="l" t="t" r="r" b="b"/>
              <a:pathLst>
                <a:path w="1799" h="2416" extrusionOk="0">
                  <a:moveTo>
                    <a:pt x="1671" y="0"/>
                  </a:moveTo>
                  <a:cubicBezTo>
                    <a:pt x="1671" y="0"/>
                    <a:pt x="1501" y="32"/>
                    <a:pt x="1235" y="171"/>
                  </a:cubicBezTo>
                  <a:cubicBezTo>
                    <a:pt x="980" y="309"/>
                    <a:pt x="618" y="521"/>
                    <a:pt x="278" y="968"/>
                  </a:cubicBezTo>
                  <a:cubicBezTo>
                    <a:pt x="96" y="1202"/>
                    <a:pt x="1" y="1479"/>
                    <a:pt x="11" y="1724"/>
                  </a:cubicBezTo>
                  <a:cubicBezTo>
                    <a:pt x="11" y="1788"/>
                    <a:pt x="22" y="1852"/>
                    <a:pt x="44" y="1905"/>
                  </a:cubicBezTo>
                  <a:cubicBezTo>
                    <a:pt x="54" y="1969"/>
                    <a:pt x="75" y="2022"/>
                    <a:pt x="107" y="2075"/>
                  </a:cubicBezTo>
                  <a:cubicBezTo>
                    <a:pt x="171" y="2171"/>
                    <a:pt x="256" y="2256"/>
                    <a:pt x="363" y="2320"/>
                  </a:cubicBezTo>
                  <a:cubicBezTo>
                    <a:pt x="416" y="2352"/>
                    <a:pt x="469" y="2373"/>
                    <a:pt x="522" y="2394"/>
                  </a:cubicBezTo>
                  <a:cubicBezTo>
                    <a:pt x="576" y="2405"/>
                    <a:pt x="639" y="2416"/>
                    <a:pt x="703" y="2416"/>
                  </a:cubicBezTo>
                  <a:cubicBezTo>
                    <a:pt x="820" y="2405"/>
                    <a:pt x="937" y="2384"/>
                    <a:pt x="1054" y="2320"/>
                  </a:cubicBezTo>
                  <a:cubicBezTo>
                    <a:pt x="1278" y="2214"/>
                    <a:pt x="1458" y="2001"/>
                    <a:pt x="1576" y="1724"/>
                  </a:cubicBezTo>
                  <a:cubicBezTo>
                    <a:pt x="1799" y="1171"/>
                    <a:pt x="1799" y="734"/>
                    <a:pt x="1767" y="447"/>
                  </a:cubicBezTo>
                  <a:cubicBezTo>
                    <a:pt x="1756" y="298"/>
                    <a:pt x="1725" y="202"/>
                    <a:pt x="1714" y="117"/>
                  </a:cubicBezTo>
                  <a:cubicBezTo>
                    <a:pt x="1693" y="43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3647750" y="4825200"/>
              <a:ext cx="56150" cy="48900"/>
            </a:xfrm>
            <a:custGeom>
              <a:avLst/>
              <a:gdLst/>
              <a:ahLst/>
              <a:cxnLst/>
              <a:rect l="l" t="t" r="r" b="b"/>
              <a:pathLst>
                <a:path w="2246" h="1956" extrusionOk="0">
                  <a:moveTo>
                    <a:pt x="2031" y="1"/>
                  </a:moveTo>
                  <a:cubicBezTo>
                    <a:pt x="1962" y="1"/>
                    <a:pt x="1877" y="4"/>
                    <a:pt x="1777" y="15"/>
                  </a:cubicBezTo>
                  <a:cubicBezTo>
                    <a:pt x="1703" y="25"/>
                    <a:pt x="1628" y="36"/>
                    <a:pt x="1533" y="46"/>
                  </a:cubicBezTo>
                  <a:cubicBezTo>
                    <a:pt x="1448" y="68"/>
                    <a:pt x="1352" y="89"/>
                    <a:pt x="1256" y="110"/>
                  </a:cubicBezTo>
                  <a:cubicBezTo>
                    <a:pt x="1054" y="174"/>
                    <a:pt x="831" y="259"/>
                    <a:pt x="596" y="408"/>
                  </a:cubicBezTo>
                  <a:cubicBezTo>
                    <a:pt x="341" y="568"/>
                    <a:pt x="150" y="781"/>
                    <a:pt x="75" y="1025"/>
                  </a:cubicBezTo>
                  <a:cubicBezTo>
                    <a:pt x="1" y="1260"/>
                    <a:pt x="32" y="1505"/>
                    <a:pt x="181" y="1707"/>
                  </a:cubicBezTo>
                  <a:cubicBezTo>
                    <a:pt x="314" y="1877"/>
                    <a:pt x="531" y="1955"/>
                    <a:pt x="750" y="1955"/>
                  </a:cubicBezTo>
                  <a:cubicBezTo>
                    <a:pt x="777" y="1955"/>
                    <a:pt x="804" y="1954"/>
                    <a:pt x="831" y="1952"/>
                  </a:cubicBezTo>
                  <a:cubicBezTo>
                    <a:pt x="1065" y="1941"/>
                    <a:pt x="1330" y="1792"/>
                    <a:pt x="1533" y="1579"/>
                  </a:cubicBezTo>
                  <a:cubicBezTo>
                    <a:pt x="1735" y="1366"/>
                    <a:pt x="1874" y="1153"/>
                    <a:pt x="1980" y="962"/>
                  </a:cubicBezTo>
                  <a:cubicBezTo>
                    <a:pt x="2075" y="770"/>
                    <a:pt x="2139" y="600"/>
                    <a:pt x="2182" y="462"/>
                  </a:cubicBezTo>
                  <a:cubicBezTo>
                    <a:pt x="2214" y="323"/>
                    <a:pt x="2235" y="206"/>
                    <a:pt x="2235" y="132"/>
                  </a:cubicBezTo>
                  <a:cubicBezTo>
                    <a:pt x="2246" y="57"/>
                    <a:pt x="2246" y="15"/>
                    <a:pt x="2246" y="15"/>
                  </a:cubicBezTo>
                  <a:cubicBezTo>
                    <a:pt x="2246" y="15"/>
                    <a:pt x="2170" y="1"/>
                    <a:pt x="2031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3619275" y="4782050"/>
              <a:ext cx="64950" cy="40075"/>
            </a:xfrm>
            <a:custGeom>
              <a:avLst/>
              <a:gdLst/>
              <a:ahLst/>
              <a:cxnLst/>
              <a:rect l="l" t="t" r="r" b="b"/>
              <a:pathLst>
                <a:path w="2598" h="1603" extrusionOk="0">
                  <a:moveTo>
                    <a:pt x="1443" y="1"/>
                  </a:moveTo>
                  <a:cubicBezTo>
                    <a:pt x="1285" y="1"/>
                    <a:pt x="1108" y="12"/>
                    <a:pt x="916" y="48"/>
                  </a:cubicBezTo>
                  <a:cubicBezTo>
                    <a:pt x="629" y="102"/>
                    <a:pt x="362" y="240"/>
                    <a:pt x="213" y="432"/>
                  </a:cubicBezTo>
                  <a:cubicBezTo>
                    <a:pt x="64" y="613"/>
                    <a:pt x="0" y="868"/>
                    <a:pt x="64" y="1102"/>
                  </a:cubicBezTo>
                  <a:cubicBezTo>
                    <a:pt x="149" y="1337"/>
                    <a:pt x="341" y="1507"/>
                    <a:pt x="575" y="1571"/>
                  </a:cubicBezTo>
                  <a:cubicBezTo>
                    <a:pt x="657" y="1592"/>
                    <a:pt x="743" y="1602"/>
                    <a:pt x="831" y="1602"/>
                  </a:cubicBezTo>
                  <a:cubicBezTo>
                    <a:pt x="1009" y="1602"/>
                    <a:pt x="1196" y="1560"/>
                    <a:pt x="1374" y="1474"/>
                  </a:cubicBezTo>
                  <a:cubicBezTo>
                    <a:pt x="1916" y="1219"/>
                    <a:pt x="2193" y="900"/>
                    <a:pt x="2384" y="666"/>
                  </a:cubicBezTo>
                  <a:cubicBezTo>
                    <a:pt x="2554" y="432"/>
                    <a:pt x="2597" y="272"/>
                    <a:pt x="2597" y="272"/>
                  </a:cubicBezTo>
                  <a:cubicBezTo>
                    <a:pt x="2597" y="272"/>
                    <a:pt x="2459" y="176"/>
                    <a:pt x="2171" y="102"/>
                  </a:cubicBezTo>
                  <a:cubicBezTo>
                    <a:pt x="2033" y="70"/>
                    <a:pt x="1852" y="27"/>
                    <a:pt x="1639" y="6"/>
                  </a:cubicBezTo>
                  <a:cubicBezTo>
                    <a:pt x="1578" y="3"/>
                    <a:pt x="1512" y="1"/>
                    <a:pt x="1443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3616350" y="4755325"/>
              <a:ext cx="53500" cy="9175"/>
            </a:xfrm>
            <a:custGeom>
              <a:avLst/>
              <a:gdLst/>
              <a:ahLst/>
              <a:cxnLst/>
              <a:rect l="l" t="t" r="r" b="b"/>
              <a:pathLst>
                <a:path w="2140" h="367" extrusionOk="0">
                  <a:moveTo>
                    <a:pt x="1" y="0"/>
                  </a:moveTo>
                  <a:cubicBezTo>
                    <a:pt x="43" y="64"/>
                    <a:pt x="96" y="117"/>
                    <a:pt x="171" y="171"/>
                  </a:cubicBezTo>
                  <a:cubicBezTo>
                    <a:pt x="348" y="301"/>
                    <a:pt x="582" y="366"/>
                    <a:pt x="837" y="366"/>
                  </a:cubicBezTo>
                  <a:cubicBezTo>
                    <a:pt x="873" y="366"/>
                    <a:pt x="910" y="365"/>
                    <a:pt x="948" y="362"/>
                  </a:cubicBezTo>
                  <a:cubicBezTo>
                    <a:pt x="1522" y="320"/>
                    <a:pt x="1895" y="138"/>
                    <a:pt x="213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3691375" y="4755325"/>
              <a:ext cx="201950" cy="100850"/>
            </a:xfrm>
            <a:custGeom>
              <a:avLst/>
              <a:gdLst/>
              <a:ahLst/>
              <a:cxnLst/>
              <a:rect l="l" t="t" r="r" b="b"/>
              <a:pathLst>
                <a:path w="8078" h="4034" extrusionOk="0">
                  <a:moveTo>
                    <a:pt x="1" y="0"/>
                  </a:moveTo>
                  <a:cubicBezTo>
                    <a:pt x="1" y="2224"/>
                    <a:pt x="1810" y="4033"/>
                    <a:pt x="4034" y="4033"/>
                  </a:cubicBezTo>
                  <a:cubicBezTo>
                    <a:pt x="6268" y="4033"/>
                    <a:pt x="8078" y="2224"/>
                    <a:pt x="8078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3762150" y="4755325"/>
              <a:ext cx="60400" cy="30075"/>
            </a:xfrm>
            <a:custGeom>
              <a:avLst/>
              <a:gdLst/>
              <a:ahLst/>
              <a:cxnLst/>
              <a:rect l="l" t="t" r="r" b="b"/>
              <a:pathLst>
                <a:path w="2416" h="1203" extrusionOk="0">
                  <a:moveTo>
                    <a:pt x="1" y="0"/>
                  </a:moveTo>
                  <a:cubicBezTo>
                    <a:pt x="1" y="660"/>
                    <a:pt x="543" y="1203"/>
                    <a:pt x="1203" y="1203"/>
                  </a:cubicBezTo>
                  <a:cubicBezTo>
                    <a:pt x="1873" y="1203"/>
                    <a:pt x="2416" y="660"/>
                    <a:pt x="2416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3719050" y="4755325"/>
              <a:ext cx="29550" cy="14650"/>
            </a:xfrm>
            <a:custGeom>
              <a:avLst/>
              <a:gdLst/>
              <a:ahLst/>
              <a:cxnLst/>
              <a:rect l="l" t="t" r="r" b="b"/>
              <a:pathLst>
                <a:path w="1182" h="586" extrusionOk="0">
                  <a:moveTo>
                    <a:pt x="1" y="0"/>
                  </a:moveTo>
                  <a:cubicBezTo>
                    <a:pt x="1" y="320"/>
                    <a:pt x="266" y="585"/>
                    <a:pt x="596" y="585"/>
                  </a:cubicBezTo>
                  <a:cubicBezTo>
                    <a:pt x="916" y="585"/>
                    <a:pt x="1181" y="320"/>
                    <a:pt x="1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3746450" y="4791175"/>
              <a:ext cx="33550" cy="29350"/>
            </a:xfrm>
            <a:custGeom>
              <a:avLst/>
              <a:gdLst/>
              <a:ahLst/>
              <a:cxnLst/>
              <a:rect l="l" t="t" r="r" b="b"/>
              <a:pathLst>
                <a:path w="1342" h="1174" extrusionOk="0">
                  <a:moveTo>
                    <a:pt x="668" y="0"/>
                  </a:moveTo>
                  <a:cubicBezTo>
                    <a:pt x="466" y="0"/>
                    <a:pt x="267" y="105"/>
                    <a:pt x="160" y="290"/>
                  </a:cubicBezTo>
                  <a:cubicBezTo>
                    <a:pt x="0" y="577"/>
                    <a:pt x="96" y="929"/>
                    <a:pt x="373" y="1099"/>
                  </a:cubicBezTo>
                  <a:cubicBezTo>
                    <a:pt x="468" y="1152"/>
                    <a:pt x="565" y="1173"/>
                    <a:pt x="671" y="1173"/>
                  </a:cubicBezTo>
                  <a:cubicBezTo>
                    <a:pt x="873" y="1173"/>
                    <a:pt x="1064" y="1067"/>
                    <a:pt x="1182" y="875"/>
                  </a:cubicBezTo>
                  <a:cubicBezTo>
                    <a:pt x="1341" y="599"/>
                    <a:pt x="1246" y="237"/>
                    <a:pt x="958" y="78"/>
                  </a:cubicBezTo>
                  <a:cubicBezTo>
                    <a:pt x="867" y="25"/>
                    <a:pt x="76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3836100" y="4755325"/>
              <a:ext cx="29300" cy="14400"/>
            </a:xfrm>
            <a:custGeom>
              <a:avLst/>
              <a:gdLst/>
              <a:ahLst/>
              <a:cxnLst/>
              <a:rect l="l" t="t" r="r" b="b"/>
              <a:pathLst>
                <a:path w="1172" h="576" extrusionOk="0">
                  <a:moveTo>
                    <a:pt x="1" y="0"/>
                  </a:moveTo>
                  <a:cubicBezTo>
                    <a:pt x="11" y="320"/>
                    <a:pt x="267" y="575"/>
                    <a:pt x="597" y="575"/>
                  </a:cubicBezTo>
                  <a:cubicBezTo>
                    <a:pt x="916" y="575"/>
                    <a:pt x="1172" y="320"/>
                    <a:pt x="1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3804975" y="4791175"/>
              <a:ext cx="33550" cy="29350"/>
            </a:xfrm>
            <a:custGeom>
              <a:avLst/>
              <a:gdLst/>
              <a:ahLst/>
              <a:cxnLst/>
              <a:rect l="l" t="t" r="r" b="b"/>
              <a:pathLst>
                <a:path w="1342" h="1174" extrusionOk="0">
                  <a:moveTo>
                    <a:pt x="663" y="0"/>
                  </a:moveTo>
                  <a:cubicBezTo>
                    <a:pt x="564" y="0"/>
                    <a:pt x="464" y="25"/>
                    <a:pt x="373" y="78"/>
                  </a:cubicBezTo>
                  <a:cubicBezTo>
                    <a:pt x="97" y="237"/>
                    <a:pt x="0" y="599"/>
                    <a:pt x="160" y="875"/>
                  </a:cubicBezTo>
                  <a:cubicBezTo>
                    <a:pt x="267" y="1067"/>
                    <a:pt x="469" y="1173"/>
                    <a:pt x="671" y="1173"/>
                  </a:cubicBezTo>
                  <a:cubicBezTo>
                    <a:pt x="767" y="1173"/>
                    <a:pt x="873" y="1142"/>
                    <a:pt x="958" y="1088"/>
                  </a:cubicBezTo>
                  <a:cubicBezTo>
                    <a:pt x="1246" y="929"/>
                    <a:pt x="1341" y="567"/>
                    <a:pt x="1171" y="290"/>
                  </a:cubicBezTo>
                  <a:cubicBezTo>
                    <a:pt x="1064" y="105"/>
                    <a:pt x="866" y="0"/>
                    <a:pt x="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3207975" y="3827350"/>
              <a:ext cx="1159450" cy="938650"/>
            </a:xfrm>
            <a:custGeom>
              <a:avLst/>
              <a:gdLst/>
              <a:ahLst/>
              <a:cxnLst/>
              <a:rect l="l" t="t" r="r" b="b"/>
              <a:pathLst>
                <a:path w="46378" h="37546" extrusionOk="0">
                  <a:moveTo>
                    <a:pt x="22454" y="1"/>
                  </a:moveTo>
                  <a:lnTo>
                    <a:pt x="22454" y="1"/>
                  </a:lnTo>
                  <a:cubicBezTo>
                    <a:pt x="0" y="26381"/>
                    <a:pt x="23359" y="37545"/>
                    <a:pt x="23359" y="37545"/>
                  </a:cubicBezTo>
                  <a:cubicBezTo>
                    <a:pt x="23359" y="37545"/>
                    <a:pt x="46377" y="25328"/>
                    <a:pt x="22454" y="1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3330625" y="4015975"/>
              <a:ext cx="917350" cy="742575"/>
            </a:xfrm>
            <a:custGeom>
              <a:avLst/>
              <a:gdLst/>
              <a:ahLst/>
              <a:cxnLst/>
              <a:rect l="l" t="t" r="r" b="b"/>
              <a:pathLst>
                <a:path w="36694" h="29703" extrusionOk="0">
                  <a:moveTo>
                    <a:pt x="17857" y="0"/>
                  </a:moveTo>
                  <a:lnTo>
                    <a:pt x="17857" y="0"/>
                  </a:lnTo>
                  <a:cubicBezTo>
                    <a:pt x="0" y="20806"/>
                    <a:pt x="18442" y="29702"/>
                    <a:pt x="18442" y="29702"/>
                  </a:cubicBezTo>
                  <a:cubicBezTo>
                    <a:pt x="18442" y="29702"/>
                    <a:pt x="36694" y="20103"/>
                    <a:pt x="17857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3377450" y="4090475"/>
              <a:ext cx="825025" cy="668075"/>
            </a:xfrm>
            <a:custGeom>
              <a:avLst/>
              <a:gdLst/>
              <a:ahLst/>
              <a:cxnLst/>
              <a:rect l="l" t="t" r="r" b="b"/>
              <a:pathLst>
                <a:path w="33001" h="26723" extrusionOk="0">
                  <a:moveTo>
                    <a:pt x="16155" y="0"/>
                  </a:moveTo>
                  <a:cubicBezTo>
                    <a:pt x="0" y="18656"/>
                    <a:pt x="16538" y="26722"/>
                    <a:pt x="16538" y="26722"/>
                  </a:cubicBezTo>
                  <a:cubicBezTo>
                    <a:pt x="16538" y="26722"/>
                    <a:pt x="33000" y="18155"/>
                    <a:pt x="16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3488125" y="4249025"/>
              <a:ext cx="609275" cy="493275"/>
            </a:xfrm>
            <a:custGeom>
              <a:avLst/>
              <a:gdLst/>
              <a:ahLst/>
              <a:cxnLst/>
              <a:rect l="l" t="t" r="r" b="b"/>
              <a:pathLst>
                <a:path w="24371" h="19731" extrusionOk="0">
                  <a:moveTo>
                    <a:pt x="11930" y="1"/>
                  </a:moveTo>
                  <a:lnTo>
                    <a:pt x="11930" y="1"/>
                  </a:lnTo>
                  <a:cubicBezTo>
                    <a:pt x="0" y="13771"/>
                    <a:pt x="12217" y="19731"/>
                    <a:pt x="12217" y="19731"/>
                  </a:cubicBezTo>
                  <a:cubicBezTo>
                    <a:pt x="12217" y="19731"/>
                    <a:pt x="24370" y="13409"/>
                    <a:pt x="11930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3575650" y="4392425"/>
              <a:ext cx="432075" cy="349875"/>
            </a:xfrm>
            <a:custGeom>
              <a:avLst/>
              <a:gdLst/>
              <a:ahLst/>
              <a:cxnLst/>
              <a:rect l="l" t="t" r="r" b="b"/>
              <a:pathLst>
                <a:path w="17283" h="13995" extrusionOk="0">
                  <a:moveTo>
                    <a:pt x="8471" y="1"/>
                  </a:moveTo>
                  <a:cubicBezTo>
                    <a:pt x="0" y="9759"/>
                    <a:pt x="8663" y="13995"/>
                    <a:pt x="8663" y="13995"/>
                  </a:cubicBezTo>
                  <a:cubicBezTo>
                    <a:pt x="8663" y="13995"/>
                    <a:pt x="17283" y="9515"/>
                    <a:pt x="8471" y="1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7797421" y="1885949"/>
            <a:ext cx="1096304" cy="1252935"/>
            <a:chOff x="3070675" y="3827350"/>
            <a:chExt cx="1443075" cy="1649250"/>
          </a:xfrm>
        </p:grpSpPr>
        <p:sp>
          <p:nvSpPr>
            <p:cNvPr id="1813" name="Google Shape;1813;p45"/>
            <p:cNvSpPr/>
            <p:nvPr/>
          </p:nvSpPr>
          <p:spPr>
            <a:xfrm>
              <a:off x="3070675" y="4755325"/>
              <a:ext cx="1443075" cy="721275"/>
            </a:xfrm>
            <a:custGeom>
              <a:avLst/>
              <a:gdLst/>
              <a:ahLst/>
              <a:cxnLst/>
              <a:rect l="l" t="t" r="r" b="b"/>
              <a:pathLst>
                <a:path w="57723" h="28851" extrusionOk="0">
                  <a:moveTo>
                    <a:pt x="1" y="0"/>
                  </a:moveTo>
                  <a:cubicBezTo>
                    <a:pt x="12" y="15931"/>
                    <a:pt x="12931" y="28850"/>
                    <a:pt x="28862" y="28850"/>
                  </a:cubicBezTo>
                  <a:cubicBezTo>
                    <a:pt x="44803" y="28850"/>
                    <a:pt x="57722" y="15931"/>
                    <a:pt x="57722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3137725" y="4755325"/>
              <a:ext cx="1309250" cy="654225"/>
            </a:xfrm>
            <a:custGeom>
              <a:avLst/>
              <a:gdLst/>
              <a:ahLst/>
              <a:cxnLst/>
              <a:rect l="l" t="t" r="r" b="b"/>
              <a:pathLst>
                <a:path w="52370" h="26169" extrusionOk="0">
                  <a:moveTo>
                    <a:pt x="1" y="0"/>
                  </a:moveTo>
                  <a:cubicBezTo>
                    <a:pt x="1" y="14452"/>
                    <a:pt x="11728" y="26168"/>
                    <a:pt x="26180" y="26168"/>
                  </a:cubicBezTo>
                  <a:cubicBezTo>
                    <a:pt x="40642" y="26168"/>
                    <a:pt x="52359" y="14452"/>
                    <a:pt x="52370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4464500" y="4764900"/>
              <a:ext cx="12275" cy="19725"/>
            </a:xfrm>
            <a:custGeom>
              <a:avLst/>
              <a:gdLst/>
              <a:ahLst/>
              <a:cxnLst/>
              <a:rect l="l" t="t" r="r" b="b"/>
              <a:pathLst>
                <a:path w="491" h="789" extrusionOk="0">
                  <a:moveTo>
                    <a:pt x="256" y="1"/>
                  </a:moveTo>
                  <a:cubicBezTo>
                    <a:pt x="11" y="277"/>
                    <a:pt x="1" y="458"/>
                    <a:pt x="54" y="597"/>
                  </a:cubicBezTo>
                  <a:cubicBezTo>
                    <a:pt x="86" y="660"/>
                    <a:pt x="129" y="713"/>
                    <a:pt x="160" y="745"/>
                  </a:cubicBezTo>
                  <a:cubicBezTo>
                    <a:pt x="203" y="777"/>
                    <a:pt x="224" y="788"/>
                    <a:pt x="224" y="788"/>
                  </a:cubicBezTo>
                  <a:cubicBezTo>
                    <a:pt x="224" y="788"/>
                    <a:pt x="256" y="777"/>
                    <a:pt x="299" y="745"/>
                  </a:cubicBezTo>
                  <a:cubicBezTo>
                    <a:pt x="342" y="724"/>
                    <a:pt x="384" y="671"/>
                    <a:pt x="416" y="607"/>
                  </a:cubicBezTo>
                  <a:cubicBezTo>
                    <a:pt x="479" y="479"/>
                    <a:pt x="490" y="277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479950" y="4790400"/>
              <a:ext cx="20225" cy="10700"/>
            </a:xfrm>
            <a:custGeom>
              <a:avLst/>
              <a:gdLst/>
              <a:ahLst/>
              <a:cxnLst/>
              <a:rect l="l" t="t" r="r" b="b"/>
              <a:pathLst>
                <a:path w="809" h="428" extrusionOk="0">
                  <a:moveTo>
                    <a:pt x="354" y="1"/>
                  </a:moveTo>
                  <a:cubicBezTo>
                    <a:pt x="299" y="1"/>
                    <a:pt x="249" y="10"/>
                    <a:pt x="202" y="23"/>
                  </a:cubicBezTo>
                  <a:cubicBezTo>
                    <a:pt x="74" y="76"/>
                    <a:pt x="0" y="194"/>
                    <a:pt x="0" y="194"/>
                  </a:cubicBezTo>
                  <a:cubicBezTo>
                    <a:pt x="0" y="194"/>
                    <a:pt x="53" y="310"/>
                    <a:pt x="181" y="385"/>
                  </a:cubicBezTo>
                  <a:cubicBezTo>
                    <a:pt x="230" y="410"/>
                    <a:pt x="290" y="428"/>
                    <a:pt x="362" y="428"/>
                  </a:cubicBezTo>
                  <a:cubicBezTo>
                    <a:pt x="478" y="428"/>
                    <a:pt x="625" y="381"/>
                    <a:pt x="809" y="236"/>
                  </a:cubicBezTo>
                  <a:cubicBezTo>
                    <a:pt x="681" y="109"/>
                    <a:pt x="564" y="45"/>
                    <a:pt x="457" y="12"/>
                  </a:cubicBezTo>
                  <a:cubicBezTo>
                    <a:pt x="421" y="4"/>
                    <a:pt x="387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462650" y="4804275"/>
              <a:ext cx="11475" cy="19725"/>
            </a:xfrm>
            <a:custGeom>
              <a:avLst/>
              <a:gdLst/>
              <a:ahLst/>
              <a:cxnLst/>
              <a:rect l="l" t="t" r="r" b="b"/>
              <a:pathLst>
                <a:path w="459" h="789" extrusionOk="0">
                  <a:moveTo>
                    <a:pt x="255" y="1"/>
                  </a:moveTo>
                  <a:cubicBezTo>
                    <a:pt x="255" y="1"/>
                    <a:pt x="128" y="64"/>
                    <a:pt x="64" y="181"/>
                  </a:cubicBezTo>
                  <a:cubicBezTo>
                    <a:pt x="21" y="245"/>
                    <a:pt x="0" y="320"/>
                    <a:pt x="21" y="426"/>
                  </a:cubicBezTo>
                  <a:cubicBezTo>
                    <a:pt x="32" y="469"/>
                    <a:pt x="43" y="533"/>
                    <a:pt x="75" y="585"/>
                  </a:cubicBezTo>
                  <a:cubicBezTo>
                    <a:pt x="96" y="649"/>
                    <a:pt x="139" y="713"/>
                    <a:pt x="181" y="788"/>
                  </a:cubicBezTo>
                  <a:cubicBezTo>
                    <a:pt x="255" y="734"/>
                    <a:pt x="309" y="671"/>
                    <a:pt x="352" y="618"/>
                  </a:cubicBezTo>
                  <a:cubicBezTo>
                    <a:pt x="383" y="564"/>
                    <a:pt x="404" y="511"/>
                    <a:pt x="426" y="458"/>
                  </a:cubicBezTo>
                  <a:cubicBezTo>
                    <a:pt x="458" y="362"/>
                    <a:pt x="447" y="277"/>
                    <a:pt x="426" y="213"/>
                  </a:cubicBezTo>
                  <a:cubicBezTo>
                    <a:pt x="373" y="75"/>
                    <a:pt x="25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458125" y="4843650"/>
              <a:ext cx="10925" cy="19425"/>
            </a:xfrm>
            <a:custGeom>
              <a:avLst/>
              <a:gdLst/>
              <a:ahLst/>
              <a:cxnLst/>
              <a:rect l="l" t="t" r="r" b="b"/>
              <a:pathLst>
                <a:path w="437" h="777" extrusionOk="0">
                  <a:moveTo>
                    <a:pt x="277" y="1"/>
                  </a:moveTo>
                  <a:cubicBezTo>
                    <a:pt x="138" y="117"/>
                    <a:pt x="64" y="224"/>
                    <a:pt x="32" y="320"/>
                  </a:cubicBezTo>
                  <a:cubicBezTo>
                    <a:pt x="11" y="373"/>
                    <a:pt x="11" y="415"/>
                    <a:pt x="11" y="458"/>
                  </a:cubicBezTo>
                  <a:cubicBezTo>
                    <a:pt x="1" y="490"/>
                    <a:pt x="11" y="533"/>
                    <a:pt x="22" y="564"/>
                  </a:cubicBezTo>
                  <a:cubicBezTo>
                    <a:pt x="53" y="703"/>
                    <a:pt x="160" y="777"/>
                    <a:pt x="160" y="777"/>
                  </a:cubicBezTo>
                  <a:cubicBezTo>
                    <a:pt x="160" y="777"/>
                    <a:pt x="287" y="745"/>
                    <a:pt x="373" y="628"/>
                  </a:cubicBezTo>
                  <a:cubicBezTo>
                    <a:pt x="394" y="596"/>
                    <a:pt x="415" y="554"/>
                    <a:pt x="426" y="522"/>
                  </a:cubicBezTo>
                  <a:cubicBezTo>
                    <a:pt x="436" y="479"/>
                    <a:pt x="436" y="436"/>
                    <a:pt x="436" y="384"/>
                  </a:cubicBezTo>
                  <a:cubicBezTo>
                    <a:pt x="426" y="277"/>
                    <a:pt x="384" y="150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470625" y="4870800"/>
              <a:ext cx="19975" cy="10850"/>
            </a:xfrm>
            <a:custGeom>
              <a:avLst/>
              <a:gdLst/>
              <a:ahLst/>
              <a:cxnLst/>
              <a:rect l="l" t="t" r="r" b="b"/>
              <a:pathLst>
                <a:path w="799" h="434" extrusionOk="0">
                  <a:moveTo>
                    <a:pt x="311" y="0"/>
                  </a:moveTo>
                  <a:cubicBezTo>
                    <a:pt x="280" y="0"/>
                    <a:pt x="251" y="4"/>
                    <a:pt x="224" y="10"/>
                  </a:cubicBezTo>
                  <a:cubicBezTo>
                    <a:pt x="85" y="53"/>
                    <a:pt x="0" y="149"/>
                    <a:pt x="0" y="149"/>
                  </a:cubicBezTo>
                  <a:cubicBezTo>
                    <a:pt x="0" y="149"/>
                    <a:pt x="43" y="277"/>
                    <a:pt x="160" y="362"/>
                  </a:cubicBezTo>
                  <a:cubicBezTo>
                    <a:pt x="222" y="403"/>
                    <a:pt x="298" y="434"/>
                    <a:pt x="396" y="434"/>
                  </a:cubicBezTo>
                  <a:cubicBezTo>
                    <a:pt x="502" y="434"/>
                    <a:pt x="633" y="397"/>
                    <a:pt x="799" y="298"/>
                  </a:cubicBezTo>
                  <a:cubicBezTo>
                    <a:pt x="610" y="66"/>
                    <a:pt x="441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452000" y="4882500"/>
              <a:ext cx="11200" cy="19425"/>
            </a:xfrm>
            <a:custGeom>
              <a:avLst/>
              <a:gdLst/>
              <a:ahLst/>
              <a:cxnLst/>
              <a:rect l="l" t="t" r="r" b="b"/>
              <a:pathLst>
                <a:path w="448" h="777" extrusionOk="0">
                  <a:moveTo>
                    <a:pt x="277" y="0"/>
                  </a:moveTo>
                  <a:cubicBezTo>
                    <a:pt x="277" y="0"/>
                    <a:pt x="149" y="43"/>
                    <a:pt x="64" y="159"/>
                  </a:cubicBezTo>
                  <a:cubicBezTo>
                    <a:pt x="22" y="213"/>
                    <a:pt x="0" y="287"/>
                    <a:pt x="0" y="394"/>
                  </a:cubicBezTo>
                  <a:cubicBezTo>
                    <a:pt x="0" y="490"/>
                    <a:pt x="33" y="617"/>
                    <a:pt x="118" y="777"/>
                  </a:cubicBezTo>
                  <a:cubicBezTo>
                    <a:pt x="267" y="670"/>
                    <a:pt x="352" y="564"/>
                    <a:pt x="395" y="479"/>
                  </a:cubicBezTo>
                  <a:cubicBezTo>
                    <a:pt x="447" y="383"/>
                    <a:pt x="437" y="298"/>
                    <a:pt x="426" y="223"/>
                  </a:cubicBezTo>
                  <a:cubicBezTo>
                    <a:pt x="383" y="85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441350" y="4921050"/>
              <a:ext cx="13325" cy="19200"/>
            </a:xfrm>
            <a:custGeom>
              <a:avLst/>
              <a:gdLst/>
              <a:ahLst/>
              <a:cxnLst/>
              <a:rect l="l" t="t" r="r" b="b"/>
              <a:pathLst>
                <a:path w="533" h="768" extrusionOk="0">
                  <a:moveTo>
                    <a:pt x="352" y="1"/>
                  </a:moveTo>
                  <a:cubicBezTo>
                    <a:pt x="65" y="214"/>
                    <a:pt x="1" y="395"/>
                    <a:pt x="22" y="533"/>
                  </a:cubicBezTo>
                  <a:cubicBezTo>
                    <a:pt x="43" y="672"/>
                    <a:pt x="150" y="767"/>
                    <a:pt x="150" y="767"/>
                  </a:cubicBezTo>
                  <a:cubicBezTo>
                    <a:pt x="150" y="767"/>
                    <a:pt x="277" y="746"/>
                    <a:pt x="374" y="629"/>
                  </a:cubicBezTo>
                  <a:cubicBezTo>
                    <a:pt x="469" y="523"/>
                    <a:pt x="533" y="331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4452275" y="4949500"/>
              <a:ext cx="19425" cy="11225"/>
            </a:xfrm>
            <a:custGeom>
              <a:avLst/>
              <a:gdLst/>
              <a:ahLst/>
              <a:cxnLst/>
              <a:rect l="l" t="t" r="r" b="b"/>
              <a:pathLst>
                <a:path w="777" h="449" extrusionOk="0">
                  <a:moveTo>
                    <a:pt x="275" y="0"/>
                  </a:moveTo>
                  <a:cubicBezTo>
                    <a:pt x="261" y="0"/>
                    <a:pt x="248" y="1"/>
                    <a:pt x="235" y="2"/>
                  </a:cubicBezTo>
                  <a:cubicBezTo>
                    <a:pt x="96" y="23"/>
                    <a:pt x="0" y="119"/>
                    <a:pt x="0" y="119"/>
                  </a:cubicBezTo>
                  <a:cubicBezTo>
                    <a:pt x="0" y="119"/>
                    <a:pt x="11" y="151"/>
                    <a:pt x="32" y="194"/>
                  </a:cubicBezTo>
                  <a:cubicBezTo>
                    <a:pt x="53" y="236"/>
                    <a:pt x="86" y="300"/>
                    <a:pt x="138" y="343"/>
                  </a:cubicBezTo>
                  <a:cubicBezTo>
                    <a:pt x="192" y="395"/>
                    <a:pt x="266" y="438"/>
                    <a:pt x="372" y="449"/>
                  </a:cubicBezTo>
                  <a:cubicBezTo>
                    <a:pt x="479" y="449"/>
                    <a:pt x="618" y="428"/>
                    <a:pt x="777" y="353"/>
                  </a:cubicBezTo>
                  <a:cubicBezTo>
                    <a:pt x="593" y="61"/>
                    <a:pt x="41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4430175" y="4959125"/>
              <a:ext cx="13075" cy="18650"/>
            </a:xfrm>
            <a:custGeom>
              <a:avLst/>
              <a:gdLst/>
              <a:ahLst/>
              <a:cxnLst/>
              <a:rect l="l" t="t" r="r" b="b"/>
              <a:pathLst>
                <a:path w="523" h="746" extrusionOk="0">
                  <a:moveTo>
                    <a:pt x="384" y="0"/>
                  </a:moveTo>
                  <a:cubicBezTo>
                    <a:pt x="384" y="0"/>
                    <a:pt x="352" y="10"/>
                    <a:pt x="310" y="21"/>
                  </a:cubicBezTo>
                  <a:cubicBezTo>
                    <a:pt x="267" y="43"/>
                    <a:pt x="214" y="74"/>
                    <a:pt x="161" y="128"/>
                  </a:cubicBezTo>
                  <a:cubicBezTo>
                    <a:pt x="65" y="234"/>
                    <a:pt x="1" y="415"/>
                    <a:pt x="140" y="745"/>
                  </a:cubicBezTo>
                  <a:cubicBezTo>
                    <a:pt x="448" y="575"/>
                    <a:pt x="523" y="383"/>
                    <a:pt x="501" y="234"/>
                  </a:cubicBezTo>
                  <a:cubicBezTo>
                    <a:pt x="501" y="170"/>
                    <a:pt x="469" y="107"/>
                    <a:pt x="437" y="64"/>
                  </a:cubicBezTo>
                  <a:cubicBezTo>
                    <a:pt x="416" y="2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4416625" y="4996350"/>
              <a:ext cx="13050" cy="18375"/>
            </a:xfrm>
            <a:custGeom>
              <a:avLst/>
              <a:gdLst/>
              <a:ahLst/>
              <a:cxnLst/>
              <a:rect l="l" t="t" r="r" b="b"/>
              <a:pathLst>
                <a:path w="522" h="735" extrusionOk="0">
                  <a:moveTo>
                    <a:pt x="394" y="1"/>
                  </a:moveTo>
                  <a:lnTo>
                    <a:pt x="394" y="1"/>
                  </a:lnTo>
                  <a:cubicBezTo>
                    <a:pt x="64" y="171"/>
                    <a:pt x="0" y="352"/>
                    <a:pt x="0" y="490"/>
                  </a:cubicBezTo>
                  <a:cubicBezTo>
                    <a:pt x="11" y="565"/>
                    <a:pt x="32" y="628"/>
                    <a:pt x="53" y="671"/>
                  </a:cubicBezTo>
                  <a:cubicBezTo>
                    <a:pt x="75" y="714"/>
                    <a:pt x="96" y="735"/>
                    <a:pt x="96" y="735"/>
                  </a:cubicBezTo>
                  <a:cubicBezTo>
                    <a:pt x="96" y="735"/>
                    <a:pt x="128" y="735"/>
                    <a:pt x="181" y="725"/>
                  </a:cubicBezTo>
                  <a:cubicBezTo>
                    <a:pt x="223" y="703"/>
                    <a:pt x="287" y="682"/>
                    <a:pt x="341" y="628"/>
                  </a:cubicBezTo>
                  <a:cubicBezTo>
                    <a:pt x="436" y="533"/>
                    <a:pt x="521" y="342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4424850" y="5025625"/>
              <a:ext cx="18650" cy="11475"/>
            </a:xfrm>
            <a:custGeom>
              <a:avLst/>
              <a:gdLst/>
              <a:ahLst/>
              <a:cxnLst/>
              <a:rect l="l" t="t" r="r" b="b"/>
              <a:pathLst>
                <a:path w="746" h="459" extrusionOk="0">
                  <a:moveTo>
                    <a:pt x="256" y="1"/>
                  </a:moveTo>
                  <a:cubicBezTo>
                    <a:pt x="107" y="1"/>
                    <a:pt x="1" y="75"/>
                    <a:pt x="1" y="75"/>
                  </a:cubicBezTo>
                  <a:cubicBezTo>
                    <a:pt x="1" y="75"/>
                    <a:pt x="12" y="213"/>
                    <a:pt x="107" y="320"/>
                  </a:cubicBezTo>
                  <a:cubicBezTo>
                    <a:pt x="172" y="392"/>
                    <a:pt x="281" y="458"/>
                    <a:pt x="452" y="458"/>
                  </a:cubicBezTo>
                  <a:cubicBezTo>
                    <a:pt x="535" y="458"/>
                    <a:pt x="632" y="443"/>
                    <a:pt x="746" y="405"/>
                  </a:cubicBezTo>
                  <a:cubicBezTo>
                    <a:pt x="672" y="235"/>
                    <a:pt x="576" y="138"/>
                    <a:pt x="490" y="75"/>
                  </a:cubicBezTo>
                  <a:cubicBezTo>
                    <a:pt x="405" y="11"/>
                    <a:pt x="320" y="1"/>
                    <a:pt x="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401200" y="5032800"/>
              <a:ext cx="12800" cy="17850"/>
            </a:xfrm>
            <a:custGeom>
              <a:avLst/>
              <a:gdLst/>
              <a:ahLst/>
              <a:cxnLst/>
              <a:rect l="l" t="t" r="r" b="b"/>
              <a:pathLst>
                <a:path w="512" h="714" extrusionOk="0">
                  <a:moveTo>
                    <a:pt x="426" y="0"/>
                  </a:moveTo>
                  <a:cubicBezTo>
                    <a:pt x="426" y="0"/>
                    <a:pt x="298" y="12"/>
                    <a:pt x="181" y="97"/>
                  </a:cubicBezTo>
                  <a:cubicBezTo>
                    <a:pt x="74" y="192"/>
                    <a:pt x="0" y="373"/>
                    <a:pt x="96" y="714"/>
                  </a:cubicBezTo>
                  <a:cubicBezTo>
                    <a:pt x="436" y="586"/>
                    <a:pt x="511" y="395"/>
                    <a:pt x="511" y="246"/>
                  </a:cubicBezTo>
                  <a:cubicBezTo>
                    <a:pt x="511" y="107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382575" y="5068450"/>
              <a:ext cx="12525" cy="17325"/>
            </a:xfrm>
            <a:custGeom>
              <a:avLst/>
              <a:gdLst/>
              <a:ahLst/>
              <a:cxnLst/>
              <a:rect l="l" t="t" r="r" b="b"/>
              <a:pathLst>
                <a:path w="501" h="693" extrusionOk="0">
                  <a:moveTo>
                    <a:pt x="457" y="0"/>
                  </a:moveTo>
                  <a:cubicBezTo>
                    <a:pt x="287" y="64"/>
                    <a:pt x="181" y="139"/>
                    <a:pt x="117" y="213"/>
                  </a:cubicBezTo>
                  <a:cubicBezTo>
                    <a:pt x="53" y="298"/>
                    <a:pt x="22" y="362"/>
                    <a:pt x="10" y="437"/>
                  </a:cubicBezTo>
                  <a:cubicBezTo>
                    <a:pt x="0" y="575"/>
                    <a:pt x="74" y="693"/>
                    <a:pt x="74" y="693"/>
                  </a:cubicBezTo>
                  <a:cubicBezTo>
                    <a:pt x="74" y="693"/>
                    <a:pt x="80" y="693"/>
                    <a:pt x="89" y="693"/>
                  </a:cubicBezTo>
                  <a:cubicBezTo>
                    <a:pt x="127" y="693"/>
                    <a:pt x="236" y="686"/>
                    <a:pt x="330" y="618"/>
                  </a:cubicBezTo>
                  <a:cubicBezTo>
                    <a:pt x="383" y="575"/>
                    <a:pt x="447" y="511"/>
                    <a:pt x="469" y="405"/>
                  </a:cubicBezTo>
                  <a:cubicBezTo>
                    <a:pt x="500" y="310"/>
                    <a:pt x="500" y="171"/>
                    <a:pt x="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388675" y="5097675"/>
              <a:ext cx="17875" cy="12350"/>
            </a:xfrm>
            <a:custGeom>
              <a:avLst/>
              <a:gdLst/>
              <a:ahLst/>
              <a:cxnLst/>
              <a:rect l="l" t="t" r="r" b="b"/>
              <a:pathLst>
                <a:path w="715" h="494" extrusionOk="0">
                  <a:moveTo>
                    <a:pt x="235" y="1"/>
                  </a:moveTo>
                  <a:cubicBezTo>
                    <a:pt x="103" y="1"/>
                    <a:pt x="12" y="56"/>
                    <a:pt x="12" y="56"/>
                  </a:cubicBezTo>
                  <a:cubicBezTo>
                    <a:pt x="12" y="56"/>
                    <a:pt x="1" y="194"/>
                    <a:pt x="86" y="311"/>
                  </a:cubicBezTo>
                  <a:cubicBezTo>
                    <a:pt x="152" y="402"/>
                    <a:pt x="271" y="494"/>
                    <a:pt x="497" y="494"/>
                  </a:cubicBezTo>
                  <a:cubicBezTo>
                    <a:pt x="561" y="494"/>
                    <a:pt x="632" y="487"/>
                    <a:pt x="714" y="470"/>
                  </a:cubicBezTo>
                  <a:cubicBezTo>
                    <a:pt x="586" y="120"/>
                    <a:pt x="405" y="23"/>
                    <a:pt x="267" y="2"/>
                  </a:cubicBezTo>
                  <a:cubicBezTo>
                    <a:pt x="256" y="1"/>
                    <a:pt x="245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364200" y="5102775"/>
              <a:ext cx="13075" cy="16775"/>
            </a:xfrm>
            <a:custGeom>
              <a:avLst/>
              <a:gdLst/>
              <a:ahLst/>
              <a:cxnLst/>
              <a:rect l="l" t="t" r="r" b="b"/>
              <a:pathLst>
                <a:path w="523" h="671" extrusionOk="0">
                  <a:moveTo>
                    <a:pt x="431" y="0"/>
                  </a:moveTo>
                  <a:cubicBezTo>
                    <a:pt x="391" y="0"/>
                    <a:pt x="285" y="7"/>
                    <a:pt x="192" y="75"/>
                  </a:cubicBezTo>
                  <a:cubicBezTo>
                    <a:pt x="171" y="96"/>
                    <a:pt x="139" y="117"/>
                    <a:pt x="118" y="150"/>
                  </a:cubicBezTo>
                  <a:cubicBezTo>
                    <a:pt x="86" y="181"/>
                    <a:pt x="64" y="224"/>
                    <a:pt x="54" y="266"/>
                  </a:cubicBezTo>
                  <a:cubicBezTo>
                    <a:pt x="12" y="363"/>
                    <a:pt x="1" y="490"/>
                    <a:pt x="33" y="671"/>
                  </a:cubicBezTo>
                  <a:cubicBezTo>
                    <a:pt x="203" y="618"/>
                    <a:pt x="320" y="554"/>
                    <a:pt x="395" y="479"/>
                  </a:cubicBezTo>
                  <a:cubicBezTo>
                    <a:pt x="426" y="448"/>
                    <a:pt x="459" y="405"/>
                    <a:pt x="480" y="373"/>
                  </a:cubicBezTo>
                  <a:cubicBezTo>
                    <a:pt x="490" y="330"/>
                    <a:pt x="501" y="288"/>
                    <a:pt x="501" y="256"/>
                  </a:cubicBezTo>
                  <a:cubicBezTo>
                    <a:pt x="522" y="117"/>
                    <a:pt x="448" y="1"/>
                    <a:pt x="448" y="1"/>
                  </a:cubicBezTo>
                  <a:cubicBezTo>
                    <a:pt x="448" y="1"/>
                    <a:pt x="442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340525" y="5136300"/>
              <a:ext cx="13325" cy="16075"/>
            </a:xfrm>
            <a:custGeom>
              <a:avLst/>
              <a:gdLst/>
              <a:ahLst/>
              <a:cxnLst/>
              <a:rect l="l" t="t" r="r" b="b"/>
              <a:pathLst>
                <a:path w="533" h="643" extrusionOk="0">
                  <a:moveTo>
                    <a:pt x="522" y="1"/>
                  </a:moveTo>
                  <a:cubicBezTo>
                    <a:pt x="427" y="22"/>
                    <a:pt x="363" y="53"/>
                    <a:pt x="299" y="75"/>
                  </a:cubicBezTo>
                  <a:cubicBezTo>
                    <a:pt x="235" y="107"/>
                    <a:pt x="192" y="139"/>
                    <a:pt x="150" y="171"/>
                  </a:cubicBezTo>
                  <a:cubicBezTo>
                    <a:pt x="75" y="235"/>
                    <a:pt x="43" y="309"/>
                    <a:pt x="32" y="384"/>
                  </a:cubicBezTo>
                  <a:cubicBezTo>
                    <a:pt x="1" y="522"/>
                    <a:pt x="65" y="639"/>
                    <a:pt x="65" y="639"/>
                  </a:cubicBezTo>
                  <a:cubicBezTo>
                    <a:pt x="65" y="639"/>
                    <a:pt x="85" y="643"/>
                    <a:pt x="118" y="643"/>
                  </a:cubicBezTo>
                  <a:cubicBezTo>
                    <a:pt x="167" y="643"/>
                    <a:pt x="244" y="635"/>
                    <a:pt x="320" y="597"/>
                  </a:cubicBezTo>
                  <a:cubicBezTo>
                    <a:pt x="384" y="554"/>
                    <a:pt x="448" y="500"/>
                    <a:pt x="490" y="405"/>
                  </a:cubicBezTo>
                  <a:cubicBezTo>
                    <a:pt x="501" y="351"/>
                    <a:pt x="522" y="299"/>
                    <a:pt x="533" y="235"/>
                  </a:cubicBezTo>
                  <a:cubicBezTo>
                    <a:pt x="533" y="171"/>
                    <a:pt x="533" y="86"/>
                    <a:pt x="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344800" y="5165300"/>
              <a:ext cx="16225" cy="13175"/>
            </a:xfrm>
            <a:custGeom>
              <a:avLst/>
              <a:gdLst/>
              <a:ahLst/>
              <a:cxnLst/>
              <a:rect l="l" t="t" r="r" b="b"/>
              <a:pathLst>
                <a:path w="649" h="527" extrusionOk="0">
                  <a:moveTo>
                    <a:pt x="168" y="1"/>
                  </a:moveTo>
                  <a:cubicBezTo>
                    <a:pt x="69" y="1"/>
                    <a:pt x="0" y="32"/>
                    <a:pt x="0" y="32"/>
                  </a:cubicBezTo>
                  <a:lnTo>
                    <a:pt x="0" y="118"/>
                  </a:lnTo>
                  <a:cubicBezTo>
                    <a:pt x="0" y="160"/>
                    <a:pt x="21" y="224"/>
                    <a:pt x="53" y="288"/>
                  </a:cubicBezTo>
                  <a:cubicBezTo>
                    <a:pt x="111" y="403"/>
                    <a:pt x="246" y="527"/>
                    <a:pt x="545" y="527"/>
                  </a:cubicBezTo>
                  <a:cubicBezTo>
                    <a:pt x="578" y="527"/>
                    <a:pt x="612" y="525"/>
                    <a:pt x="649" y="522"/>
                  </a:cubicBezTo>
                  <a:cubicBezTo>
                    <a:pt x="575" y="149"/>
                    <a:pt x="405" y="43"/>
                    <a:pt x="266" y="11"/>
                  </a:cubicBezTo>
                  <a:cubicBezTo>
                    <a:pt x="231" y="4"/>
                    <a:pt x="198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318725" y="5167950"/>
              <a:ext cx="13325" cy="15450"/>
            </a:xfrm>
            <a:custGeom>
              <a:avLst/>
              <a:gdLst/>
              <a:ahLst/>
              <a:cxnLst/>
              <a:rect l="l" t="t" r="r" b="b"/>
              <a:pathLst>
                <a:path w="533" h="618" extrusionOk="0">
                  <a:moveTo>
                    <a:pt x="405" y="1"/>
                  </a:moveTo>
                  <a:cubicBezTo>
                    <a:pt x="362" y="1"/>
                    <a:pt x="298" y="12"/>
                    <a:pt x="234" y="43"/>
                  </a:cubicBezTo>
                  <a:cubicBezTo>
                    <a:pt x="171" y="75"/>
                    <a:pt x="107" y="128"/>
                    <a:pt x="64" y="224"/>
                  </a:cubicBezTo>
                  <a:cubicBezTo>
                    <a:pt x="22" y="310"/>
                    <a:pt x="0" y="437"/>
                    <a:pt x="0" y="618"/>
                  </a:cubicBezTo>
                  <a:cubicBezTo>
                    <a:pt x="181" y="596"/>
                    <a:pt x="298" y="533"/>
                    <a:pt x="383" y="469"/>
                  </a:cubicBezTo>
                  <a:cubicBezTo>
                    <a:pt x="457" y="405"/>
                    <a:pt x="500" y="331"/>
                    <a:pt x="521" y="267"/>
                  </a:cubicBezTo>
                  <a:cubicBezTo>
                    <a:pt x="532" y="192"/>
                    <a:pt x="532" y="128"/>
                    <a:pt x="521" y="86"/>
                  </a:cubicBezTo>
                  <a:cubicBezTo>
                    <a:pt x="511" y="33"/>
                    <a:pt x="490" y="1"/>
                    <a:pt x="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291050" y="5198800"/>
              <a:ext cx="14400" cy="15075"/>
            </a:xfrm>
            <a:custGeom>
              <a:avLst/>
              <a:gdLst/>
              <a:ahLst/>
              <a:cxnLst/>
              <a:rect l="l" t="t" r="r" b="b"/>
              <a:pathLst>
                <a:path w="576" h="603" extrusionOk="0">
                  <a:moveTo>
                    <a:pt x="575" y="1"/>
                  </a:moveTo>
                  <a:lnTo>
                    <a:pt x="575" y="1"/>
                  </a:lnTo>
                  <a:cubicBezTo>
                    <a:pt x="213" y="55"/>
                    <a:pt x="96" y="204"/>
                    <a:pt x="43" y="331"/>
                  </a:cubicBezTo>
                  <a:cubicBezTo>
                    <a:pt x="0" y="459"/>
                    <a:pt x="43" y="587"/>
                    <a:pt x="43" y="587"/>
                  </a:cubicBezTo>
                  <a:cubicBezTo>
                    <a:pt x="43" y="587"/>
                    <a:pt x="95" y="603"/>
                    <a:pt x="165" y="603"/>
                  </a:cubicBezTo>
                  <a:cubicBezTo>
                    <a:pt x="208" y="603"/>
                    <a:pt x="259" y="596"/>
                    <a:pt x="309" y="576"/>
                  </a:cubicBezTo>
                  <a:cubicBezTo>
                    <a:pt x="447" y="523"/>
                    <a:pt x="575" y="363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292125" y="5227150"/>
              <a:ext cx="15700" cy="14525"/>
            </a:xfrm>
            <a:custGeom>
              <a:avLst/>
              <a:gdLst/>
              <a:ahLst/>
              <a:cxnLst/>
              <a:rect l="l" t="t" r="r" b="b"/>
              <a:pathLst>
                <a:path w="628" h="581" extrusionOk="0">
                  <a:moveTo>
                    <a:pt x="160" y="0"/>
                  </a:moveTo>
                  <a:cubicBezTo>
                    <a:pt x="91" y="0"/>
                    <a:pt x="43" y="16"/>
                    <a:pt x="43" y="16"/>
                  </a:cubicBezTo>
                  <a:cubicBezTo>
                    <a:pt x="43" y="16"/>
                    <a:pt x="0" y="144"/>
                    <a:pt x="64" y="283"/>
                  </a:cubicBezTo>
                  <a:cubicBezTo>
                    <a:pt x="117" y="421"/>
                    <a:pt x="255" y="559"/>
                    <a:pt x="628" y="581"/>
                  </a:cubicBezTo>
                  <a:cubicBezTo>
                    <a:pt x="596" y="208"/>
                    <a:pt x="436" y="70"/>
                    <a:pt x="308" y="27"/>
                  </a:cubicBezTo>
                  <a:cubicBezTo>
                    <a:pt x="255" y="7"/>
                    <a:pt x="203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264975" y="5227150"/>
              <a:ext cx="15175" cy="14250"/>
            </a:xfrm>
            <a:custGeom>
              <a:avLst/>
              <a:gdLst/>
              <a:ahLst/>
              <a:cxnLst/>
              <a:rect l="l" t="t" r="r" b="b"/>
              <a:pathLst>
                <a:path w="607" h="570" extrusionOk="0">
                  <a:moveTo>
                    <a:pt x="447" y="0"/>
                  </a:moveTo>
                  <a:cubicBezTo>
                    <a:pt x="404" y="0"/>
                    <a:pt x="352" y="7"/>
                    <a:pt x="299" y="27"/>
                  </a:cubicBezTo>
                  <a:cubicBezTo>
                    <a:pt x="235" y="49"/>
                    <a:pt x="171" y="101"/>
                    <a:pt x="117" y="187"/>
                  </a:cubicBezTo>
                  <a:cubicBezTo>
                    <a:pt x="64" y="262"/>
                    <a:pt x="22" y="389"/>
                    <a:pt x="1" y="570"/>
                  </a:cubicBezTo>
                  <a:cubicBezTo>
                    <a:pt x="181" y="559"/>
                    <a:pt x="309" y="527"/>
                    <a:pt x="405" y="474"/>
                  </a:cubicBezTo>
                  <a:cubicBezTo>
                    <a:pt x="490" y="421"/>
                    <a:pt x="533" y="347"/>
                    <a:pt x="564" y="272"/>
                  </a:cubicBezTo>
                  <a:cubicBezTo>
                    <a:pt x="607" y="144"/>
                    <a:pt x="564" y="16"/>
                    <a:pt x="564" y="16"/>
                  </a:cubicBezTo>
                  <a:cubicBezTo>
                    <a:pt x="564" y="16"/>
                    <a:pt x="516" y="0"/>
                    <a:pt x="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235175" y="5255750"/>
              <a:ext cx="15450" cy="13750"/>
            </a:xfrm>
            <a:custGeom>
              <a:avLst/>
              <a:gdLst/>
              <a:ahLst/>
              <a:cxnLst/>
              <a:rect l="l" t="t" r="r" b="b"/>
              <a:pathLst>
                <a:path w="618" h="550" extrusionOk="0">
                  <a:moveTo>
                    <a:pt x="618" y="0"/>
                  </a:moveTo>
                  <a:cubicBezTo>
                    <a:pt x="256" y="11"/>
                    <a:pt x="107" y="128"/>
                    <a:pt x="53" y="256"/>
                  </a:cubicBezTo>
                  <a:cubicBezTo>
                    <a:pt x="1" y="383"/>
                    <a:pt x="22" y="522"/>
                    <a:pt x="22" y="522"/>
                  </a:cubicBezTo>
                  <a:cubicBezTo>
                    <a:pt x="22" y="522"/>
                    <a:pt x="87" y="549"/>
                    <a:pt x="174" y="549"/>
                  </a:cubicBezTo>
                  <a:cubicBezTo>
                    <a:pt x="209" y="549"/>
                    <a:pt x="248" y="545"/>
                    <a:pt x="288" y="532"/>
                  </a:cubicBezTo>
                  <a:cubicBezTo>
                    <a:pt x="426" y="490"/>
                    <a:pt x="586" y="362"/>
                    <a:pt x="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234125" y="5282550"/>
              <a:ext cx="13850" cy="15800"/>
            </a:xfrm>
            <a:custGeom>
              <a:avLst/>
              <a:gdLst/>
              <a:ahLst/>
              <a:cxnLst/>
              <a:rect l="l" t="t" r="r" b="b"/>
              <a:pathLst>
                <a:path w="554" h="632" extrusionOk="0">
                  <a:moveTo>
                    <a:pt x="75" y="0"/>
                  </a:moveTo>
                  <a:cubicBezTo>
                    <a:pt x="42" y="0"/>
                    <a:pt x="21" y="4"/>
                    <a:pt x="21" y="4"/>
                  </a:cubicBezTo>
                  <a:cubicBezTo>
                    <a:pt x="21" y="4"/>
                    <a:pt x="10" y="35"/>
                    <a:pt x="10" y="89"/>
                  </a:cubicBezTo>
                  <a:cubicBezTo>
                    <a:pt x="0" y="131"/>
                    <a:pt x="0" y="205"/>
                    <a:pt x="10" y="269"/>
                  </a:cubicBezTo>
                  <a:cubicBezTo>
                    <a:pt x="32" y="344"/>
                    <a:pt x="74" y="418"/>
                    <a:pt x="159" y="482"/>
                  </a:cubicBezTo>
                  <a:cubicBezTo>
                    <a:pt x="234" y="546"/>
                    <a:pt x="362" y="610"/>
                    <a:pt x="542" y="631"/>
                  </a:cubicBezTo>
                  <a:cubicBezTo>
                    <a:pt x="554" y="259"/>
                    <a:pt x="415" y="110"/>
                    <a:pt x="287" y="46"/>
                  </a:cubicBezTo>
                  <a:cubicBezTo>
                    <a:pt x="204" y="8"/>
                    <a:pt x="12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205375" y="5280025"/>
              <a:ext cx="15725" cy="13050"/>
            </a:xfrm>
            <a:custGeom>
              <a:avLst/>
              <a:gdLst/>
              <a:ahLst/>
              <a:cxnLst/>
              <a:rect l="l" t="t" r="r" b="b"/>
              <a:pathLst>
                <a:path w="629" h="522" extrusionOk="0">
                  <a:moveTo>
                    <a:pt x="457" y="1"/>
                  </a:moveTo>
                  <a:cubicBezTo>
                    <a:pt x="426" y="1"/>
                    <a:pt x="395" y="3"/>
                    <a:pt x="363" y="8"/>
                  </a:cubicBezTo>
                  <a:cubicBezTo>
                    <a:pt x="214" y="41"/>
                    <a:pt x="75" y="157"/>
                    <a:pt x="1" y="519"/>
                  </a:cubicBezTo>
                  <a:cubicBezTo>
                    <a:pt x="28" y="521"/>
                    <a:pt x="53" y="522"/>
                    <a:pt x="78" y="522"/>
                  </a:cubicBezTo>
                  <a:cubicBezTo>
                    <a:pt x="386" y="522"/>
                    <a:pt x="527" y="403"/>
                    <a:pt x="586" y="285"/>
                  </a:cubicBezTo>
                  <a:cubicBezTo>
                    <a:pt x="618" y="221"/>
                    <a:pt x="628" y="157"/>
                    <a:pt x="628" y="115"/>
                  </a:cubicBezTo>
                  <a:cubicBezTo>
                    <a:pt x="628" y="62"/>
                    <a:pt x="618" y="30"/>
                    <a:pt x="618" y="30"/>
                  </a:cubicBezTo>
                  <a:cubicBezTo>
                    <a:pt x="618" y="30"/>
                    <a:pt x="586" y="19"/>
                    <a:pt x="543" y="8"/>
                  </a:cubicBezTo>
                  <a:cubicBezTo>
                    <a:pt x="517" y="3"/>
                    <a:pt x="488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173175" y="5305625"/>
              <a:ext cx="16525" cy="12775"/>
            </a:xfrm>
            <a:custGeom>
              <a:avLst/>
              <a:gdLst/>
              <a:ahLst/>
              <a:cxnLst/>
              <a:rect l="l" t="t" r="r" b="b"/>
              <a:pathLst>
                <a:path w="661" h="511" extrusionOk="0">
                  <a:moveTo>
                    <a:pt x="536" y="0"/>
                  </a:moveTo>
                  <a:cubicBezTo>
                    <a:pt x="254" y="0"/>
                    <a:pt x="130" y="96"/>
                    <a:pt x="65" y="209"/>
                  </a:cubicBezTo>
                  <a:cubicBezTo>
                    <a:pt x="33" y="261"/>
                    <a:pt x="12" y="325"/>
                    <a:pt x="12" y="379"/>
                  </a:cubicBezTo>
                  <a:cubicBezTo>
                    <a:pt x="1" y="421"/>
                    <a:pt x="12" y="453"/>
                    <a:pt x="12" y="453"/>
                  </a:cubicBezTo>
                  <a:cubicBezTo>
                    <a:pt x="12" y="453"/>
                    <a:pt x="33" y="474"/>
                    <a:pt x="86" y="485"/>
                  </a:cubicBezTo>
                  <a:cubicBezTo>
                    <a:pt x="117" y="501"/>
                    <a:pt x="166" y="511"/>
                    <a:pt x="215" y="511"/>
                  </a:cubicBezTo>
                  <a:cubicBezTo>
                    <a:pt x="232" y="511"/>
                    <a:pt x="250" y="509"/>
                    <a:pt x="267" y="507"/>
                  </a:cubicBezTo>
                  <a:cubicBezTo>
                    <a:pt x="405" y="474"/>
                    <a:pt x="575" y="358"/>
                    <a:pt x="661" y="6"/>
                  </a:cubicBezTo>
                  <a:cubicBezTo>
                    <a:pt x="616" y="2"/>
                    <a:pt x="574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168675" y="5330525"/>
              <a:ext cx="14100" cy="17050"/>
            </a:xfrm>
            <a:custGeom>
              <a:avLst/>
              <a:gdLst/>
              <a:ahLst/>
              <a:cxnLst/>
              <a:rect l="l" t="t" r="r" b="b"/>
              <a:pathLst>
                <a:path w="564" h="682" extrusionOk="0">
                  <a:moveTo>
                    <a:pt x="64" y="0"/>
                  </a:moveTo>
                  <a:cubicBezTo>
                    <a:pt x="64" y="0"/>
                    <a:pt x="0" y="117"/>
                    <a:pt x="22" y="266"/>
                  </a:cubicBezTo>
                  <a:cubicBezTo>
                    <a:pt x="53" y="405"/>
                    <a:pt x="149" y="585"/>
                    <a:pt x="511" y="681"/>
                  </a:cubicBezTo>
                  <a:cubicBezTo>
                    <a:pt x="564" y="319"/>
                    <a:pt x="447" y="149"/>
                    <a:pt x="320" y="74"/>
                  </a:cubicBezTo>
                  <a:cubicBezTo>
                    <a:pt x="202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139925" y="5325625"/>
              <a:ext cx="17325" cy="12125"/>
            </a:xfrm>
            <a:custGeom>
              <a:avLst/>
              <a:gdLst/>
              <a:ahLst/>
              <a:cxnLst/>
              <a:rect l="l" t="t" r="r" b="b"/>
              <a:pathLst>
                <a:path w="693" h="485" extrusionOk="0">
                  <a:moveTo>
                    <a:pt x="473" y="0"/>
                  </a:moveTo>
                  <a:cubicBezTo>
                    <a:pt x="455" y="0"/>
                    <a:pt x="435" y="2"/>
                    <a:pt x="416" y="5"/>
                  </a:cubicBezTo>
                  <a:cubicBezTo>
                    <a:pt x="352" y="5"/>
                    <a:pt x="267" y="36"/>
                    <a:pt x="203" y="111"/>
                  </a:cubicBezTo>
                  <a:cubicBezTo>
                    <a:pt x="129" y="185"/>
                    <a:pt x="54" y="291"/>
                    <a:pt x="1" y="462"/>
                  </a:cubicBezTo>
                  <a:cubicBezTo>
                    <a:pt x="85" y="477"/>
                    <a:pt x="160" y="485"/>
                    <a:pt x="226" y="485"/>
                  </a:cubicBezTo>
                  <a:cubicBezTo>
                    <a:pt x="301" y="485"/>
                    <a:pt x="365" y="474"/>
                    <a:pt x="416" y="452"/>
                  </a:cubicBezTo>
                  <a:cubicBezTo>
                    <a:pt x="512" y="419"/>
                    <a:pt x="576" y="366"/>
                    <a:pt x="607" y="303"/>
                  </a:cubicBezTo>
                  <a:cubicBezTo>
                    <a:pt x="692" y="185"/>
                    <a:pt x="671" y="47"/>
                    <a:pt x="671" y="47"/>
                  </a:cubicBezTo>
                  <a:cubicBezTo>
                    <a:pt x="671" y="47"/>
                    <a:pt x="585" y="0"/>
                    <a:pt x="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105600" y="5347600"/>
              <a:ext cx="17325" cy="11925"/>
            </a:xfrm>
            <a:custGeom>
              <a:avLst/>
              <a:gdLst/>
              <a:ahLst/>
              <a:cxnLst/>
              <a:rect l="l" t="t" r="r" b="b"/>
              <a:pathLst>
                <a:path w="693" h="477" extrusionOk="0">
                  <a:moveTo>
                    <a:pt x="464" y="1"/>
                  </a:moveTo>
                  <a:cubicBezTo>
                    <a:pt x="395" y="1"/>
                    <a:pt x="336" y="9"/>
                    <a:pt x="288" y="19"/>
                  </a:cubicBezTo>
                  <a:cubicBezTo>
                    <a:pt x="192" y="51"/>
                    <a:pt x="128" y="94"/>
                    <a:pt x="86" y="147"/>
                  </a:cubicBezTo>
                  <a:cubicBezTo>
                    <a:pt x="1" y="264"/>
                    <a:pt x="1" y="403"/>
                    <a:pt x="1" y="403"/>
                  </a:cubicBezTo>
                  <a:cubicBezTo>
                    <a:pt x="1" y="403"/>
                    <a:pt x="107" y="477"/>
                    <a:pt x="256" y="477"/>
                  </a:cubicBezTo>
                  <a:cubicBezTo>
                    <a:pt x="331" y="466"/>
                    <a:pt x="405" y="445"/>
                    <a:pt x="490" y="381"/>
                  </a:cubicBezTo>
                  <a:cubicBezTo>
                    <a:pt x="565" y="306"/>
                    <a:pt x="639" y="200"/>
                    <a:pt x="693" y="30"/>
                  </a:cubicBezTo>
                  <a:cubicBezTo>
                    <a:pt x="608" y="9"/>
                    <a:pt x="531" y="1"/>
                    <a:pt x="4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099225" y="5370675"/>
              <a:ext cx="13075" cy="18125"/>
            </a:xfrm>
            <a:custGeom>
              <a:avLst/>
              <a:gdLst/>
              <a:ahLst/>
              <a:cxnLst/>
              <a:rect l="l" t="t" r="r" b="b"/>
              <a:pathLst>
                <a:path w="523" h="725" extrusionOk="0">
                  <a:moveTo>
                    <a:pt x="75" y="1"/>
                  </a:moveTo>
                  <a:cubicBezTo>
                    <a:pt x="75" y="1"/>
                    <a:pt x="0" y="107"/>
                    <a:pt x="0" y="256"/>
                  </a:cubicBezTo>
                  <a:cubicBezTo>
                    <a:pt x="11" y="405"/>
                    <a:pt x="85" y="586"/>
                    <a:pt x="437" y="724"/>
                  </a:cubicBezTo>
                  <a:cubicBezTo>
                    <a:pt x="522" y="362"/>
                    <a:pt x="426" y="192"/>
                    <a:pt x="320" y="97"/>
                  </a:cubicBezTo>
                  <a:cubicBezTo>
                    <a:pt x="203" y="1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069950" y="5363500"/>
              <a:ext cx="18125" cy="11425"/>
            </a:xfrm>
            <a:custGeom>
              <a:avLst/>
              <a:gdLst/>
              <a:ahLst/>
              <a:cxnLst/>
              <a:rect l="l" t="t" r="r" b="b"/>
              <a:pathLst>
                <a:path w="725" h="457" extrusionOk="0">
                  <a:moveTo>
                    <a:pt x="469" y="1"/>
                  </a:moveTo>
                  <a:cubicBezTo>
                    <a:pt x="331" y="1"/>
                    <a:pt x="150" y="75"/>
                    <a:pt x="1" y="405"/>
                  </a:cubicBezTo>
                  <a:cubicBezTo>
                    <a:pt x="119" y="441"/>
                    <a:pt x="218" y="456"/>
                    <a:pt x="301" y="456"/>
                  </a:cubicBezTo>
                  <a:cubicBezTo>
                    <a:pt x="464" y="456"/>
                    <a:pt x="565" y="397"/>
                    <a:pt x="629" y="320"/>
                  </a:cubicBezTo>
                  <a:cubicBezTo>
                    <a:pt x="714" y="214"/>
                    <a:pt x="724" y="75"/>
                    <a:pt x="724" y="75"/>
                  </a:cubicBezTo>
                  <a:cubicBezTo>
                    <a:pt x="724" y="75"/>
                    <a:pt x="608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033775" y="5381125"/>
              <a:ext cx="18400" cy="11400"/>
            </a:xfrm>
            <a:custGeom>
              <a:avLst/>
              <a:gdLst/>
              <a:ahLst/>
              <a:cxnLst/>
              <a:rect l="l" t="t" r="r" b="b"/>
              <a:pathLst>
                <a:path w="736" h="456" extrusionOk="0">
                  <a:moveTo>
                    <a:pt x="412" y="1"/>
                  </a:moveTo>
                  <a:cubicBezTo>
                    <a:pt x="384" y="1"/>
                    <a:pt x="357" y="3"/>
                    <a:pt x="331" y="8"/>
                  </a:cubicBezTo>
                  <a:cubicBezTo>
                    <a:pt x="235" y="19"/>
                    <a:pt x="160" y="62"/>
                    <a:pt x="107" y="115"/>
                  </a:cubicBezTo>
                  <a:cubicBezTo>
                    <a:pt x="64" y="168"/>
                    <a:pt x="33" y="221"/>
                    <a:pt x="22" y="275"/>
                  </a:cubicBezTo>
                  <a:cubicBezTo>
                    <a:pt x="0" y="317"/>
                    <a:pt x="0" y="349"/>
                    <a:pt x="0" y="349"/>
                  </a:cubicBezTo>
                  <a:cubicBezTo>
                    <a:pt x="0" y="349"/>
                    <a:pt x="22" y="381"/>
                    <a:pt x="64" y="402"/>
                  </a:cubicBezTo>
                  <a:cubicBezTo>
                    <a:pt x="107" y="424"/>
                    <a:pt x="171" y="445"/>
                    <a:pt x="235" y="455"/>
                  </a:cubicBezTo>
                  <a:cubicBezTo>
                    <a:pt x="309" y="455"/>
                    <a:pt x="395" y="445"/>
                    <a:pt x="480" y="381"/>
                  </a:cubicBezTo>
                  <a:cubicBezTo>
                    <a:pt x="522" y="349"/>
                    <a:pt x="565" y="317"/>
                    <a:pt x="607" y="264"/>
                  </a:cubicBezTo>
                  <a:cubicBezTo>
                    <a:pt x="629" y="232"/>
                    <a:pt x="650" y="211"/>
                    <a:pt x="671" y="179"/>
                  </a:cubicBezTo>
                  <a:cubicBezTo>
                    <a:pt x="693" y="136"/>
                    <a:pt x="714" y="105"/>
                    <a:pt x="735" y="62"/>
                  </a:cubicBezTo>
                  <a:lnTo>
                    <a:pt x="607" y="30"/>
                  </a:lnTo>
                  <a:cubicBezTo>
                    <a:pt x="575" y="19"/>
                    <a:pt x="533" y="8"/>
                    <a:pt x="501" y="8"/>
                  </a:cubicBezTo>
                  <a:cubicBezTo>
                    <a:pt x="469" y="3"/>
                    <a:pt x="440" y="1"/>
                    <a:pt x="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024725" y="5402600"/>
              <a:ext cx="13075" cy="19175"/>
            </a:xfrm>
            <a:custGeom>
              <a:avLst/>
              <a:gdLst/>
              <a:ahLst/>
              <a:cxnLst/>
              <a:rect l="l" t="t" r="r" b="b"/>
              <a:pathLst>
                <a:path w="523" h="767" extrusionOk="0">
                  <a:moveTo>
                    <a:pt x="118" y="1"/>
                  </a:moveTo>
                  <a:cubicBezTo>
                    <a:pt x="118" y="1"/>
                    <a:pt x="22" y="97"/>
                    <a:pt x="12" y="246"/>
                  </a:cubicBezTo>
                  <a:cubicBezTo>
                    <a:pt x="1" y="384"/>
                    <a:pt x="64" y="586"/>
                    <a:pt x="384" y="767"/>
                  </a:cubicBezTo>
                  <a:cubicBezTo>
                    <a:pt x="522" y="416"/>
                    <a:pt x="448" y="225"/>
                    <a:pt x="341" y="118"/>
                  </a:cubicBezTo>
                  <a:cubicBezTo>
                    <a:pt x="299" y="65"/>
                    <a:pt x="235" y="43"/>
                    <a:pt x="192" y="22"/>
                  </a:cubicBezTo>
                  <a:cubicBezTo>
                    <a:pt x="150" y="1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3996275" y="5392950"/>
              <a:ext cx="18900" cy="11100"/>
            </a:xfrm>
            <a:custGeom>
              <a:avLst/>
              <a:gdLst/>
              <a:ahLst/>
              <a:cxnLst/>
              <a:rect l="l" t="t" r="r" b="b"/>
              <a:pathLst>
                <a:path w="756" h="444" extrusionOk="0">
                  <a:moveTo>
                    <a:pt x="466" y="0"/>
                  </a:moveTo>
                  <a:cubicBezTo>
                    <a:pt x="409" y="0"/>
                    <a:pt x="343" y="15"/>
                    <a:pt x="277" y="57"/>
                  </a:cubicBezTo>
                  <a:cubicBezTo>
                    <a:pt x="192" y="110"/>
                    <a:pt x="96" y="206"/>
                    <a:pt x="0" y="355"/>
                  </a:cubicBezTo>
                  <a:cubicBezTo>
                    <a:pt x="137" y="423"/>
                    <a:pt x="246" y="444"/>
                    <a:pt x="339" y="444"/>
                  </a:cubicBezTo>
                  <a:cubicBezTo>
                    <a:pt x="362" y="444"/>
                    <a:pt x="384" y="442"/>
                    <a:pt x="405" y="440"/>
                  </a:cubicBezTo>
                  <a:cubicBezTo>
                    <a:pt x="500" y="429"/>
                    <a:pt x="575" y="387"/>
                    <a:pt x="628" y="344"/>
                  </a:cubicBezTo>
                  <a:cubicBezTo>
                    <a:pt x="734" y="249"/>
                    <a:pt x="755" y="110"/>
                    <a:pt x="755" y="110"/>
                  </a:cubicBezTo>
                  <a:cubicBezTo>
                    <a:pt x="755" y="110"/>
                    <a:pt x="649" y="15"/>
                    <a:pt x="511" y="4"/>
                  </a:cubicBezTo>
                  <a:cubicBezTo>
                    <a:pt x="497" y="1"/>
                    <a:pt x="482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3958500" y="5406025"/>
              <a:ext cx="18900" cy="10975"/>
            </a:xfrm>
            <a:custGeom>
              <a:avLst/>
              <a:gdLst/>
              <a:ahLst/>
              <a:cxnLst/>
              <a:rect l="l" t="t" r="r" b="b"/>
              <a:pathLst>
                <a:path w="756" h="439" extrusionOk="0">
                  <a:moveTo>
                    <a:pt x="411" y="0"/>
                  </a:moveTo>
                  <a:cubicBezTo>
                    <a:pt x="397" y="0"/>
                    <a:pt x="385" y="1"/>
                    <a:pt x="372" y="2"/>
                  </a:cubicBezTo>
                  <a:cubicBezTo>
                    <a:pt x="266" y="2"/>
                    <a:pt x="192" y="45"/>
                    <a:pt x="138" y="76"/>
                  </a:cubicBezTo>
                  <a:cubicBezTo>
                    <a:pt x="32" y="173"/>
                    <a:pt x="0" y="300"/>
                    <a:pt x="0" y="300"/>
                  </a:cubicBezTo>
                  <a:cubicBezTo>
                    <a:pt x="0" y="300"/>
                    <a:pt x="85" y="407"/>
                    <a:pt x="223" y="428"/>
                  </a:cubicBezTo>
                  <a:cubicBezTo>
                    <a:pt x="247" y="435"/>
                    <a:pt x="271" y="438"/>
                    <a:pt x="297" y="438"/>
                  </a:cubicBezTo>
                  <a:cubicBezTo>
                    <a:pt x="353" y="438"/>
                    <a:pt x="413" y="422"/>
                    <a:pt x="479" y="386"/>
                  </a:cubicBezTo>
                  <a:cubicBezTo>
                    <a:pt x="564" y="343"/>
                    <a:pt x="660" y="247"/>
                    <a:pt x="755" y="98"/>
                  </a:cubicBezTo>
                  <a:cubicBezTo>
                    <a:pt x="616" y="33"/>
                    <a:pt x="50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3947050" y="5425225"/>
              <a:ext cx="12775" cy="19975"/>
            </a:xfrm>
            <a:custGeom>
              <a:avLst/>
              <a:gdLst/>
              <a:ahLst/>
              <a:cxnLst/>
              <a:rect l="l" t="t" r="r" b="b"/>
              <a:pathLst>
                <a:path w="511" h="799" extrusionOk="0">
                  <a:moveTo>
                    <a:pt x="149" y="1"/>
                  </a:moveTo>
                  <a:cubicBezTo>
                    <a:pt x="149" y="1"/>
                    <a:pt x="54" y="96"/>
                    <a:pt x="21" y="235"/>
                  </a:cubicBezTo>
                  <a:cubicBezTo>
                    <a:pt x="0" y="384"/>
                    <a:pt x="33" y="586"/>
                    <a:pt x="341" y="798"/>
                  </a:cubicBezTo>
                  <a:cubicBezTo>
                    <a:pt x="511" y="469"/>
                    <a:pt x="458" y="277"/>
                    <a:pt x="373" y="160"/>
                  </a:cubicBezTo>
                  <a:cubicBezTo>
                    <a:pt x="277" y="43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3919900" y="5413775"/>
              <a:ext cx="19175" cy="10950"/>
            </a:xfrm>
            <a:custGeom>
              <a:avLst/>
              <a:gdLst/>
              <a:ahLst/>
              <a:cxnLst/>
              <a:rect l="l" t="t" r="r" b="b"/>
              <a:pathLst>
                <a:path w="767" h="438" extrusionOk="0">
                  <a:moveTo>
                    <a:pt x="468" y="1"/>
                  </a:moveTo>
                  <a:cubicBezTo>
                    <a:pt x="419" y="1"/>
                    <a:pt x="365" y="12"/>
                    <a:pt x="310" y="33"/>
                  </a:cubicBezTo>
                  <a:cubicBezTo>
                    <a:pt x="214" y="76"/>
                    <a:pt x="107" y="150"/>
                    <a:pt x="1" y="299"/>
                  </a:cubicBezTo>
                  <a:cubicBezTo>
                    <a:pt x="150" y="395"/>
                    <a:pt x="277" y="426"/>
                    <a:pt x="384" y="437"/>
                  </a:cubicBezTo>
                  <a:cubicBezTo>
                    <a:pt x="490" y="437"/>
                    <a:pt x="565" y="405"/>
                    <a:pt x="629" y="362"/>
                  </a:cubicBezTo>
                  <a:cubicBezTo>
                    <a:pt x="735" y="267"/>
                    <a:pt x="767" y="139"/>
                    <a:pt x="767" y="139"/>
                  </a:cubicBezTo>
                  <a:cubicBezTo>
                    <a:pt x="767" y="139"/>
                    <a:pt x="682" y="33"/>
                    <a:pt x="544" y="12"/>
                  </a:cubicBezTo>
                  <a:cubicBezTo>
                    <a:pt x="521" y="4"/>
                    <a:pt x="496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3880800" y="5421700"/>
              <a:ext cx="19725" cy="10700"/>
            </a:xfrm>
            <a:custGeom>
              <a:avLst/>
              <a:gdLst/>
              <a:ahLst/>
              <a:cxnLst/>
              <a:rect l="l" t="t" r="r" b="b"/>
              <a:pathLst>
                <a:path w="789" h="428" extrusionOk="0">
                  <a:moveTo>
                    <a:pt x="359" y="0"/>
                  </a:moveTo>
                  <a:cubicBezTo>
                    <a:pt x="285" y="0"/>
                    <a:pt x="224" y="21"/>
                    <a:pt x="171" y="57"/>
                  </a:cubicBezTo>
                  <a:cubicBezTo>
                    <a:pt x="54" y="131"/>
                    <a:pt x="1" y="258"/>
                    <a:pt x="1" y="258"/>
                  </a:cubicBezTo>
                  <a:cubicBezTo>
                    <a:pt x="1" y="258"/>
                    <a:pt x="75" y="365"/>
                    <a:pt x="214" y="407"/>
                  </a:cubicBezTo>
                  <a:cubicBezTo>
                    <a:pt x="254" y="419"/>
                    <a:pt x="298" y="428"/>
                    <a:pt x="346" y="428"/>
                  </a:cubicBezTo>
                  <a:cubicBezTo>
                    <a:pt x="385" y="428"/>
                    <a:pt x="426" y="422"/>
                    <a:pt x="469" y="407"/>
                  </a:cubicBezTo>
                  <a:cubicBezTo>
                    <a:pt x="564" y="365"/>
                    <a:pt x="671" y="280"/>
                    <a:pt x="788" y="142"/>
                  </a:cubicBezTo>
                  <a:cubicBezTo>
                    <a:pt x="628" y="45"/>
                    <a:pt x="512" y="14"/>
                    <a:pt x="405" y="3"/>
                  </a:cubicBezTo>
                  <a:cubicBezTo>
                    <a:pt x="389" y="1"/>
                    <a:pt x="37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3867225" y="5439325"/>
              <a:ext cx="12550" cy="20225"/>
            </a:xfrm>
            <a:custGeom>
              <a:avLst/>
              <a:gdLst/>
              <a:ahLst/>
              <a:cxnLst/>
              <a:rect l="l" t="t" r="r" b="b"/>
              <a:pathLst>
                <a:path w="502" h="809" extrusionOk="0">
                  <a:moveTo>
                    <a:pt x="192" y="0"/>
                  </a:moveTo>
                  <a:cubicBezTo>
                    <a:pt x="192" y="0"/>
                    <a:pt x="86" y="75"/>
                    <a:pt x="43" y="213"/>
                  </a:cubicBezTo>
                  <a:cubicBezTo>
                    <a:pt x="1" y="352"/>
                    <a:pt x="12" y="554"/>
                    <a:pt x="288" y="809"/>
                  </a:cubicBezTo>
                  <a:cubicBezTo>
                    <a:pt x="501" y="490"/>
                    <a:pt x="469" y="298"/>
                    <a:pt x="395" y="170"/>
                  </a:cubicBezTo>
                  <a:cubicBezTo>
                    <a:pt x="320" y="43"/>
                    <a:pt x="192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3841700" y="5425375"/>
              <a:ext cx="19700" cy="10725"/>
            </a:xfrm>
            <a:custGeom>
              <a:avLst/>
              <a:gdLst/>
              <a:ahLst/>
              <a:cxnLst/>
              <a:rect l="l" t="t" r="r" b="b"/>
              <a:pathLst>
                <a:path w="788" h="429" extrusionOk="0">
                  <a:moveTo>
                    <a:pt x="447" y="1"/>
                  </a:moveTo>
                  <a:cubicBezTo>
                    <a:pt x="331" y="1"/>
                    <a:pt x="181" y="61"/>
                    <a:pt x="0" y="250"/>
                  </a:cubicBezTo>
                  <a:cubicBezTo>
                    <a:pt x="180" y="383"/>
                    <a:pt x="326" y="429"/>
                    <a:pt x="441" y="429"/>
                  </a:cubicBezTo>
                  <a:cubicBezTo>
                    <a:pt x="511" y="429"/>
                    <a:pt x="569" y="412"/>
                    <a:pt x="617" y="388"/>
                  </a:cubicBezTo>
                  <a:cubicBezTo>
                    <a:pt x="735" y="303"/>
                    <a:pt x="788" y="186"/>
                    <a:pt x="788" y="186"/>
                  </a:cubicBezTo>
                  <a:cubicBezTo>
                    <a:pt x="788" y="186"/>
                    <a:pt x="713" y="69"/>
                    <a:pt x="575" y="26"/>
                  </a:cubicBezTo>
                  <a:cubicBezTo>
                    <a:pt x="538" y="11"/>
                    <a:pt x="495" y="1"/>
                    <a:pt x="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3802325" y="5428150"/>
              <a:ext cx="19700" cy="10675"/>
            </a:xfrm>
            <a:custGeom>
              <a:avLst/>
              <a:gdLst/>
              <a:ahLst/>
              <a:cxnLst/>
              <a:rect l="l" t="t" r="r" b="b"/>
              <a:pathLst>
                <a:path w="788" h="427" extrusionOk="0">
                  <a:moveTo>
                    <a:pt x="328" y="0"/>
                  </a:moveTo>
                  <a:cubicBezTo>
                    <a:pt x="272" y="0"/>
                    <a:pt x="222" y="12"/>
                    <a:pt x="181" y="33"/>
                  </a:cubicBezTo>
                  <a:cubicBezTo>
                    <a:pt x="54" y="96"/>
                    <a:pt x="0" y="224"/>
                    <a:pt x="0" y="224"/>
                  </a:cubicBezTo>
                  <a:cubicBezTo>
                    <a:pt x="0" y="224"/>
                    <a:pt x="54" y="341"/>
                    <a:pt x="192" y="394"/>
                  </a:cubicBezTo>
                  <a:cubicBezTo>
                    <a:pt x="233" y="415"/>
                    <a:pt x="283" y="427"/>
                    <a:pt x="340" y="427"/>
                  </a:cubicBezTo>
                  <a:cubicBezTo>
                    <a:pt x="370" y="427"/>
                    <a:pt x="403" y="423"/>
                    <a:pt x="437" y="416"/>
                  </a:cubicBezTo>
                  <a:cubicBezTo>
                    <a:pt x="490" y="405"/>
                    <a:pt x="543" y="383"/>
                    <a:pt x="596" y="341"/>
                  </a:cubicBezTo>
                  <a:cubicBezTo>
                    <a:pt x="628" y="331"/>
                    <a:pt x="660" y="309"/>
                    <a:pt x="692" y="288"/>
                  </a:cubicBezTo>
                  <a:cubicBezTo>
                    <a:pt x="724" y="256"/>
                    <a:pt x="756" y="234"/>
                    <a:pt x="788" y="203"/>
                  </a:cubicBezTo>
                  <a:cubicBezTo>
                    <a:pt x="745" y="171"/>
                    <a:pt x="713" y="149"/>
                    <a:pt x="681" y="128"/>
                  </a:cubicBezTo>
                  <a:cubicBezTo>
                    <a:pt x="650" y="107"/>
                    <a:pt x="617" y="85"/>
                    <a:pt x="586" y="75"/>
                  </a:cubicBezTo>
                  <a:cubicBezTo>
                    <a:pt x="532" y="43"/>
                    <a:pt x="479" y="22"/>
                    <a:pt x="426" y="11"/>
                  </a:cubicBezTo>
                  <a:cubicBezTo>
                    <a:pt x="392" y="4"/>
                    <a:pt x="359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3786100" y="5443850"/>
              <a:ext cx="12250" cy="20500"/>
            </a:xfrm>
            <a:custGeom>
              <a:avLst/>
              <a:gdLst/>
              <a:ahLst/>
              <a:cxnLst/>
              <a:rect l="l" t="t" r="r" b="b"/>
              <a:pathLst>
                <a:path w="490" h="820" extrusionOk="0">
                  <a:moveTo>
                    <a:pt x="245" y="1"/>
                  </a:moveTo>
                  <a:cubicBezTo>
                    <a:pt x="245" y="1"/>
                    <a:pt x="128" y="64"/>
                    <a:pt x="64" y="192"/>
                  </a:cubicBezTo>
                  <a:cubicBezTo>
                    <a:pt x="11" y="330"/>
                    <a:pt x="0" y="533"/>
                    <a:pt x="245" y="820"/>
                  </a:cubicBezTo>
                  <a:cubicBezTo>
                    <a:pt x="490" y="533"/>
                    <a:pt x="479" y="330"/>
                    <a:pt x="426" y="192"/>
                  </a:cubicBezTo>
                  <a:cubicBezTo>
                    <a:pt x="362" y="64"/>
                    <a:pt x="245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3762675" y="5427925"/>
              <a:ext cx="19725" cy="10625"/>
            </a:xfrm>
            <a:custGeom>
              <a:avLst/>
              <a:gdLst/>
              <a:ahLst/>
              <a:cxnLst/>
              <a:rect l="l" t="t" r="r" b="b"/>
              <a:pathLst>
                <a:path w="789" h="425" extrusionOk="0">
                  <a:moveTo>
                    <a:pt x="440" y="1"/>
                  </a:moveTo>
                  <a:cubicBezTo>
                    <a:pt x="415" y="1"/>
                    <a:pt x="389" y="3"/>
                    <a:pt x="363" y="9"/>
                  </a:cubicBezTo>
                  <a:cubicBezTo>
                    <a:pt x="309" y="20"/>
                    <a:pt x="256" y="42"/>
                    <a:pt x="203" y="63"/>
                  </a:cubicBezTo>
                  <a:lnTo>
                    <a:pt x="107" y="127"/>
                  </a:lnTo>
                  <a:cubicBezTo>
                    <a:pt x="75" y="148"/>
                    <a:pt x="43" y="169"/>
                    <a:pt x="1" y="191"/>
                  </a:cubicBezTo>
                  <a:cubicBezTo>
                    <a:pt x="32" y="233"/>
                    <a:pt x="65" y="254"/>
                    <a:pt x="96" y="286"/>
                  </a:cubicBezTo>
                  <a:cubicBezTo>
                    <a:pt x="129" y="307"/>
                    <a:pt x="160" y="329"/>
                    <a:pt x="181" y="340"/>
                  </a:cubicBezTo>
                  <a:cubicBezTo>
                    <a:pt x="245" y="382"/>
                    <a:pt x="299" y="403"/>
                    <a:pt x="352" y="414"/>
                  </a:cubicBezTo>
                  <a:cubicBezTo>
                    <a:pt x="386" y="421"/>
                    <a:pt x="419" y="425"/>
                    <a:pt x="450" y="425"/>
                  </a:cubicBezTo>
                  <a:cubicBezTo>
                    <a:pt x="506" y="425"/>
                    <a:pt x="556" y="413"/>
                    <a:pt x="597" y="392"/>
                  </a:cubicBezTo>
                  <a:cubicBezTo>
                    <a:pt x="735" y="340"/>
                    <a:pt x="788" y="222"/>
                    <a:pt x="788" y="222"/>
                  </a:cubicBezTo>
                  <a:cubicBezTo>
                    <a:pt x="788" y="222"/>
                    <a:pt x="735" y="105"/>
                    <a:pt x="607" y="42"/>
                  </a:cubicBezTo>
                  <a:cubicBezTo>
                    <a:pt x="561" y="18"/>
                    <a:pt x="504" y="1"/>
                    <a:pt x="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3723300" y="5425650"/>
              <a:ext cx="19725" cy="10650"/>
            </a:xfrm>
            <a:custGeom>
              <a:avLst/>
              <a:gdLst/>
              <a:ahLst/>
              <a:cxnLst/>
              <a:rect l="l" t="t" r="r" b="b"/>
              <a:pathLst>
                <a:path w="789" h="426" extrusionOk="0">
                  <a:moveTo>
                    <a:pt x="341" y="0"/>
                  </a:moveTo>
                  <a:cubicBezTo>
                    <a:pt x="293" y="0"/>
                    <a:pt x="251" y="11"/>
                    <a:pt x="214" y="26"/>
                  </a:cubicBezTo>
                  <a:cubicBezTo>
                    <a:pt x="75" y="69"/>
                    <a:pt x="1" y="175"/>
                    <a:pt x="1" y="175"/>
                  </a:cubicBezTo>
                  <a:cubicBezTo>
                    <a:pt x="1" y="175"/>
                    <a:pt x="54" y="303"/>
                    <a:pt x="171" y="377"/>
                  </a:cubicBezTo>
                  <a:cubicBezTo>
                    <a:pt x="221" y="406"/>
                    <a:pt x="282" y="426"/>
                    <a:pt x="356" y="426"/>
                  </a:cubicBezTo>
                  <a:cubicBezTo>
                    <a:pt x="470" y="426"/>
                    <a:pt x="613" y="379"/>
                    <a:pt x="788" y="249"/>
                  </a:cubicBezTo>
                  <a:cubicBezTo>
                    <a:pt x="607" y="61"/>
                    <a:pt x="458" y="0"/>
                    <a:pt x="3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3704675" y="5439075"/>
              <a:ext cx="12525" cy="20225"/>
            </a:xfrm>
            <a:custGeom>
              <a:avLst/>
              <a:gdLst/>
              <a:ahLst/>
              <a:cxnLst/>
              <a:rect l="l" t="t" r="r" b="b"/>
              <a:pathLst>
                <a:path w="501" h="809" extrusionOk="0">
                  <a:moveTo>
                    <a:pt x="309" y="0"/>
                  </a:moveTo>
                  <a:cubicBezTo>
                    <a:pt x="309" y="0"/>
                    <a:pt x="192" y="53"/>
                    <a:pt x="107" y="180"/>
                  </a:cubicBezTo>
                  <a:cubicBezTo>
                    <a:pt x="32" y="298"/>
                    <a:pt x="1" y="500"/>
                    <a:pt x="214" y="809"/>
                  </a:cubicBezTo>
                  <a:cubicBezTo>
                    <a:pt x="490" y="564"/>
                    <a:pt x="501" y="362"/>
                    <a:pt x="458" y="223"/>
                  </a:cubicBezTo>
                  <a:cubicBezTo>
                    <a:pt x="416" y="85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3684200" y="5421425"/>
              <a:ext cx="19700" cy="10850"/>
            </a:xfrm>
            <a:custGeom>
              <a:avLst/>
              <a:gdLst/>
              <a:ahLst/>
              <a:cxnLst/>
              <a:rect l="l" t="t" r="r" b="b"/>
              <a:pathLst>
                <a:path w="788" h="434" extrusionOk="0">
                  <a:moveTo>
                    <a:pt x="432" y="1"/>
                  </a:moveTo>
                  <a:cubicBezTo>
                    <a:pt x="416" y="1"/>
                    <a:pt x="400" y="2"/>
                    <a:pt x="383" y="4"/>
                  </a:cubicBezTo>
                  <a:cubicBezTo>
                    <a:pt x="277" y="14"/>
                    <a:pt x="160" y="46"/>
                    <a:pt x="0" y="142"/>
                  </a:cubicBezTo>
                  <a:cubicBezTo>
                    <a:pt x="118" y="280"/>
                    <a:pt x="224" y="365"/>
                    <a:pt x="319" y="408"/>
                  </a:cubicBezTo>
                  <a:cubicBezTo>
                    <a:pt x="372" y="425"/>
                    <a:pt x="422" y="433"/>
                    <a:pt x="468" y="433"/>
                  </a:cubicBezTo>
                  <a:cubicBezTo>
                    <a:pt x="506" y="433"/>
                    <a:pt x="541" y="428"/>
                    <a:pt x="575" y="418"/>
                  </a:cubicBezTo>
                  <a:cubicBezTo>
                    <a:pt x="713" y="376"/>
                    <a:pt x="788" y="259"/>
                    <a:pt x="788" y="259"/>
                  </a:cubicBezTo>
                  <a:cubicBezTo>
                    <a:pt x="788" y="259"/>
                    <a:pt x="735" y="131"/>
                    <a:pt x="617" y="56"/>
                  </a:cubicBezTo>
                  <a:cubicBezTo>
                    <a:pt x="565" y="21"/>
                    <a:pt x="505" y="1"/>
                    <a:pt x="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3645350" y="5413950"/>
              <a:ext cx="19450" cy="11025"/>
            </a:xfrm>
            <a:custGeom>
              <a:avLst/>
              <a:gdLst/>
              <a:ahLst/>
              <a:cxnLst/>
              <a:rect l="l" t="t" r="r" b="b"/>
              <a:pathLst>
                <a:path w="778" h="441" extrusionOk="0">
                  <a:moveTo>
                    <a:pt x="287" y="1"/>
                  </a:moveTo>
                  <a:cubicBezTo>
                    <a:pt x="268" y="1"/>
                    <a:pt x="251" y="2"/>
                    <a:pt x="234" y="5"/>
                  </a:cubicBezTo>
                  <a:cubicBezTo>
                    <a:pt x="97" y="36"/>
                    <a:pt x="0" y="143"/>
                    <a:pt x="0" y="143"/>
                  </a:cubicBezTo>
                  <a:cubicBezTo>
                    <a:pt x="0" y="143"/>
                    <a:pt x="33" y="270"/>
                    <a:pt x="149" y="355"/>
                  </a:cubicBezTo>
                  <a:cubicBezTo>
                    <a:pt x="213" y="409"/>
                    <a:pt x="288" y="441"/>
                    <a:pt x="395" y="441"/>
                  </a:cubicBezTo>
                  <a:cubicBezTo>
                    <a:pt x="490" y="430"/>
                    <a:pt x="618" y="398"/>
                    <a:pt x="778" y="303"/>
                  </a:cubicBezTo>
                  <a:cubicBezTo>
                    <a:pt x="660" y="164"/>
                    <a:pt x="565" y="79"/>
                    <a:pt x="469" y="36"/>
                  </a:cubicBezTo>
                  <a:cubicBezTo>
                    <a:pt x="405" y="13"/>
                    <a:pt x="341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3624600" y="5425225"/>
              <a:ext cx="12800" cy="19975"/>
            </a:xfrm>
            <a:custGeom>
              <a:avLst/>
              <a:gdLst/>
              <a:ahLst/>
              <a:cxnLst/>
              <a:rect l="l" t="t" r="r" b="b"/>
              <a:pathLst>
                <a:path w="512" h="799" extrusionOk="0">
                  <a:moveTo>
                    <a:pt x="362" y="1"/>
                  </a:moveTo>
                  <a:cubicBezTo>
                    <a:pt x="362" y="1"/>
                    <a:pt x="234" y="43"/>
                    <a:pt x="139" y="160"/>
                  </a:cubicBezTo>
                  <a:cubicBezTo>
                    <a:pt x="54" y="277"/>
                    <a:pt x="0" y="469"/>
                    <a:pt x="171" y="798"/>
                  </a:cubicBezTo>
                  <a:cubicBezTo>
                    <a:pt x="480" y="575"/>
                    <a:pt x="511" y="384"/>
                    <a:pt x="490" y="235"/>
                  </a:cubicBezTo>
                  <a:cubicBezTo>
                    <a:pt x="458" y="96"/>
                    <a:pt x="362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3607300" y="5405750"/>
              <a:ext cx="18925" cy="11075"/>
            </a:xfrm>
            <a:custGeom>
              <a:avLst/>
              <a:gdLst/>
              <a:ahLst/>
              <a:cxnLst/>
              <a:rect l="l" t="t" r="r" b="b"/>
              <a:pathLst>
                <a:path w="757" h="443" extrusionOk="0">
                  <a:moveTo>
                    <a:pt x="354" y="0"/>
                  </a:moveTo>
                  <a:cubicBezTo>
                    <a:pt x="256" y="0"/>
                    <a:pt x="141" y="33"/>
                    <a:pt x="1" y="99"/>
                  </a:cubicBezTo>
                  <a:cubicBezTo>
                    <a:pt x="96" y="248"/>
                    <a:pt x="193" y="343"/>
                    <a:pt x="288" y="385"/>
                  </a:cubicBezTo>
                  <a:cubicBezTo>
                    <a:pt x="354" y="427"/>
                    <a:pt x="420" y="443"/>
                    <a:pt x="482" y="443"/>
                  </a:cubicBezTo>
                  <a:cubicBezTo>
                    <a:pt x="499" y="443"/>
                    <a:pt x="516" y="441"/>
                    <a:pt x="533" y="439"/>
                  </a:cubicBezTo>
                  <a:cubicBezTo>
                    <a:pt x="671" y="407"/>
                    <a:pt x="756" y="300"/>
                    <a:pt x="756" y="300"/>
                  </a:cubicBezTo>
                  <a:cubicBezTo>
                    <a:pt x="756" y="300"/>
                    <a:pt x="725" y="173"/>
                    <a:pt x="618" y="87"/>
                  </a:cubicBezTo>
                  <a:cubicBezTo>
                    <a:pt x="565" y="45"/>
                    <a:pt x="491" y="2"/>
                    <a:pt x="394" y="2"/>
                  </a:cubicBezTo>
                  <a:cubicBezTo>
                    <a:pt x="381" y="1"/>
                    <a:pt x="368" y="0"/>
                    <a:pt x="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3569525" y="5393200"/>
              <a:ext cx="18650" cy="11125"/>
            </a:xfrm>
            <a:custGeom>
              <a:avLst/>
              <a:gdLst/>
              <a:ahLst/>
              <a:cxnLst/>
              <a:rect l="l" t="t" r="r" b="b"/>
              <a:pathLst>
                <a:path w="746" h="445" extrusionOk="0">
                  <a:moveTo>
                    <a:pt x="287" y="1"/>
                  </a:moveTo>
                  <a:cubicBezTo>
                    <a:pt x="269" y="1"/>
                    <a:pt x="252" y="2"/>
                    <a:pt x="235" y="5"/>
                  </a:cubicBezTo>
                  <a:cubicBezTo>
                    <a:pt x="96" y="15"/>
                    <a:pt x="1" y="111"/>
                    <a:pt x="1" y="111"/>
                  </a:cubicBezTo>
                  <a:cubicBezTo>
                    <a:pt x="1" y="111"/>
                    <a:pt x="22" y="239"/>
                    <a:pt x="117" y="345"/>
                  </a:cubicBezTo>
                  <a:cubicBezTo>
                    <a:pt x="171" y="388"/>
                    <a:pt x="245" y="430"/>
                    <a:pt x="352" y="441"/>
                  </a:cubicBezTo>
                  <a:cubicBezTo>
                    <a:pt x="371" y="443"/>
                    <a:pt x="392" y="444"/>
                    <a:pt x="415" y="444"/>
                  </a:cubicBezTo>
                  <a:cubicBezTo>
                    <a:pt x="504" y="444"/>
                    <a:pt x="618" y="423"/>
                    <a:pt x="746" y="355"/>
                  </a:cubicBezTo>
                  <a:cubicBezTo>
                    <a:pt x="650" y="206"/>
                    <a:pt x="564" y="111"/>
                    <a:pt x="479" y="57"/>
                  </a:cubicBezTo>
                  <a:cubicBezTo>
                    <a:pt x="414" y="17"/>
                    <a:pt x="348" y="1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3546650" y="5402600"/>
              <a:ext cx="13050" cy="19175"/>
            </a:xfrm>
            <a:custGeom>
              <a:avLst/>
              <a:gdLst/>
              <a:ahLst/>
              <a:cxnLst/>
              <a:rect l="l" t="t" r="r" b="b"/>
              <a:pathLst>
                <a:path w="522" h="767" extrusionOk="0">
                  <a:moveTo>
                    <a:pt x="415" y="1"/>
                  </a:moveTo>
                  <a:cubicBezTo>
                    <a:pt x="415" y="1"/>
                    <a:pt x="384" y="1"/>
                    <a:pt x="341" y="22"/>
                  </a:cubicBezTo>
                  <a:cubicBezTo>
                    <a:pt x="288" y="33"/>
                    <a:pt x="235" y="65"/>
                    <a:pt x="181" y="118"/>
                  </a:cubicBezTo>
                  <a:cubicBezTo>
                    <a:pt x="75" y="225"/>
                    <a:pt x="1" y="416"/>
                    <a:pt x="128" y="767"/>
                  </a:cubicBezTo>
                  <a:cubicBezTo>
                    <a:pt x="458" y="575"/>
                    <a:pt x="522" y="384"/>
                    <a:pt x="511" y="235"/>
                  </a:cubicBezTo>
                  <a:cubicBezTo>
                    <a:pt x="500" y="97"/>
                    <a:pt x="415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3532825" y="5380850"/>
              <a:ext cx="18100" cy="11425"/>
            </a:xfrm>
            <a:custGeom>
              <a:avLst/>
              <a:gdLst/>
              <a:ahLst/>
              <a:cxnLst/>
              <a:rect l="l" t="t" r="r" b="b"/>
              <a:pathLst>
                <a:path w="724" h="457" extrusionOk="0">
                  <a:moveTo>
                    <a:pt x="316" y="1"/>
                  </a:moveTo>
                  <a:cubicBezTo>
                    <a:pt x="287" y="1"/>
                    <a:pt x="255" y="4"/>
                    <a:pt x="223" y="9"/>
                  </a:cubicBezTo>
                  <a:cubicBezTo>
                    <a:pt x="192" y="9"/>
                    <a:pt x="159" y="19"/>
                    <a:pt x="117" y="30"/>
                  </a:cubicBezTo>
                  <a:cubicBezTo>
                    <a:pt x="74" y="41"/>
                    <a:pt x="43" y="52"/>
                    <a:pt x="0" y="62"/>
                  </a:cubicBezTo>
                  <a:cubicBezTo>
                    <a:pt x="10" y="104"/>
                    <a:pt x="32" y="137"/>
                    <a:pt x="53" y="179"/>
                  </a:cubicBezTo>
                  <a:cubicBezTo>
                    <a:pt x="74" y="211"/>
                    <a:pt x="96" y="232"/>
                    <a:pt x="117" y="264"/>
                  </a:cubicBezTo>
                  <a:cubicBezTo>
                    <a:pt x="159" y="317"/>
                    <a:pt x="202" y="360"/>
                    <a:pt x="245" y="381"/>
                  </a:cubicBezTo>
                  <a:cubicBezTo>
                    <a:pt x="330" y="445"/>
                    <a:pt x="415" y="456"/>
                    <a:pt x="490" y="456"/>
                  </a:cubicBezTo>
                  <a:cubicBezTo>
                    <a:pt x="554" y="456"/>
                    <a:pt x="617" y="424"/>
                    <a:pt x="660" y="402"/>
                  </a:cubicBezTo>
                  <a:cubicBezTo>
                    <a:pt x="703" y="381"/>
                    <a:pt x="724" y="360"/>
                    <a:pt x="724" y="360"/>
                  </a:cubicBezTo>
                  <a:cubicBezTo>
                    <a:pt x="724" y="360"/>
                    <a:pt x="724" y="328"/>
                    <a:pt x="703" y="275"/>
                  </a:cubicBezTo>
                  <a:cubicBezTo>
                    <a:pt x="692" y="232"/>
                    <a:pt x="660" y="168"/>
                    <a:pt x="617" y="116"/>
                  </a:cubicBezTo>
                  <a:cubicBezTo>
                    <a:pt x="564" y="62"/>
                    <a:pt x="500" y="19"/>
                    <a:pt x="394" y="9"/>
                  </a:cubicBezTo>
                  <a:cubicBezTo>
                    <a:pt x="372" y="4"/>
                    <a:pt x="34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3496625" y="5363750"/>
              <a:ext cx="17850" cy="11425"/>
            </a:xfrm>
            <a:custGeom>
              <a:avLst/>
              <a:gdLst/>
              <a:ahLst/>
              <a:cxnLst/>
              <a:rect l="l" t="t" r="r" b="b"/>
              <a:pathLst>
                <a:path w="714" h="457" extrusionOk="0">
                  <a:moveTo>
                    <a:pt x="222" y="0"/>
                  </a:moveTo>
                  <a:cubicBezTo>
                    <a:pt x="96" y="0"/>
                    <a:pt x="1" y="76"/>
                    <a:pt x="1" y="76"/>
                  </a:cubicBezTo>
                  <a:cubicBezTo>
                    <a:pt x="1" y="76"/>
                    <a:pt x="1" y="204"/>
                    <a:pt x="96" y="320"/>
                  </a:cubicBezTo>
                  <a:cubicBezTo>
                    <a:pt x="153" y="398"/>
                    <a:pt x="256" y="457"/>
                    <a:pt x="417" y="457"/>
                  </a:cubicBezTo>
                  <a:cubicBezTo>
                    <a:pt x="500" y="457"/>
                    <a:pt x="598" y="441"/>
                    <a:pt x="714" y="405"/>
                  </a:cubicBezTo>
                  <a:cubicBezTo>
                    <a:pt x="565" y="76"/>
                    <a:pt x="394" y="1"/>
                    <a:pt x="245" y="1"/>
                  </a:cubicBezTo>
                  <a:cubicBezTo>
                    <a:pt x="238" y="0"/>
                    <a:pt x="230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3471875" y="5370675"/>
              <a:ext cx="13625" cy="18125"/>
            </a:xfrm>
            <a:custGeom>
              <a:avLst/>
              <a:gdLst/>
              <a:ahLst/>
              <a:cxnLst/>
              <a:rect l="l" t="t" r="r" b="b"/>
              <a:pathLst>
                <a:path w="545" h="725" extrusionOk="0">
                  <a:moveTo>
                    <a:pt x="469" y="1"/>
                  </a:moveTo>
                  <a:cubicBezTo>
                    <a:pt x="469" y="1"/>
                    <a:pt x="331" y="1"/>
                    <a:pt x="225" y="97"/>
                  </a:cubicBezTo>
                  <a:cubicBezTo>
                    <a:pt x="107" y="182"/>
                    <a:pt x="1" y="362"/>
                    <a:pt x="97" y="724"/>
                  </a:cubicBezTo>
                  <a:cubicBezTo>
                    <a:pt x="448" y="586"/>
                    <a:pt x="533" y="405"/>
                    <a:pt x="533" y="256"/>
                  </a:cubicBezTo>
                  <a:cubicBezTo>
                    <a:pt x="544" y="107"/>
                    <a:pt x="4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3461775" y="5347350"/>
              <a:ext cx="17325" cy="11950"/>
            </a:xfrm>
            <a:custGeom>
              <a:avLst/>
              <a:gdLst/>
              <a:ahLst/>
              <a:cxnLst/>
              <a:rect l="l" t="t" r="r" b="b"/>
              <a:pathLst>
                <a:path w="693" h="478" extrusionOk="0">
                  <a:moveTo>
                    <a:pt x="236" y="0"/>
                  </a:moveTo>
                  <a:cubicBezTo>
                    <a:pt x="169" y="0"/>
                    <a:pt x="92" y="8"/>
                    <a:pt x="0" y="29"/>
                  </a:cubicBezTo>
                  <a:cubicBezTo>
                    <a:pt x="54" y="200"/>
                    <a:pt x="128" y="306"/>
                    <a:pt x="213" y="380"/>
                  </a:cubicBezTo>
                  <a:cubicBezTo>
                    <a:pt x="288" y="444"/>
                    <a:pt x="373" y="465"/>
                    <a:pt x="437" y="476"/>
                  </a:cubicBezTo>
                  <a:cubicBezTo>
                    <a:pt x="446" y="477"/>
                    <a:pt x="454" y="477"/>
                    <a:pt x="462" y="477"/>
                  </a:cubicBezTo>
                  <a:cubicBezTo>
                    <a:pt x="598" y="477"/>
                    <a:pt x="693" y="402"/>
                    <a:pt x="693" y="402"/>
                  </a:cubicBezTo>
                  <a:cubicBezTo>
                    <a:pt x="693" y="402"/>
                    <a:pt x="693" y="264"/>
                    <a:pt x="607" y="157"/>
                  </a:cubicBezTo>
                  <a:cubicBezTo>
                    <a:pt x="565" y="104"/>
                    <a:pt x="501" y="51"/>
                    <a:pt x="405" y="18"/>
                  </a:cubicBezTo>
                  <a:cubicBezTo>
                    <a:pt x="358" y="8"/>
                    <a:pt x="302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3427475" y="5325625"/>
              <a:ext cx="17050" cy="12400"/>
            </a:xfrm>
            <a:custGeom>
              <a:avLst/>
              <a:gdLst/>
              <a:ahLst/>
              <a:cxnLst/>
              <a:rect l="l" t="t" r="r" b="b"/>
              <a:pathLst>
                <a:path w="682" h="496" extrusionOk="0">
                  <a:moveTo>
                    <a:pt x="215" y="1"/>
                  </a:moveTo>
                  <a:cubicBezTo>
                    <a:pt x="100" y="1"/>
                    <a:pt x="10" y="57"/>
                    <a:pt x="10" y="57"/>
                  </a:cubicBezTo>
                  <a:cubicBezTo>
                    <a:pt x="10" y="57"/>
                    <a:pt x="0" y="185"/>
                    <a:pt x="74" y="313"/>
                  </a:cubicBezTo>
                  <a:cubicBezTo>
                    <a:pt x="117" y="366"/>
                    <a:pt x="181" y="430"/>
                    <a:pt x="277" y="462"/>
                  </a:cubicBezTo>
                  <a:cubicBezTo>
                    <a:pt x="328" y="485"/>
                    <a:pt x="392" y="495"/>
                    <a:pt x="466" y="495"/>
                  </a:cubicBezTo>
                  <a:cubicBezTo>
                    <a:pt x="530" y="495"/>
                    <a:pt x="602" y="487"/>
                    <a:pt x="681" y="473"/>
                  </a:cubicBezTo>
                  <a:cubicBezTo>
                    <a:pt x="628" y="303"/>
                    <a:pt x="553" y="196"/>
                    <a:pt x="490" y="121"/>
                  </a:cubicBezTo>
                  <a:cubicBezTo>
                    <a:pt x="415" y="47"/>
                    <a:pt x="341" y="15"/>
                    <a:pt x="266" y="5"/>
                  </a:cubicBezTo>
                  <a:cubicBezTo>
                    <a:pt x="248" y="2"/>
                    <a:pt x="231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3402175" y="5330500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462" y="1"/>
                  </a:moveTo>
                  <a:cubicBezTo>
                    <a:pt x="422" y="1"/>
                    <a:pt x="323" y="7"/>
                    <a:pt x="225" y="65"/>
                  </a:cubicBezTo>
                  <a:cubicBezTo>
                    <a:pt x="161" y="108"/>
                    <a:pt x="97" y="171"/>
                    <a:pt x="65" y="267"/>
                  </a:cubicBezTo>
                  <a:cubicBezTo>
                    <a:pt x="22" y="363"/>
                    <a:pt x="1" y="501"/>
                    <a:pt x="33" y="682"/>
                  </a:cubicBezTo>
                  <a:cubicBezTo>
                    <a:pt x="395" y="576"/>
                    <a:pt x="501" y="406"/>
                    <a:pt x="523" y="267"/>
                  </a:cubicBezTo>
                  <a:cubicBezTo>
                    <a:pt x="544" y="118"/>
                    <a:pt x="480" y="1"/>
                    <a:pt x="480" y="1"/>
                  </a:cubicBezTo>
                  <a:cubicBezTo>
                    <a:pt x="480" y="1"/>
                    <a:pt x="473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3395275" y="5305350"/>
              <a:ext cx="16250" cy="12800"/>
            </a:xfrm>
            <a:custGeom>
              <a:avLst/>
              <a:gdLst/>
              <a:ahLst/>
              <a:cxnLst/>
              <a:rect l="l" t="t" r="r" b="b"/>
              <a:pathLst>
                <a:path w="650" h="512" extrusionOk="0">
                  <a:moveTo>
                    <a:pt x="125" y="1"/>
                  </a:moveTo>
                  <a:cubicBezTo>
                    <a:pt x="86" y="1"/>
                    <a:pt x="45" y="3"/>
                    <a:pt x="0" y="7"/>
                  </a:cubicBezTo>
                  <a:cubicBezTo>
                    <a:pt x="75" y="358"/>
                    <a:pt x="245" y="485"/>
                    <a:pt x="383" y="507"/>
                  </a:cubicBezTo>
                  <a:cubicBezTo>
                    <a:pt x="405" y="510"/>
                    <a:pt x="426" y="511"/>
                    <a:pt x="446" y="511"/>
                  </a:cubicBezTo>
                  <a:cubicBezTo>
                    <a:pt x="494" y="511"/>
                    <a:pt x="534" y="504"/>
                    <a:pt x="564" y="496"/>
                  </a:cubicBezTo>
                  <a:cubicBezTo>
                    <a:pt x="617" y="485"/>
                    <a:pt x="650" y="464"/>
                    <a:pt x="650" y="464"/>
                  </a:cubicBezTo>
                  <a:cubicBezTo>
                    <a:pt x="650" y="464"/>
                    <a:pt x="650" y="432"/>
                    <a:pt x="639" y="379"/>
                  </a:cubicBezTo>
                  <a:cubicBezTo>
                    <a:pt x="639" y="336"/>
                    <a:pt x="617" y="272"/>
                    <a:pt x="586" y="209"/>
                  </a:cubicBezTo>
                  <a:cubicBezTo>
                    <a:pt x="530" y="97"/>
                    <a:pt x="400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3363625" y="5280150"/>
              <a:ext cx="15450" cy="13200"/>
            </a:xfrm>
            <a:custGeom>
              <a:avLst/>
              <a:gdLst/>
              <a:ahLst/>
              <a:cxnLst/>
              <a:rect l="l" t="t" r="r" b="b"/>
              <a:pathLst>
                <a:path w="618" h="528" extrusionOk="0">
                  <a:moveTo>
                    <a:pt x="162" y="1"/>
                  </a:moveTo>
                  <a:cubicBezTo>
                    <a:pt x="132" y="1"/>
                    <a:pt x="106" y="3"/>
                    <a:pt x="85" y="3"/>
                  </a:cubicBezTo>
                  <a:cubicBezTo>
                    <a:pt x="32" y="14"/>
                    <a:pt x="10" y="25"/>
                    <a:pt x="10" y="25"/>
                  </a:cubicBezTo>
                  <a:cubicBezTo>
                    <a:pt x="10" y="25"/>
                    <a:pt x="0" y="57"/>
                    <a:pt x="0" y="110"/>
                  </a:cubicBezTo>
                  <a:cubicBezTo>
                    <a:pt x="0" y="163"/>
                    <a:pt x="0" y="227"/>
                    <a:pt x="43" y="291"/>
                  </a:cubicBezTo>
                  <a:cubicBezTo>
                    <a:pt x="102" y="409"/>
                    <a:pt x="243" y="528"/>
                    <a:pt x="542" y="528"/>
                  </a:cubicBezTo>
                  <a:cubicBezTo>
                    <a:pt x="566" y="528"/>
                    <a:pt x="591" y="527"/>
                    <a:pt x="617" y="525"/>
                  </a:cubicBezTo>
                  <a:cubicBezTo>
                    <a:pt x="553" y="163"/>
                    <a:pt x="404" y="46"/>
                    <a:pt x="266" y="14"/>
                  </a:cubicBezTo>
                  <a:cubicBezTo>
                    <a:pt x="228" y="4"/>
                    <a:pt x="193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3336475" y="5282425"/>
              <a:ext cx="14125" cy="15650"/>
            </a:xfrm>
            <a:custGeom>
              <a:avLst/>
              <a:gdLst/>
              <a:ahLst/>
              <a:cxnLst/>
              <a:rect l="l" t="t" r="r" b="b"/>
              <a:pathLst>
                <a:path w="565" h="626" extrusionOk="0">
                  <a:moveTo>
                    <a:pt x="452" y="0"/>
                  </a:moveTo>
                  <a:cubicBezTo>
                    <a:pt x="404" y="0"/>
                    <a:pt x="341" y="8"/>
                    <a:pt x="277" y="40"/>
                  </a:cubicBezTo>
                  <a:cubicBezTo>
                    <a:pt x="139" y="104"/>
                    <a:pt x="1" y="253"/>
                    <a:pt x="11" y="626"/>
                  </a:cubicBezTo>
                  <a:cubicBezTo>
                    <a:pt x="192" y="605"/>
                    <a:pt x="320" y="551"/>
                    <a:pt x="405" y="477"/>
                  </a:cubicBezTo>
                  <a:cubicBezTo>
                    <a:pt x="479" y="413"/>
                    <a:pt x="522" y="338"/>
                    <a:pt x="543" y="274"/>
                  </a:cubicBezTo>
                  <a:cubicBezTo>
                    <a:pt x="564" y="200"/>
                    <a:pt x="564" y="136"/>
                    <a:pt x="554" y="83"/>
                  </a:cubicBezTo>
                  <a:cubicBezTo>
                    <a:pt x="543" y="40"/>
                    <a:pt x="533" y="9"/>
                    <a:pt x="533" y="9"/>
                  </a:cubicBezTo>
                  <a:cubicBezTo>
                    <a:pt x="533" y="9"/>
                    <a:pt x="500" y="0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3334350" y="5255500"/>
              <a:ext cx="15450" cy="13725"/>
            </a:xfrm>
            <a:custGeom>
              <a:avLst/>
              <a:gdLst/>
              <a:ahLst/>
              <a:cxnLst/>
              <a:rect l="l" t="t" r="r" b="b"/>
              <a:pathLst>
                <a:path w="618" h="549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362"/>
                    <a:pt x="192" y="500"/>
                    <a:pt x="320" y="532"/>
                  </a:cubicBezTo>
                  <a:cubicBezTo>
                    <a:pt x="359" y="544"/>
                    <a:pt x="397" y="549"/>
                    <a:pt x="432" y="549"/>
                  </a:cubicBezTo>
                  <a:cubicBezTo>
                    <a:pt x="520" y="549"/>
                    <a:pt x="585" y="521"/>
                    <a:pt x="585" y="521"/>
                  </a:cubicBezTo>
                  <a:cubicBezTo>
                    <a:pt x="585" y="521"/>
                    <a:pt x="618" y="393"/>
                    <a:pt x="554" y="266"/>
                  </a:cubicBezTo>
                  <a:cubicBezTo>
                    <a:pt x="500" y="128"/>
                    <a:pt x="351" y="1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3304275" y="5227275"/>
              <a:ext cx="15200" cy="14400"/>
            </a:xfrm>
            <a:custGeom>
              <a:avLst/>
              <a:gdLst/>
              <a:ahLst/>
              <a:cxnLst/>
              <a:rect l="l" t="t" r="r" b="b"/>
              <a:pathLst>
                <a:path w="608" h="576" extrusionOk="0">
                  <a:moveTo>
                    <a:pt x="163" y="0"/>
                  </a:moveTo>
                  <a:cubicBezTo>
                    <a:pt x="100" y="0"/>
                    <a:pt x="54" y="11"/>
                    <a:pt x="54" y="11"/>
                  </a:cubicBezTo>
                  <a:cubicBezTo>
                    <a:pt x="54" y="11"/>
                    <a:pt x="1" y="139"/>
                    <a:pt x="54" y="278"/>
                  </a:cubicBezTo>
                  <a:cubicBezTo>
                    <a:pt x="75" y="342"/>
                    <a:pt x="118" y="416"/>
                    <a:pt x="203" y="469"/>
                  </a:cubicBezTo>
                  <a:cubicBezTo>
                    <a:pt x="298" y="522"/>
                    <a:pt x="426" y="565"/>
                    <a:pt x="608" y="576"/>
                  </a:cubicBezTo>
                  <a:cubicBezTo>
                    <a:pt x="586" y="394"/>
                    <a:pt x="544" y="267"/>
                    <a:pt x="490" y="182"/>
                  </a:cubicBezTo>
                  <a:cubicBezTo>
                    <a:pt x="437" y="96"/>
                    <a:pt x="373" y="54"/>
                    <a:pt x="310" y="22"/>
                  </a:cubicBezTo>
                  <a:cubicBezTo>
                    <a:pt x="258" y="5"/>
                    <a:pt x="207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3276600" y="5227075"/>
              <a:ext cx="15750" cy="14325"/>
            </a:xfrm>
            <a:custGeom>
              <a:avLst/>
              <a:gdLst/>
              <a:ahLst/>
              <a:cxnLst/>
              <a:rect l="l" t="t" r="r" b="b"/>
              <a:pathLst>
                <a:path w="630" h="573" extrusionOk="0">
                  <a:moveTo>
                    <a:pt x="461" y="0"/>
                  </a:moveTo>
                  <a:cubicBezTo>
                    <a:pt x="422" y="0"/>
                    <a:pt x="377" y="5"/>
                    <a:pt x="331" y="19"/>
                  </a:cubicBezTo>
                  <a:cubicBezTo>
                    <a:pt x="192" y="73"/>
                    <a:pt x="33" y="201"/>
                    <a:pt x="1" y="573"/>
                  </a:cubicBezTo>
                  <a:cubicBezTo>
                    <a:pt x="374" y="562"/>
                    <a:pt x="523" y="413"/>
                    <a:pt x="575" y="275"/>
                  </a:cubicBezTo>
                  <a:cubicBezTo>
                    <a:pt x="629" y="147"/>
                    <a:pt x="597" y="19"/>
                    <a:pt x="597" y="19"/>
                  </a:cubicBezTo>
                  <a:cubicBezTo>
                    <a:pt x="597" y="19"/>
                    <a:pt x="540" y="0"/>
                    <a:pt x="4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3279275" y="5198800"/>
              <a:ext cx="14375" cy="15025"/>
            </a:xfrm>
            <a:custGeom>
              <a:avLst/>
              <a:gdLst/>
              <a:ahLst/>
              <a:cxnLst/>
              <a:rect l="l" t="t" r="r" b="b"/>
              <a:pathLst>
                <a:path w="575" h="601" extrusionOk="0">
                  <a:moveTo>
                    <a:pt x="11" y="1"/>
                  </a:moveTo>
                  <a:lnTo>
                    <a:pt x="11" y="1"/>
                  </a:lnTo>
                  <a:cubicBezTo>
                    <a:pt x="0" y="353"/>
                    <a:pt x="128" y="512"/>
                    <a:pt x="267" y="565"/>
                  </a:cubicBezTo>
                  <a:cubicBezTo>
                    <a:pt x="326" y="593"/>
                    <a:pt x="383" y="601"/>
                    <a:pt x="429" y="601"/>
                  </a:cubicBezTo>
                  <a:cubicBezTo>
                    <a:pt x="491" y="601"/>
                    <a:pt x="532" y="587"/>
                    <a:pt x="532" y="587"/>
                  </a:cubicBezTo>
                  <a:cubicBezTo>
                    <a:pt x="532" y="587"/>
                    <a:pt x="575" y="459"/>
                    <a:pt x="532" y="331"/>
                  </a:cubicBezTo>
                  <a:cubicBezTo>
                    <a:pt x="490" y="193"/>
                    <a:pt x="373" y="44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3252400" y="5167950"/>
              <a:ext cx="13325" cy="15725"/>
            </a:xfrm>
            <a:custGeom>
              <a:avLst/>
              <a:gdLst/>
              <a:ahLst/>
              <a:cxnLst/>
              <a:rect l="l" t="t" r="r" b="b"/>
              <a:pathLst>
                <a:path w="533" h="629" extrusionOk="0">
                  <a:moveTo>
                    <a:pt x="43" y="1"/>
                  </a:moveTo>
                  <a:cubicBezTo>
                    <a:pt x="43" y="1"/>
                    <a:pt x="32" y="33"/>
                    <a:pt x="22" y="86"/>
                  </a:cubicBezTo>
                  <a:cubicBezTo>
                    <a:pt x="11" y="128"/>
                    <a:pt x="1" y="192"/>
                    <a:pt x="22" y="267"/>
                  </a:cubicBezTo>
                  <a:cubicBezTo>
                    <a:pt x="32" y="341"/>
                    <a:pt x="75" y="416"/>
                    <a:pt x="160" y="480"/>
                  </a:cubicBezTo>
                  <a:cubicBezTo>
                    <a:pt x="235" y="544"/>
                    <a:pt x="352" y="596"/>
                    <a:pt x="533" y="629"/>
                  </a:cubicBezTo>
                  <a:cubicBezTo>
                    <a:pt x="533" y="447"/>
                    <a:pt x="512" y="320"/>
                    <a:pt x="469" y="224"/>
                  </a:cubicBezTo>
                  <a:cubicBezTo>
                    <a:pt x="426" y="139"/>
                    <a:pt x="373" y="75"/>
                    <a:pt x="309" y="43"/>
                  </a:cubicBezTo>
                  <a:cubicBezTo>
                    <a:pt x="245" y="12"/>
                    <a:pt x="181" y="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3223400" y="5165075"/>
              <a:ext cx="16525" cy="13125"/>
            </a:xfrm>
            <a:custGeom>
              <a:avLst/>
              <a:gdLst/>
              <a:ahLst/>
              <a:cxnLst/>
              <a:rect l="l" t="t" r="r" b="b"/>
              <a:pathLst>
                <a:path w="661" h="525" extrusionOk="0">
                  <a:moveTo>
                    <a:pt x="473" y="0"/>
                  </a:moveTo>
                  <a:cubicBezTo>
                    <a:pt x="448" y="0"/>
                    <a:pt x="422" y="3"/>
                    <a:pt x="395" y="9"/>
                  </a:cubicBezTo>
                  <a:cubicBezTo>
                    <a:pt x="256" y="41"/>
                    <a:pt x="86" y="158"/>
                    <a:pt x="0" y="520"/>
                  </a:cubicBezTo>
                  <a:cubicBezTo>
                    <a:pt x="40" y="523"/>
                    <a:pt x="78" y="525"/>
                    <a:pt x="113" y="525"/>
                  </a:cubicBezTo>
                  <a:cubicBezTo>
                    <a:pt x="406" y="525"/>
                    <a:pt x="540" y="411"/>
                    <a:pt x="607" y="297"/>
                  </a:cubicBezTo>
                  <a:cubicBezTo>
                    <a:pt x="639" y="233"/>
                    <a:pt x="650" y="169"/>
                    <a:pt x="660" y="116"/>
                  </a:cubicBezTo>
                  <a:cubicBezTo>
                    <a:pt x="660" y="73"/>
                    <a:pt x="650" y="41"/>
                    <a:pt x="650" y="41"/>
                  </a:cubicBezTo>
                  <a:cubicBezTo>
                    <a:pt x="650" y="41"/>
                    <a:pt x="574" y="0"/>
                    <a:pt x="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3231125" y="5136025"/>
              <a:ext cx="13050" cy="16325"/>
            </a:xfrm>
            <a:custGeom>
              <a:avLst/>
              <a:gdLst/>
              <a:ahLst/>
              <a:cxnLst/>
              <a:rect l="l" t="t" r="r" b="b"/>
              <a:pathLst>
                <a:path w="522" h="653" extrusionOk="0">
                  <a:moveTo>
                    <a:pt x="11" y="1"/>
                  </a:moveTo>
                  <a:cubicBezTo>
                    <a:pt x="0" y="86"/>
                    <a:pt x="0" y="171"/>
                    <a:pt x="0" y="235"/>
                  </a:cubicBezTo>
                  <a:cubicBezTo>
                    <a:pt x="11" y="310"/>
                    <a:pt x="22" y="362"/>
                    <a:pt x="43" y="405"/>
                  </a:cubicBezTo>
                  <a:cubicBezTo>
                    <a:pt x="86" y="501"/>
                    <a:pt x="149" y="565"/>
                    <a:pt x="202" y="596"/>
                  </a:cubicBezTo>
                  <a:cubicBezTo>
                    <a:pt x="284" y="644"/>
                    <a:pt x="365" y="653"/>
                    <a:pt x="413" y="653"/>
                  </a:cubicBezTo>
                  <a:cubicBezTo>
                    <a:pt x="441" y="653"/>
                    <a:pt x="458" y="650"/>
                    <a:pt x="458" y="650"/>
                  </a:cubicBezTo>
                  <a:cubicBezTo>
                    <a:pt x="458" y="650"/>
                    <a:pt x="521" y="533"/>
                    <a:pt x="500" y="384"/>
                  </a:cubicBezTo>
                  <a:cubicBezTo>
                    <a:pt x="490" y="320"/>
                    <a:pt x="447" y="246"/>
                    <a:pt x="372" y="182"/>
                  </a:cubicBezTo>
                  <a:cubicBezTo>
                    <a:pt x="341" y="139"/>
                    <a:pt x="287" y="107"/>
                    <a:pt x="235" y="86"/>
                  </a:cubicBezTo>
                  <a:cubicBezTo>
                    <a:pt x="171" y="54"/>
                    <a:pt x="96" y="22"/>
                    <a:pt x="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3207425" y="5102775"/>
              <a:ext cx="12800" cy="16775"/>
            </a:xfrm>
            <a:custGeom>
              <a:avLst/>
              <a:gdLst/>
              <a:ahLst/>
              <a:cxnLst/>
              <a:rect l="l" t="t" r="r" b="b"/>
              <a:pathLst>
                <a:path w="512" h="671" extrusionOk="0">
                  <a:moveTo>
                    <a:pt x="91" y="0"/>
                  </a:moveTo>
                  <a:cubicBezTo>
                    <a:pt x="81" y="0"/>
                    <a:pt x="76" y="1"/>
                    <a:pt x="76" y="1"/>
                  </a:cubicBezTo>
                  <a:cubicBezTo>
                    <a:pt x="76" y="1"/>
                    <a:pt x="1" y="117"/>
                    <a:pt x="12" y="256"/>
                  </a:cubicBezTo>
                  <a:cubicBezTo>
                    <a:pt x="12" y="299"/>
                    <a:pt x="22" y="330"/>
                    <a:pt x="43" y="373"/>
                  </a:cubicBezTo>
                  <a:cubicBezTo>
                    <a:pt x="55" y="415"/>
                    <a:pt x="86" y="448"/>
                    <a:pt x="118" y="490"/>
                  </a:cubicBezTo>
                  <a:cubicBezTo>
                    <a:pt x="192" y="554"/>
                    <a:pt x="310" y="628"/>
                    <a:pt x="480" y="671"/>
                  </a:cubicBezTo>
                  <a:cubicBezTo>
                    <a:pt x="512" y="490"/>
                    <a:pt x="501" y="363"/>
                    <a:pt x="459" y="266"/>
                  </a:cubicBezTo>
                  <a:cubicBezTo>
                    <a:pt x="448" y="224"/>
                    <a:pt x="427" y="181"/>
                    <a:pt x="395" y="150"/>
                  </a:cubicBezTo>
                  <a:cubicBezTo>
                    <a:pt x="374" y="117"/>
                    <a:pt x="352" y="96"/>
                    <a:pt x="320" y="75"/>
                  </a:cubicBezTo>
                  <a:cubicBezTo>
                    <a:pt x="228" y="7"/>
                    <a:pt x="12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3178175" y="5097425"/>
              <a:ext cx="17575" cy="12350"/>
            </a:xfrm>
            <a:custGeom>
              <a:avLst/>
              <a:gdLst/>
              <a:ahLst/>
              <a:cxnLst/>
              <a:rect l="l" t="t" r="r" b="b"/>
              <a:pathLst>
                <a:path w="703" h="494" extrusionOk="0">
                  <a:moveTo>
                    <a:pt x="477" y="1"/>
                  </a:moveTo>
                  <a:cubicBezTo>
                    <a:pt x="468" y="1"/>
                    <a:pt x="457" y="1"/>
                    <a:pt x="447" y="2"/>
                  </a:cubicBezTo>
                  <a:cubicBezTo>
                    <a:pt x="298" y="23"/>
                    <a:pt x="118" y="119"/>
                    <a:pt x="0" y="470"/>
                  </a:cubicBezTo>
                  <a:cubicBezTo>
                    <a:pt x="79" y="486"/>
                    <a:pt x="149" y="493"/>
                    <a:pt x="211" y="493"/>
                  </a:cubicBezTo>
                  <a:cubicBezTo>
                    <a:pt x="432" y="493"/>
                    <a:pt x="551" y="402"/>
                    <a:pt x="618" y="310"/>
                  </a:cubicBezTo>
                  <a:cubicBezTo>
                    <a:pt x="703" y="193"/>
                    <a:pt x="703" y="66"/>
                    <a:pt x="703" y="66"/>
                  </a:cubicBezTo>
                  <a:cubicBezTo>
                    <a:pt x="703" y="66"/>
                    <a:pt x="610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3189875" y="5068200"/>
              <a:ext cx="12275" cy="17575"/>
            </a:xfrm>
            <a:custGeom>
              <a:avLst/>
              <a:gdLst/>
              <a:ahLst/>
              <a:cxnLst/>
              <a:rect l="l" t="t" r="r" b="b"/>
              <a:pathLst>
                <a:path w="491" h="703" extrusionOk="0">
                  <a:moveTo>
                    <a:pt x="43" y="0"/>
                  </a:moveTo>
                  <a:cubicBezTo>
                    <a:pt x="1" y="181"/>
                    <a:pt x="1" y="308"/>
                    <a:pt x="33" y="415"/>
                  </a:cubicBezTo>
                  <a:cubicBezTo>
                    <a:pt x="54" y="511"/>
                    <a:pt x="107" y="575"/>
                    <a:pt x="171" y="617"/>
                  </a:cubicBezTo>
                  <a:cubicBezTo>
                    <a:pt x="288" y="703"/>
                    <a:pt x="416" y="703"/>
                    <a:pt x="416" y="703"/>
                  </a:cubicBezTo>
                  <a:cubicBezTo>
                    <a:pt x="416" y="703"/>
                    <a:pt x="490" y="585"/>
                    <a:pt x="480" y="447"/>
                  </a:cubicBezTo>
                  <a:cubicBezTo>
                    <a:pt x="480" y="372"/>
                    <a:pt x="447" y="298"/>
                    <a:pt x="384" y="223"/>
                  </a:cubicBezTo>
                  <a:cubicBezTo>
                    <a:pt x="320" y="149"/>
                    <a:pt x="213" y="74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3170475" y="5032800"/>
              <a:ext cx="12775" cy="18125"/>
            </a:xfrm>
            <a:custGeom>
              <a:avLst/>
              <a:gdLst/>
              <a:ahLst/>
              <a:cxnLst/>
              <a:rect l="l" t="t" r="r" b="b"/>
              <a:pathLst>
                <a:path w="511" h="725" extrusionOk="0">
                  <a:moveTo>
                    <a:pt x="85" y="0"/>
                  </a:moveTo>
                  <a:cubicBezTo>
                    <a:pt x="85" y="0"/>
                    <a:pt x="0" y="107"/>
                    <a:pt x="0" y="256"/>
                  </a:cubicBezTo>
                  <a:cubicBezTo>
                    <a:pt x="0" y="395"/>
                    <a:pt x="74" y="586"/>
                    <a:pt x="415" y="724"/>
                  </a:cubicBezTo>
                  <a:cubicBezTo>
                    <a:pt x="511" y="373"/>
                    <a:pt x="436" y="192"/>
                    <a:pt x="330" y="107"/>
                  </a:cubicBezTo>
                  <a:cubicBezTo>
                    <a:pt x="223" y="12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3140925" y="5025350"/>
              <a:ext cx="18925" cy="11475"/>
            </a:xfrm>
            <a:custGeom>
              <a:avLst/>
              <a:gdLst/>
              <a:ahLst/>
              <a:cxnLst/>
              <a:rect l="l" t="t" r="r" b="b"/>
              <a:pathLst>
                <a:path w="757" h="459" extrusionOk="0">
                  <a:moveTo>
                    <a:pt x="501" y="1"/>
                  </a:moveTo>
                  <a:cubicBezTo>
                    <a:pt x="426" y="1"/>
                    <a:pt x="341" y="12"/>
                    <a:pt x="256" y="75"/>
                  </a:cubicBezTo>
                  <a:cubicBezTo>
                    <a:pt x="171" y="139"/>
                    <a:pt x="75" y="235"/>
                    <a:pt x="0" y="405"/>
                  </a:cubicBezTo>
                  <a:cubicBezTo>
                    <a:pt x="118" y="443"/>
                    <a:pt x="217" y="459"/>
                    <a:pt x="299" y="459"/>
                  </a:cubicBezTo>
                  <a:cubicBezTo>
                    <a:pt x="471" y="459"/>
                    <a:pt x="575" y="392"/>
                    <a:pt x="639" y="320"/>
                  </a:cubicBezTo>
                  <a:cubicBezTo>
                    <a:pt x="745" y="213"/>
                    <a:pt x="756" y="86"/>
                    <a:pt x="756" y="86"/>
                  </a:cubicBezTo>
                  <a:cubicBezTo>
                    <a:pt x="756" y="86"/>
                    <a:pt x="639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3155300" y="4996350"/>
              <a:ext cx="13050" cy="18375"/>
            </a:xfrm>
            <a:custGeom>
              <a:avLst/>
              <a:gdLst/>
              <a:ahLst/>
              <a:cxnLst/>
              <a:rect l="l" t="t" r="r" b="b"/>
              <a:pathLst>
                <a:path w="522" h="735" extrusionOk="0">
                  <a:moveTo>
                    <a:pt x="128" y="1"/>
                  </a:moveTo>
                  <a:cubicBezTo>
                    <a:pt x="0" y="342"/>
                    <a:pt x="75" y="533"/>
                    <a:pt x="181" y="628"/>
                  </a:cubicBezTo>
                  <a:cubicBezTo>
                    <a:pt x="234" y="682"/>
                    <a:pt x="288" y="703"/>
                    <a:pt x="341" y="725"/>
                  </a:cubicBezTo>
                  <a:cubicBezTo>
                    <a:pt x="383" y="735"/>
                    <a:pt x="416" y="735"/>
                    <a:pt x="416" y="735"/>
                  </a:cubicBezTo>
                  <a:cubicBezTo>
                    <a:pt x="416" y="735"/>
                    <a:pt x="437" y="714"/>
                    <a:pt x="468" y="671"/>
                  </a:cubicBezTo>
                  <a:cubicBezTo>
                    <a:pt x="479" y="628"/>
                    <a:pt x="511" y="565"/>
                    <a:pt x="511" y="490"/>
                  </a:cubicBezTo>
                  <a:cubicBezTo>
                    <a:pt x="522" y="352"/>
                    <a:pt x="458" y="171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3141200" y="4959125"/>
              <a:ext cx="13050" cy="18900"/>
            </a:xfrm>
            <a:custGeom>
              <a:avLst/>
              <a:gdLst/>
              <a:ahLst/>
              <a:cxnLst/>
              <a:rect l="l" t="t" r="r" b="b"/>
              <a:pathLst>
                <a:path w="522" h="756" extrusionOk="0">
                  <a:moveTo>
                    <a:pt x="138" y="0"/>
                  </a:moveTo>
                  <a:cubicBezTo>
                    <a:pt x="138" y="0"/>
                    <a:pt x="117" y="21"/>
                    <a:pt x="86" y="64"/>
                  </a:cubicBezTo>
                  <a:cubicBezTo>
                    <a:pt x="64" y="107"/>
                    <a:pt x="22" y="170"/>
                    <a:pt x="22" y="234"/>
                  </a:cubicBezTo>
                  <a:cubicBezTo>
                    <a:pt x="0" y="383"/>
                    <a:pt x="64" y="575"/>
                    <a:pt x="384" y="755"/>
                  </a:cubicBezTo>
                  <a:cubicBezTo>
                    <a:pt x="522" y="415"/>
                    <a:pt x="458" y="234"/>
                    <a:pt x="362" y="128"/>
                  </a:cubicBezTo>
                  <a:cubicBezTo>
                    <a:pt x="309" y="85"/>
                    <a:pt x="256" y="43"/>
                    <a:pt x="213" y="32"/>
                  </a:cubicBezTo>
                  <a:cubicBezTo>
                    <a:pt x="171" y="10"/>
                    <a:pt x="138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3112725" y="4949425"/>
              <a:ext cx="19700" cy="11025"/>
            </a:xfrm>
            <a:custGeom>
              <a:avLst/>
              <a:gdLst/>
              <a:ahLst/>
              <a:cxnLst/>
              <a:rect l="l" t="t" r="r" b="b"/>
              <a:pathLst>
                <a:path w="788" h="441" extrusionOk="0">
                  <a:moveTo>
                    <a:pt x="484" y="0"/>
                  </a:moveTo>
                  <a:cubicBezTo>
                    <a:pt x="350" y="0"/>
                    <a:pt x="175" y="70"/>
                    <a:pt x="0" y="346"/>
                  </a:cubicBezTo>
                  <a:cubicBezTo>
                    <a:pt x="171" y="420"/>
                    <a:pt x="309" y="441"/>
                    <a:pt x="416" y="441"/>
                  </a:cubicBezTo>
                  <a:cubicBezTo>
                    <a:pt x="511" y="431"/>
                    <a:pt x="596" y="388"/>
                    <a:pt x="650" y="346"/>
                  </a:cubicBezTo>
                  <a:cubicBezTo>
                    <a:pt x="703" y="292"/>
                    <a:pt x="735" y="239"/>
                    <a:pt x="756" y="197"/>
                  </a:cubicBezTo>
                  <a:cubicBezTo>
                    <a:pt x="778" y="143"/>
                    <a:pt x="788" y="111"/>
                    <a:pt x="788" y="111"/>
                  </a:cubicBezTo>
                  <a:cubicBezTo>
                    <a:pt x="788" y="111"/>
                    <a:pt x="693" y="26"/>
                    <a:pt x="544" y="5"/>
                  </a:cubicBezTo>
                  <a:cubicBezTo>
                    <a:pt x="525" y="2"/>
                    <a:pt x="50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3130275" y="4921050"/>
              <a:ext cx="13325" cy="19200"/>
            </a:xfrm>
            <a:custGeom>
              <a:avLst/>
              <a:gdLst/>
              <a:ahLst/>
              <a:cxnLst/>
              <a:rect l="l" t="t" r="r" b="b"/>
              <a:pathLst>
                <a:path w="533" h="768" extrusionOk="0">
                  <a:moveTo>
                    <a:pt x="182" y="1"/>
                  </a:moveTo>
                  <a:cubicBezTo>
                    <a:pt x="1" y="331"/>
                    <a:pt x="65" y="523"/>
                    <a:pt x="161" y="629"/>
                  </a:cubicBezTo>
                  <a:cubicBezTo>
                    <a:pt x="246" y="746"/>
                    <a:pt x="384" y="767"/>
                    <a:pt x="384" y="767"/>
                  </a:cubicBezTo>
                  <a:cubicBezTo>
                    <a:pt x="384" y="767"/>
                    <a:pt x="480" y="672"/>
                    <a:pt x="501" y="533"/>
                  </a:cubicBezTo>
                  <a:cubicBezTo>
                    <a:pt x="533" y="395"/>
                    <a:pt x="469" y="214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3121225" y="4882750"/>
              <a:ext cx="11200" cy="19175"/>
            </a:xfrm>
            <a:custGeom>
              <a:avLst/>
              <a:gdLst/>
              <a:ahLst/>
              <a:cxnLst/>
              <a:rect l="l" t="t" r="r" b="b"/>
              <a:pathLst>
                <a:path w="448" h="767" extrusionOk="0">
                  <a:moveTo>
                    <a:pt x="171" y="0"/>
                  </a:moveTo>
                  <a:cubicBezTo>
                    <a:pt x="171" y="0"/>
                    <a:pt x="65" y="75"/>
                    <a:pt x="22" y="213"/>
                  </a:cubicBezTo>
                  <a:cubicBezTo>
                    <a:pt x="12" y="288"/>
                    <a:pt x="1" y="373"/>
                    <a:pt x="55" y="469"/>
                  </a:cubicBezTo>
                  <a:cubicBezTo>
                    <a:pt x="97" y="565"/>
                    <a:pt x="182" y="660"/>
                    <a:pt x="331" y="767"/>
                  </a:cubicBezTo>
                  <a:cubicBezTo>
                    <a:pt x="416" y="607"/>
                    <a:pt x="448" y="480"/>
                    <a:pt x="448" y="384"/>
                  </a:cubicBezTo>
                  <a:cubicBezTo>
                    <a:pt x="448" y="288"/>
                    <a:pt x="427" y="203"/>
                    <a:pt x="384" y="149"/>
                  </a:cubicBezTo>
                  <a:cubicBezTo>
                    <a:pt x="299" y="33"/>
                    <a:pt x="171" y="0"/>
                    <a:pt x="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3093850" y="4870500"/>
              <a:ext cx="20250" cy="10875"/>
            </a:xfrm>
            <a:custGeom>
              <a:avLst/>
              <a:gdLst/>
              <a:ahLst/>
              <a:cxnLst/>
              <a:rect l="l" t="t" r="r" b="b"/>
              <a:pathLst>
                <a:path w="810" h="435" extrusionOk="0">
                  <a:moveTo>
                    <a:pt x="484" y="1"/>
                  </a:moveTo>
                  <a:cubicBezTo>
                    <a:pt x="350" y="1"/>
                    <a:pt x="185" y="64"/>
                    <a:pt x="0" y="299"/>
                  </a:cubicBezTo>
                  <a:cubicBezTo>
                    <a:pt x="166" y="398"/>
                    <a:pt x="300" y="435"/>
                    <a:pt x="409" y="435"/>
                  </a:cubicBezTo>
                  <a:cubicBezTo>
                    <a:pt x="509" y="435"/>
                    <a:pt x="588" y="404"/>
                    <a:pt x="649" y="363"/>
                  </a:cubicBezTo>
                  <a:cubicBezTo>
                    <a:pt x="766" y="289"/>
                    <a:pt x="809" y="161"/>
                    <a:pt x="809" y="161"/>
                  </a:cubicBezTo>
                  <a:cubicBezTo>
                    <a:pt x="809" y="161"/>
                    <a:pt x="724" y="55"/>
                    <a:pt x="585" y="12"/>
                  </a:cubicBezTo>
                  <a:cubicBezTo>
                    <a:pt x="554" y="5"/>
                    <a:pt x="520" y="1"/>
                    <a:pt x="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3115925" y="4843650"/>
              <a:ext cx="10650" cy="19425"/>
            </a:xfrm>
            <a:custGeom>
              <a:avLst/>
              <a:gdLst/>
              <a:ahLst/>
              <a:cxnLst/>
              <a:rect l="l" t="t" r="r" b="b"/>
              <a:pathLst>
                <a:path w="426" h="777" extrusionOk="0">
                  <a:moveTo>
                    <a:pt x="160" y="1"/>
                  </a:moveTo>
                  <a:cubicBezTo>
                    <a:pt x="54" y="150"/>
                    <a:pt x="11" y="277"/>
                    <a:pt x="0" y="384"/>
                  </a:cubicBezTo>
                  <a:cubicBezTo>
                    <a:pt x="0" y="426"/>
                    <a:pt x="0" y="479"/>
                    <a:pt x="11" y="522"/>
                  </a:cubicBezTo>
                  <a:cubicBezTo>
                    <a:pt x="21" y="554"/>
                    <a:pt x="43" y="596"/>
                    <a:pt x="64" y="618"/>
                  </a:cubicBezTo>
                  <a:cubicBezTo>
                    <a:pt x="139" y="745"/>
                    <a:pt x="267" y="777"/>
                    <a:pt x="267" y="777"/>
                  </a:cubicBezTo>
                  <a:cubicBezTo>
                    <a:pt x="267" y="777"/>
                    <a:pt x="383" y="703"/>
                    <a:pt x="416" y="564"/>
                  </a:cubicBezTo>
                  <a:cubicBezTo>
                    <a:pt x="426" y="533"/>
                    <a:pt x="426" y="490"/>
                    <a:pt x="426" y="458"/>
                  </a:cubicBezTo>
                  <a:cubicBezTo>
                    <a:pt x="426" y="415"/>
                    <a:pt x="426" y="373"/>
                    <a:pt x="404" y="320"/>
                  </a:cubicBezTo>
                  <a:cubicBezTo>
                    <a:pt x="373" y="224"/>
                    <a:pt x="298" y="117"/>
                    <a:pt x="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3110350" y="4804275"/>
              <a:ext cx="11450" cy="19725"/>
            </a:xfrm>
            <a:custGeom>
              <a:avLst/>
              <a:gdLst/>
              <a:ahLst/>
              <a:cxnLst/>
              <a:rect l="l" t="t" r="r" b="b"/>
              <a:pathLst>
                <a:path w="458" h="789" extrusionOk="0">
                  <a:moveTo>
                    <a:pt x="202" y="1"/>
                  </a:moveTo>
                  <a:cubicBezTo>
                    <a:pt x="202" y="1"/>
                    <a:pt x="85" y="75"/>
                    <a:pt x="43" y="213"/>
                  </a:cubicBezTo>
                  <a:cubicBezTo>
                    <a:pt x="10" y="277"/>
                    <a:pt x="0" y="362"/>
                    <a:pt x="32" y="458"/>
                  </a:cubicBezTo>
                  <a:cubicBezTo>
                    <a:pt x="53" y="511"/>
                    <a:pt x="74" y="564"/>
                    <a:pt x="106" y="618"/>
                  </a:cubicBezTo>
                  <a:cubicBezTo>
                    <a:pt x="149" y="671"/>
                    <a:pt x="202" y="734"/>
                    <a:pt x="266" y="788"/>
                  </a:cubicBezTo>
                  <a:cubicBezTo>
                    <a:pt x="319" y="713"/>
                    <a:pt x="362" y="649"/>
                    <a:pt x="383" y="585"/>
                  </a:cubicBezTo>
                  <a:cubicBezTo>
                    <a:pt x="415" y="533"/>
                    <a:pt x="426" y="469"/>
                    <a:pt x="436" y="426"/>
                  </a:cubicBezTo>
                  <a:cubicBezTo>
                    <a:pt x="457" y="320"/>
                    <a:pt x="436" y="245"/>
                    <a:pt x="393" y="181"/>
                  </a:cubicBezTo>
                  <a:cubicBezTo>
                    <a:pt x="330" y="64"/>
                    <a:pt x="202" y="1"/>
                    <a:pt x="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3084275" y="4790150"/>
              <a:ext cx="20500" cy="10675"/>
            </a:xfrm>
            <a:custGeom>
              <a:avLst/>
              <a:gdLst/>
              <a:ahLst/>
              <a:cxnLst/>
              <a:rect l="l" t="t" r="r" b="b"/>
              <a:pathLst>
                <a:path w="820" h="427" extrusionOk="0">
                  <a:moveTo>
                    <a:pt x="468" y="0"/>
                  </a:moveTo>
                  <a:cubicBezTo>
                    <a:pt x="434" y="0"/>
                    <a:pt x="399" y="4"/>
                    <a:pt x="362" y="12"/>
                  </a:cubicBezTo>
                  <a:cubicBezTo>
                    <a:pt x="256" y="44"/>
                    <a:pt x="138" y="108"/>
                    <a:pt x="0" y="235"/>
                  </a:cubicBezTo>
                  <a:cubicBezTo>
                    <a:pt x="184" y="380"/>
                    <a:pt x="335" y="427"/>
                    <a:pt x="454" y="427"/>
                  </a:cubicBezTo>
                  <a:cubicBezTo>
                    <a:pt x="528" y="427"/>
                    <a:pt x="590" y="409"/>
                    <a:pt x="639" y="384"/>
                  </a:cubicBezTo>
                  <a:cubicBezTo>
                    <a:pt x="766" y="310"/>
                    <a:pt x="819" y="193"/>
                    <a:pt x="819" y="193"/>
                  </a:cubicBezTo>
                  <a:cubicBezTo>
                    <a:pt x="819" y="193"/>
                    <a:pt x="798" y="171"/>
                    <a:pt x="766" y="129"/>
                  </a:cubicBezTo>
                  <a:cubicBezTo>
                    <a:pt x="724" y="97"/>
                    <a:pt x="681" y="55"/>
                    <a:pt x="617" y="22"/>
                  </a:cubicBezTo>
                  <a:cubicBezTo>
                    <a:pt x="571" y="9"/>
                    <a:pt x="522" y="0"/>
                    <a:pt x="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3108200" y="4764900"/>
              <a:ext cx="12275" cy="19725"/>
            </a:xfrm>
            <a:custGeom>
              <a:avLst/>
              <a:gdLst/>
              <a:ahLst/>
              <a:cxnLst/>
              <a:rect l="l" t="t" r="r" b="b"/>
              <a:pathLst>
                <a:path w="491" h="789" extrusionOk="0">
                  <a:moveTo>
                    <a:pt x="235" y="1"/>
                  </a:moveTo>
                  <a:cubicBezTo>
                    <a:pt x="1" y="277"/>
                    <a:pt x="11" y="479"/>
                    <a:pt x="65" y="607"/>
                  </a:cubicBezTo>
                  <a:cubicBezTo>
                    <a:pt x="96" y="671"/>
                    <a:pt x="150" y="724"/>
                    <a:pt x="181" y="745"/>
                  </a:cubicBezTo>
                  <a:cubicBezTo>
                    <a:pt x="224" y="777"/>
                    <a:pt x="256" y="788"/>
                    <a:pt x="256" y="788"/>
                  </a:cubicBezTo>
                  <a:cubicBezTo>
                    <a:pt x="256" y="788"/>
                    <a:pt x="288" y="777"/>
                    <a:pt x="320" y="745"/>
                  </a:cubicBezTo>
                  <a:cubicBezTo>
                    <a:pt x="352" y="713"/>
                    <a:pt x="394" y="660"/>
                    <a:pt x="427" y="597"/>
                  </a:cubicBezTo>
                  <a:cubicBezTo>
                    <a:pt x="490" y="458"/>
                    <a:pt x="479" y="277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3260100" y="4755325"/>
              <a:ext cx="1064500" cy="532125"/>
            </a:xfrm>
            <a:custGeom>
              <a:avLst/>
              <a:gdLst/>
              <a:ahLst/>
              <a:cxnLst/>
              <a:rect l="l" t="t" r="r" b="b"/>
              <a:pathLst>
                <a:path w="42580" h="21285" extrusionOk="0">
                  <a:moveTo>
                    <a:pt x="1" y="0"/>
                  </a:moveTo>
                  <a:cubicBezTo>
                    <a:pt x="1" y="11738"/>
                    <a:pt x="9547" y="21284"/>
                    <a:pt x="21285" y="21284"/>
                  </a:cubicBezTo>
                  <a:cubicBezTo>
                    <a:pt x="33033" y="21284"/>
                    <a:pt x="42579" y="11738"/>
                    <a:pt x="42579" y="0"/>
                  </a:cubicBezTo>
                  <a:lnTo>
                    <a:pt x="42345" y="0"/>
                  </a:lnTo>
                  <a:cubicBezTo>
                    <a:pt x="42345" y="11610"/>
                    <a:pt x="32895" y="21050"/>
                    <a:pt x="21285" y="21050"/>
                  </a:cubicBezTo>
                  <a:cubicBezTo>
                    <a:pt x="9675" y="21050"/>
                    <a:pt x="235" y="11610"/>
                    <a:pt x="23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3282450" y="4755325"/>
              <a:ext cx="1019800" cy="509775"/>
            </a:xfrm>
            <a:custGeom>
              <a:avLst/>
              <a:gdLst/>
              <a:ahLst/>
              <a:cxnLst/>
              <a:rect l="l" t="t" r="r" b="b"/>
              <a:pathLst>
                <a:path w="40792" h="20391" extrusionOk="0">
                  <a:moveTo>
                    <a:pt x="1" y="0"/>
                  </a:moveTo>
                  <a:cubicBezTo>
                    <a:pt x="1" y="11260"/>
                    <a:pt x="9132" y="20390"/>
                    <a:pt x="20391" y="20390"/>
                  </a:cubicBezTo>
                  <a:cubicBezTo>
                    <a:pt x="31661" y="20390"/>
                    <a:pt x="40791" y="11260"/>
                    <a:pt x="4079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4211225" y="4830075"/>
              <a:ext cx="60150" cy="60950"/>
            </a:xfrm>
            <a:custGeom>
              <a:avLst/>
              <a:gdLst/>
              <a:ahLst/>
              <a:cxnLst/>
              <a:rect l="l" t="t" r="r" b="b"/>
              <a:pathLst>
                <a:path w="2406" h="2438" extrusionOk="0">
                  <a:moveTo>
                    <a:pt x="1448" y="0"/>
                  </a:moveTo>
                  <a:cubicBezTo>
                    <a:pt x="1448" y="0"/>
                    <a:pt x="1086" y="256"/>
                    <a:pt x="735" y="490"/>
                  </a:cubicBezTo>
                  <a:cubicBezTo>
                    <a:pt x="565" y="618"/>
                    <a:pt x="373" y="724"/>
                    <a:pt x="235" y="809"/>
                  </a:cubicBezTo>
                  <a:cubicBezTo>
                    <a:pt x="96" y="894"/>
                    <a:pt x="1" y="948"/>
                    <a:pt x="1" y="948"/>
                  </a:cubicBezTo>
                  <a:cubicBezTo>
                    <a:pt x="1" y="948"/>
                    <a:pt x="65" y="1033"/>
                    <a:pt x="150" y="1171"/>
                  </a:cubicBezTo>
                  <a:cubicBezTo>
                    <a:pt x="192" y="1235"/>
                    <a:pt x="245" y="1320"/>
                    <a:pt x="299" y="1405"/>
                  </a:cubicBezTo>
                  <a:cubicBezTo>
                    <a:pt x="352" y="1490"/>
                    <a:pt x="405" y="1586"/>
                    <a:pt x="458" y="1672"/>
                  </a:cubicBezTo>
                  <a:cubicBezTo>
                    <a:pt x="671" y="2044"/>
                    <a:pt x="884" y="2438"/>
                    <a:pt x="884" y="2438"/>
                  </a:cubicBezTo>
                  <a:cubicBezTo>
                    <a:pt x="884" y="2438"/>
                    <a:pt x="1257" y="2225"/>
                    <a:pt x="1650" y="2001"/>
                  </a:cubicBezTo>
                  <a:cubicBezTo>
                    <a:pt x="1746" y="1937"/>
                    <a:pt x="1842" y="1884"/>
                    <a:pt x="1927" y="1821"/>
                  </a:cubicBezTo>
                  <a:cubicBezTo>
                    <a:pt x="2012" y="1767"/>
                    <a:pt x="2097" y="1714"/>
                    <a:pt x="2172" y="1672"/>
                  </a:cubicBezTo>
                  <a:cubicBezTo>
                    <a:pt x="2310" y="1575"/>
                    <a:pt x="2406" y="1512"/>
                    <a:pt x="2406" y="1512"/>
                  </a:cubicBezTo>
                  <a:cubicBezTo>
                    <a:pt x="2406" y="1512"/>
                    <a:pt x="2342" y="1405"/>
                    <a:pt x="2257" y="1267"/>
                  </a:cubicBezTo>
                  <a:cubicBezTo>
                    <a:pt x="2172" y="1118"/>
                    <a:pt x="2065" y="927"/>
                    <a:pt x="1948" y="735"/>
                  </a:cubicBezTo>
                  <a:cubicBezTo>
                    <a:pt x="1704" y="352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4163600" y="4960700"/>
              <a:ext cx="53225" cy="54300"/>
            </a:xfrm>
            <a:custGeom>
              <a:avLst/>
              <a:gdLst/>
              <a:ahLst/>
              <a:cxnLst/>
              <a:rect l="l" t="t" r="r" b="b"/>
              <a:pathLst>
                <a:path w="2129" h="2172" extrusionOk="0">
                  <a:moveTo>
                    <a:pt x="1661" y="1"/>
                  </a:moveTo>
                  <a:cubicBezTo>
                    <a:pt x="1661" y="1"/>
                    <a:pt x="1246" y="150"/>
                    <a:pt x="831" y="267"/>
                  </a:cubicBezTo>
                  <a:cubicBezTo>
                    <a:pt x="416" y="384"/>
                    <a:pt x="1" y="479"/>
                    <a:pt x="1" y="479"/>
                  </a:cubicBezTo>
                  <a:cubicBezTo>
                    <a:pt x="1" y="479"/>
                    <a:pt x="33" y="586"/>
                    <a:pt x="76" y="746"/>
                  </a:cubicBezTo>
                  <a:cubicBezTo>
                    <a:pt x="118" y="895"/>
                    <a:pt x="171" y="1097"/>
                    <a:pt x="213" y="1309"/>
                  </a:cubicBezTo>
                  <a:cubicBezTo>
                    <a:pt x="267" y="1522"/>
                    <a:pt x="310" y="1735"/>
                    <a:pt x="341" y="1895"/>
                  </a:cubicBezTo>
                  <a:cubicBezTo>
                    <a:pt x="384" y="2065"/>
                    <a:pt x="395" y="2172"/>
                    <a:pt x="395" y="2172"/>
                  </a:cubicBezTo>
                  <a:cubicBezTo>
                    <a:pt x="395" y="2172"/>
                    <a:pt x="501" y="2151"/>
                    <a:pt x="660" y="2108"/>
                  </a:cubicBezTo>
                  <a:cubicBezTo>
                    <a:pt x="820" y="2076"/>
                    <a:pt x="1044" y="2023"/>
                    <a:pt x="1256" y="1969"/>
                  </a:cubicBezTo>
                  <a:cubicBezTo>
                    <a:pt x="1469" y="1916"/>
                    <a:pt x="1693" y="1863"/>
                    <a:pt x="1852" y="1810"/>
                  </a:cubicBezTo>
                  <a:cubicBezTo>
                    <a:pt x="2023" y="1768"/>
                    <a:pt x="2129" y="1735"/>
                    <a:pt x="2129" y="1735"/>
                  </a:cubicBezTo>
                  <a:cubicBezTo>
                    <a:pt x="2129" y="1735"/>
                    <a:pt x="2034" y="1288"/>
                    <a:pt x="1916" y="852"/>
                  </a:cubicBezTo>
                  <a:cubicBezTo>
                    <a:pt x="1800" y="416"/>
                    <a:pt x="1661" y="1"/>
                    <a:pt x="1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4079800" y="5072700"/>
              <a:ext cx="46325" cy="45250"/>
            </a:xfrm>
            <a:custGeom>
              <a:avLst/>
              <a:gdLst/>
              <a:ahLst/>
              <a:cxnLst/>
              <a:rect l="l" t="t" r="r" b="b"/>
              <a:pathLst>
                <a:path w="1853" h="1810" extrusionOk="0">
                  <a:moveTo>
                    <a:pt x="129" y="1"/>
                  </a:moveTo>
                  <a:cubicBezTo>
                    <a:pt x="129" y="1"/>
                    <a:pt x="129" y="107"/>
                    <a:pt x="118" y="256"/>
                  </a:cubicBezTo>
                  <a:cubicBezTo>
                    <a:pt x="107" y="416"/>
                    <a:pt x="96" y="629"/>
                    <a:pt x="86" y="852"/>
                  </a:cubicBezTo>
                  <a:cubicBezTo>
                    <a:pt x="65" y="1289"/>
                    <a:pt x="1" y="1715"/>
                    <a:pt x="1" y="1715"/>
                  </a:cubicBezTo>
                  <a:cubicBezTo>
                    <a:pt x="1" y="1715"/>
                    <a:pt x="448" y="1767"/>
                    <a:pt x="884" y="1789"/>
                  </a:cubicBezTo>
                  <a:cubicBezTo>
                    <a:pt x="1108" y="1800"/>
                    <a:pt x="1331" y="1800"/>
                    <a:pt x="1501" y="1810"/>
                  </a:cubicBezTo>
                  <a:lnTo>
                    <a:pt x="1789" y="1810"/>
                  </a:lnTo>
                  <a:cubicBezTo>
                    <a:pt x="1789" y="1810"/>
                    <a:pt x="1820" y="1353"/>
                    <a:pt x="1841" y="916"/>
                  </a:cubicBezTo>
                  <a:cubicBezTo>
                    <a:pt x="1853" y="693"/>
                    <a:pt x="1853" y="469"/>
                    <a:pt x="1853" y="299"/>
                  </a:cubicBezTo>
                  <a:lnTo>
                    <a:pt x="1853" y="22"/>
                  </a:lnTo>
                  <a:cubicBezTo>
                    <a:pt x="1853" y="22"/>
                    <a:pt x="1746" y="22"/>
                    <a:pt x="1576" y="33"/>
                  </a:cubicBezTo>
                  <a:cubicBezTo>
                    <a:pt x="1469" y="33"/>
                    <a:pt x="1339" y="38"/>
                    <a:pt x="1198" y="38"/>
                  </a:cubicBezTo>
                  <a:cubicBezTo>
                    <a:pt x="1127" y="38"/>
                    <a:pt x="1054" y="37"/>
                    <a:pt x="980" y="33"/>
                  </a:cubicBezTo>
                  <a:cubicBezTo>
                    <a:pt x="543" y="22"/>
                    <a:pt x="129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3960875" y="5144275"/>
              <a:ext cx="56700" cy="55625"/>
            </a:xfrm>
            <a:custGeom>
              <a:avLst/>
              <a:gdLst/>
              <a:ahLst/>
              <a:cxnLst/>
              <a:rect l="l" t="t" r="r" b="b"/>
              <a:pathLst>
                <a:path w="2268" h="2225" extrusionOk="0">
                  <a:moveTo>
                    <a:pt x="629" y="1"/>
                  </a:moveTo>
                  <a:cubicBezTo>
                    <a:pt x="629" y="1"/>
                    <a:pt x="490" y="394"/>
                    <a:pt x="331" y="810"/>
                  </a:cubicBezTo>
                  <a:cubicBezTo>
                    <a:pt x="256" y="1011"/>
                    <a:pt x="171" y="1203"/>
                    <a:pt x="107" y="1352"/>
                  </a:cubicBezTo>
                  <a:cubicBezTo>
                    <a:pt x="43" y="1512"/>
                    <a:pt x="1" y="1607"/>
                    <a:pt x="1" y="1607"/>
                  </a:cubicBezTo>
                  <a:cubicBezTo>
                    <a:pt x="1" y="1607"/>
                    <a:pt x="97" y="1650"/>
                    <a:pt x="256" y="1714"/>
                  </a:cubicBezTo>
                  <a:cubicBezTo>
                    <a:pt x="405" y="1778"/>
                    <a:pt x="618" y="1863"/>
                    <a:pt x="820" y="1938"/>
                  </a:cubicBezTo>
                  <a:cubicBezTo>
                    <a:pt x="1246" y="2087"/>
                    <a:pt x="1682" y="2225"/>
                    <a:pt x="1682" y="2225"/>
                  </a:cubicBezTo>
                  <a:cubicBezTo>
                    <a:pt x="1682" y="2225"/>
                    <a:pt x="1693" y="2193"/>
                    <a:pt x="1714" y="2150"/>
                  </a:cubicBezTo>
                  <a:cubicBezTo>
                    <a:pt x="1725" y="2108"/>
                    <a:pt x="1757" y="2044"/>
                    <a:pt x="1788" y="1959"/>
                  </a:cubicBezTo>
                  <a:cubicBezTo>
                    <a:pt x="1842" y="1799"/>
                    <a:pt x="1927" y="1586"/>
                    <a:pt x="1991" y="1373"/>
                  </a:cubicBezTo>
                  <a:cubicBezTo>
                    <a:pt x="2065" y="1160"/>
                    <a:pt x="2140" y="959"/>
                    <a:pt x="2193" y="799"/>
                  </a:cubicBezTo>
                  <a:cubicBezTo>
                    <a:pt x="2235" y="639"/>
                    <a:pt x="2268" y="533"/>
                    <a:pt x="2268" y="533"/>
                  </a:cubicBezTo>
                  <a:cubicBezTo>
                    <a:pt x="2268" y="533"/>
                    <a:pt x="2161" y="501"/>
                    <a:pt x="2001" y="458"/>
                  </a:cubicBezTo>
                  <a:cubicBezTo>
                    <a:pt x="1842" y="415"/>
                    <a:pt x="1639" y="352"/>
                    <a:pt x="1427" y="288"/>
                  </a:cubicBezTo>
                  <a:cubicBezTo>
                    <a:pt x="1225" y="214"/>
                    <a:pt x="1022" y="150"/>
                    <a:pt x="873" y="96"/>
                  </a:cubicBezTo>
                  <a:cubicBezTo>
                    <a:pt x="799" y="65"/>
                    <a:pt x="735" y="43"/>
                    <a:pt x="693" y="22"/>
                  </a:cubicBezTo>
                  <a:cubicBezTo>
                    <a:pt x="650" y="11"/>
                    <a:pt x="629" y="1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3826800" y="5181250"/>
              <a:ext cx="62025" cy="60975"/>
            </a:xfrm>
            <a:custGeom>
              <a:avLst/>
              <a:gdLst/>
              <a:ahLst/>
              <a:cxnLst/>
              <a:rect l="l" t="t" r="r" b="b"/>
              <a:pathLst>
                <a:path w="2481" h="2439" extrusionOk="0">
                  <a:moveTo>
                    <a:pt x="1075" y="1"/>
                  </a:moveTo>
                  <a:cubicBezTo>
                    <a:pt x="1075" y="1"/>
                    <a:pt x="830" y="341"/>
                    <a:pt x="565" y="682"/>
                  </a:cubicBezTo>
                  <a:cubicBezTo>
                    <a:pt x="426" y="852"/>
                    <a:pt x="288" y="1012"/>
                    <a:pt x="181" y="1140"/>
                  </a:cubicBezTo>
                  <a:cubicBezTo>
                    <a:pt x="75" y="1267"/>
                    <a:pt x="0" y="1342"/>
                    <a:pt x="0" y="1342"/>
                  </a:cubicBezTo>
                  <a:cubicBezTo>
                    <a:pt x="0" y="1342"/>
                    <a:pt x="85" y="1416"/>
                    <a:pt x="213" y="1523"/>
                  </a:cubicBezTo>
                  <a:cubicBezTo>
                    <a:pt x="341" y="1629"/>
                    <a:pt x="511" y="1778"/>
                    <a:pt x="692" y="1906"/>
                  </a:cubicBezTo>
                  <a:cubicBezTo>
                    <a:pt x="1043" y="2172"/>
                    <a:pt x="1426" y="2438"/>
                    <a:pt x="1426" y="2438"/>
                  </a:cubicBezTo>
                  <a:cubicBezTo>
                    <a:pt x="1426" y="2438"/>
                    <a:pt x="1490" y="2342"/>
                    <a:pt x="1596" y="2214"/>
                  </a:cubicBezTo>
                  <a:cubicBezTo>
                    <a:pt x="1703" y="2076"/>
                    <a:pt x="1842" y="1895"/>
                    <a:pt x="1979" y="1714"/>
                  </a:cubicBezTo>
                  <a:cubicBezTo>
                    <a:pt x="2107" y="1544"/>
                    <a:pt x="2235" y="1363"/>
                    <a:pt x="2331" y="1225"/>
                  </a:cubicBezTo>
                  <a:lnTo>
                    <a:pt x="2437" y="1065"/>
                  </a:lnTo>
                  <a:cubicBezTo>
                    <a:pt x="2469" y="1022"/>
                    <a:pt x="2480" y="991"/>
                    <a:pt x="2480" y="991"/>
                  </a:cubicBezTo>
                  <a:lnTo>
                    <a:pt x="2416" y="958"/>
                  </a:lnTo>
                  <a:cubicBezTo>
                    <a:pt x="2384" y="927"/>
                    <a:pt x="2320" y="895"/>
                    <a:pt x="2256" y="852"/>
                  </a:cubicBezTo>
                  <a:cubicBezTo>
                    <a:pt x="2118" y="757"/>
                    <a:pt x="1937" y="629"/>
                    <a:pt x="1756" y="511"/>
                  </a:cubicBezTo>
                  <a:lnTo>
                    <a:pt x="1288" y="161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3689775" y="5180200"/>
              <a:ext cx="61750" cy="60950"/>
            </a:xfrm>
            <a:custGeom>
              <a:avLst/>
              <a:gdLst/>
              <a:ahLst/>
              <a:cxnLst/>
              <a:rect l="l" t="t" r="r" b="b"/>
              <a:pathLst>
                <a:path w="2470" h="2438" extrusionOk="0">
                  <a:moveTo>
                    <a:pt x="1416" y="0"/>
                  </a:moveTo>
                  <a:cubicBezTo>
                    <a:pt x="1416" y="0"/>
                    <a:pt x="1086" y="255"/>
                    <a:pt x="725" y="511"/>
                  </a:cubicBezTo>
                  <a:cubicBezTo>
                    <a:pt x="639" y="565"/>
                    <a:pt x="543" y="628"/>
                    <a:pt x="458" y="692"/>
                  </a:cubicBezTo>
                  <a:cubicBezTo>
                    <a:pt x="373" y="745"/>
                    <a:pt x="299" y="799"/>
                    <a:pt x="224" y="841"/>
                  </a:cubicBezTo>
                  <a:cubicBezTo>
                    <a:pt x="86" y="926"/>
                    <a:pt x="1" y="979"/>
                    <a:pt x="1" y="979"/>
                  </a:cubicBezTo>
                  <a:cubicBezTo>
                    <a:pt x="1" y="979"/>
                    <a:pt x="54" y="1075"/>
                    <a:pt x="150" y="1213"/>
                  </a:cubicBezTo>
                  <a:cubicBezTo>
                    <a:pt x="193" y="1288"/>
                    <a:pt x="245" y="1362"/>
                    <a:pt x="309" y="1447"/>
                  </a:cubicBezTo>
                  <a:cubicBezTo>
                    <a:pt x="363" y="1532"/>
                    <a:pt x="427" y="1629"/>
                    <a:pt x="490" y="1714"/>
                  </a:cubicBezTo>
                  <a:cubicBezTo>
                    <a:pt x="756" y="2076"/>
                    <a:pt x="1033" y="2437"/>
                    <a:pt x="1033" y="2437"/>
                  </a:cubicBezTo>
                  <a:cubicBezTo>
                    <a:pt x="1033" y="2437"/>
                    <a:pt x="1129" y="2374"/>
                    <a:pt x="1278" y="2277"/>
                  </a:cubicBezTo>
                  <a:cubicBezTo>
                    <a:pt x="1416" y="2182"/>
                    <a:pt x="1597" y="2043"/>
                    <a:pt x="1778" y="1916"/>
                  </a:cubicBezTo>
                  <a:cubicBezTo>
                    <a:pt x="1959" y="1778"/>
                    <a:pt x="2129" y="1650"/>
                    <a:pt x="2257" y="1544"/>
                  </a:cubicBezTo>
                  <a:cubicBezTo>
                    <a:pt x="2385" y="1437"/>
                    <a:pt x="2470" y="1373"/>
                    <a:pt x="2470" y="1373"/>
                  </a:cubicBezTo>
                  <a:cubicBezTo>
                    <a:pt x="2470" y="1373"/>
                    <a:pt x="2406" y="1288"/>
                    <a:pt x="2300" y="1160"/>
                  </a:cubicBezTo>
                  <a:cubicBezTo>
                    <a:pt x="2193" y="1043"/>
                    <a:pt x="2054" y="862"/>
                    <a:pt x="1927" y="692"/>
                  </a:cubicBezTo>
                  <a:cubicBezTo>
                    <a:pt x="1789" y="522"/>
                    <a:pt x="1661" y="352"/>
                    <a:pt x="1576" y="224"/>
                  </a:cubicBezTo>
                  <a:cubicBezTo>
                    <a:pt x="1480" y="96"/>
                    <a:pt x="1416" y="0"/>
                    <a:pt x="1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3561800" y="5141625"/>
              <a:ext cx="56175" cy="55350"/>
            </a:xfrm>
            <a:custGeom>
              <a:avLst/>
              <a:gdLst/>
              <a:ahLst/>
              <a:cxnLst/>
              <a:rect l="l" t="t" r="r" b="b"/>
              <a:pathLst>
                <a:path w="2247" h="2214" extrusionOk="0">
                  <a:moveTo>
                    <a:pt x="1651" y="0"/>
                  </a:moveTo>
                  <a:cubicBezTo>
                    <a:pt x="1651" y="0"/>
                    <a:pt x="1246" y="149"/>
                    <a:pt x="831" y="277"/>
                  </a:cubicBezTo>
                  <a:cubicBezTo>
                    <a:pt x="629" y="351"/>
                    <a:pt x="416" y="405"/>
                    <a:pt x="267" y="447"/>
                  </a:cubicBezTo>
                  <a:cubicBezTo>
                    <a:pt x="107" y="490"/>
                    <a:pt x="1" y="511"/>
                    <a:pt x="1" y="511"/>
                  </a:cubicBezTo>
                  <a:cubicBezTo>
                    <a:pt x="1" y="511"/>
                    <a:pt x="33" y="618"/>
                    <a:pt x="76" y="777"/>
                  </a:cubicBezTo>
                  <a:cubicBezTo>
                    <a:pt x="118" y="937"/>
                    <a:pt x="182" y="1160"/>
                    <a:pt x="256" y="1363"/>
                  </a:cubicBezTo>
                  <a:cubicBezTo>
                    <a:pt x="395" y="1788"/>
                    <a:pt x="565" y="2214"/>
                    <a:pt x="565" y="2214"/>
                  </a:cubicBezTo>
                  <a:cubicBezTo>
                    <a:pt x="565" y="2214"/>
                    <a:pt x="587" y="2203"/>
                    <a:pt x="639" y="2193"/>
                  </a:cubicBezTo>
                  <a:cubicBezTo>
                    <a:pt x="682" y="2182"/>
                    <a:pt x="746" y="2160"/>
                    <a:pt x="831" y="2129"/>
                  </a:cubicBezTo>
                  <a:cubicBezTo>
                    <a:pt x="991" y="2075"/>
                    <a:pt x="1204" y="2011"/>
                    <a:pt x="1417" y="1937"/>
                  </a:cubicBezTo>
                  <a:cubicBezTo>
                    <a:pt x="1629" y="1862"/>
                    <a:pt x="1831" y="1788"/>
                    <a:pt x="1991" y="1724"/>
                  </a:cubicBezTo>
                  <a:cubicBezTo>
                    <a:pt x="2140" y="1661"/>
                    <a:pt x="2247" y="1618"/>
                    <a:pt x="2247" y="1618"/>
                  </a:cubicBezTo>
                  <a:cubicBezTo>
                    <a:pt x="2247" y="1618"/>
                    <a:pt x="2204" y="1522"/>
                    <a:pt x="2140" y="1373"/>
                  </a:cubicBezTo>
                  <a:cubicBezTo>
                    <a:pt x="2076" y="1224"/>
                    <a:pt x="2001" y="1011"/>
                    <a:pt x="1927" y="809"/>
                  </a:cubicBezTo>
                  <a:cubicBezTo>
                    <a:pt x="1852" y="607"/>
                    <a:pt x="1778" y="405"/>
                    <a:pt x="1725" y="256"/>
                  </a:cubicBezTo>
                  <a:cubicBezTo>
                    <a:pt x="1704" y="181"/>
                    <a:pt x="1682" y="117"/>
                    <a:pt x="1672" y="74"/>
                  </a:cubicBezTo>
                  <a:cubicBezTo>
                    <a:pt x="1651" y="32"/>
                    <a:pt x="1651" y="0"/>
                    <a:pt x="1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3454075" y="5068450"/>
              <a:ext cx="45775" cy="45000"/>
            </a:xfrm>
            <a:custGeom>
              <a:avLst/>
              <a:gdLst/>
              <a:ahLst/>
              <a:cxnLst/>
              <a:rect l="l" t="t" r="r" b="b"/>
              <a:pathLst>
                <a:path w="1831" h="1800" extrusionOk="0">
                  <a:moveTo>
                    <a:pt x="1734" y="0"/>
                  </a:moveTo>
                  <a:cubicBezTo>
                    <a:pt x="1734" y="0"/>
                    <a:pt x="1628" y="12"/>
                    <a:pt x="1469" y="22"/>
                  </a:cubicBezTo>
                  <a:cubicBezTo>
                    <a:pt x="1309" y="22"/>
                    <a:pt x="1096" y="33"/>
                    <a:pt x="873" y="33"/>
                  </a:cubicBezTo>
                  <a:cubicBezTo>
                    <a:pt x="447" y="33"/>
                    <a:pt x="11" y="12"/>
                    <a:pt x="11" y="12"/>
                  </a:cubicBezTo>
                  <a:cubicBezTo>
                    <a:pt x="11" y="12"/>
                    <a:pt x="0" y="447"/>
                    <a:pt x="0" y="894"/>
                  </a:cubicBezTo>
                  <a:cubicBezTo>
                    <a:pt x="11" y="1129"/>
                    <a:pt x="22" y="1341"/>
                    <a:pt x="32" y="1512"/>
                  </a:cubicBezTo>
                  <a:cubicBezTo>
                    <a:pt x="43" y="1682"/>
                    <a:pt x="53" y="1799"/>
                    <a:pt x="53" y="1799"/>
                  </a:cubicBezTo>
                  <a:lnTo>
                    <a:pt x="330" y="1799"/>
                  </a:lnTo>
                  <a:cubicBezTo>
                    <a:pt x="500" y="1799"/>
                    <a:pt x="724" y="1799"/>
                    <a:pt x="947" y="1788"/>
                  </a:cubicBezTo>
                  <a:cubicBezTo>
                    <a:pt x="1171" y="1778"/>
                    <a:pt x="1394" y="1767"/>
                    <a:pt x="1554" y="1757"/>
                  </a:cubicBezTo>
                  <a:cubicBezTo>
                    <a:pt x="1639" y="1746"/>
                    <a:pt x="1713" y="1746"/>
                    <a:pt x="1756" y="1736"/>
                  </a:cubicBezTo>
                  <a:lnTo>
                    <a:pt x="1831" y="1736"/>
                  </a:lnTo>
                  <a:cubicBezTo>
                    <a:pt x="1831" y="1736"/>
                    <a:pt x="1831" y="1703"/>
                    <a:pt x="1820" y="1661"/>
                  </a:cubicBezTo>
                  <a:cubicBezTo>
                    <a:pt x="1820" y="1608"/>
                    <a:pt x="1809" y="1544"/>
                    <a:pt x="1809" y="1459"/>
                  </a:cubicBezTo>
                  <a:cubicBezTo>
                    <a:pt x="1788" y="1289"/>
                    <a:pt x="1777" y="1076"/>
                    <a:pt x="1767" y="863"/>
                  </a:cubicBezTo>
                  <a:cubicBezTo>
                    <a:pt x="1746" y="650"/>
                    <a:pt x="1734" y="437"/>
                    <a:pt x="1734" y="277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3364675" y="4955125"/>
              <a:ext cx="53500" cy="54575"/>
            </a:xfrm>
            <a:custGeom>
              <a:avLst/>
              <a:gdLst/>
              <a:ahLst/>
              <a:cxnLst/>
              <a:rect l="l" t="t" r="r" b="b"/>
              <a:pathLst>
                <a:path w="2140" h="2183" extrusionOk="0">
                  <a:moveTo>
                    <a:pt x="479" y="0"/>
                  </a:moveTo>
                  <a:cubicBezTo>
                    <a:pt x="479" y="0"/>
                    <a:pt x="341" y="416"/>
                    <a:pt x="224" y="851"/>
                  </a:cubicBezTo>
                  <a:cubicBezTo>
                    <a:pt x="160" y="1064"/>
                    <a:pt x="96" y="1288"/>
                    <a:pt x="64" y="1447"/>
                  </a:cubicBezTo>
                  <a:cubicBezTo>
                    <a:pt x="22" y="1607"/>
                    <a:pt x="1" y="1724"/>
                    <a:pt x="1" y="1724"/>
                  </a:cubicBezTo>
                  <a:cubicBezTo>
                    <a:pt x="1" y="1724"/>
                    <a:pt x="107" y="1756"/>
                    <a:pt x="266" y="1809"/>
                  </a:cubicBezTo>
                  <a:cubicBezTo>
                    <a:pt x="426" y="1852"/>
                    <a:pt x="639" y="1927"/>
                    <a:pt x="862" y="1979"/>
                  </a:cubicBezTo>
                  <a:cubicBezTo>
                    <a:pt x="1299" y="2086"/>
                    <a:pt x="1725" y="2182"/>
                    <a:pt x="1725" y="2182"/>
                  </a:cubicBezTo>
                  <a:cubicBezTo>
                    <a:pt x="1725" y="2182"/>
                    <a:pt x="1810" y="1745"/>
                    <a:pt x="1905" y="1331"/>
                  </a:cubicBezTo>
                  <a:cubicBezTo>
                    <a:pt x="1959" y="1128"/>
                    <a:pt x="2023" y="915"/>
                    <a:pt x="2065" y="756"/>
                  </a:cubicBezTo>
                  <a:cubicBezTo>
                    <a:pt x="2108" y="607"/>
                    <a:pt x="2139" y="501"/>
                    <a:pt x="2139" y="501"/>
                  </a:cubicBezTo>
                  <a:cubicBezTo>
                    <a:pt x="2139" y="501"/>
                    <a:pt x="2033" y="479"/>
                    <a:pt x="1874" y="437"/>
                  </a:cubicBezTo>
                  <a:cubicBezTo>
                    <a:pt x="1714" y="404"/>
                    <a:pt x="1512" y="341"/>
                    <a:pt x="1309" y="277"/>
                  </a:cubicBezTo>
                  <a:cubicBezTo>
                    <a:pt x="905" y="149"/>
                    <a:pt x="479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3312000" y="4823675"/>
              <a:ext cx="60150" cy="61225"/>
            </a:xfrm>
            <a:custGeom>
              <a:avLst/>
              <a:gdLst/>
              <a:ahLst/>
              <a:cxnLst/>
              <a:rect l="l" t="t" r="r" b="b"/>
              <a:pathLst>
                <a:path w="2406" h="2449" extrusionOk="0">
                  <a:moveTo>
                    <a:pt x="969" y="1"/>
                  </a:moveTo>
                  <a:lnTo>
                    <a:pt x="926" y="65"/>
                  </a:lnTo>
                  <a:cubicBezTo>
                    <a:pt x="894" y="107"/>
                    <a:pt x="852" y="161"/>
                    <a:pt x="809" y="225"/>
                  </a:cubicBezTo>
                  <a:cubicBezTo>
                    <a:pt x="713" y="363"/>
                    <a:pt x="596" y="544"/>
                    <a:pt x="469" y="736"/>
                  </a:cubicBezTo>
                  <a:cubicBezTo>
                    <a:pt x="351" y="927"/>
                    <a:pt x="224" y="1119"/>
                    <a:pt x="138" y="1257"/>
                  </a:cubicBezTo>
                  <a:cubicBezTo>
                    <a:pt x="53" y="1406"/>
                    <a:pt x="1" y="1502"/>
                    <a:pt x="1" y="1502"/>
                  </a:cubicBezTo>
                  <a:cubicBezTo>
                    <a:pt x="1" y="1502"/>
                    <a:pt x="373" y="1768"/>
                    <a:pt x="745" y="2002"/>
                  </a:cubicBezTo>
                  <a:cubicBezTo>
                    <a:pt x="1129" y="2236"/>
                    <a:pt x="1512" y="2449"/>
                    <a:pt x="1512" y="2449"/>
                  </a:cubicBezTo>
                  <a:cubicBezTo>
                    <a:pt x="1512" y="2449"/>
                    <a:pt x="1713" y="2066"/>
                    <a:pt x="1937" y="1693"/>
                  </a:cubicBezTo>
                  <a:cubicBezTo>
                    <a:pt x="2171" y="1321"/>
                    <a:pt x="2406" y="970"/>
                    <a:pt x="2406" y="970"/>
                  </a:cubicBezTo>
                  <a:cubicBezTo>
                    <a:pt x="2406" y="970"/>
                    <a:pt x="2309" y="916"/>
                    <a:pt x="2171" y="831"/>
                  </a:cubicBezTo>
                  <a:cubicBezTo>
                    <a:pt x="2033" y="746"/>
                    <a:pt x="1862" y="629"/>
                    <a:pt x="1682" y="512"/>
                  </a:cubicBezTo>
                  <a:cubicBezTo>
                    <a:pt x="1501" y="395"/>
                    <a:pt x="1320" y="267"/>
                    <a:pt x="1192" y="171"/>
                  </a:cubicBezTo>
                  <a:cubicBezTo>
                    <a:pt x="1118" y="118"/>
                    <a:pt x="1065" y="76"/>
                    <a:pt x="1022" y="55"/>
                  </a:cubicBezTo>
                  <a:lnTo>
                    <a:pt x="9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4237025" y="4777925"/>
              <a:ext cx="30625" cy="31175"/>
            </a:xfrm>
            <a:custGeom>
              <a:avLst/>
              <a:gdLst/>
              <a:ahLst/>
              <a:cxnLst/>
              <a:rect l="l" t="t" r="r" b="b"/>
              <a:pathLst>
                <a:path w="1225" h="1247" extrusionOk="0">
                  <a:moveTo>
                    <a:pt x="639" y="1"/>
                  </a:moveTo>
                  <a:cubicBezTo>
                    <a:pt x="639" y="1"/>
                    <a:pt x="490" y="150"/>
                    <a:pt x="331" y="299"/>
                  </a:cubicBezTo>
                  <a:cubicBezTo>
                    <a:pt x="246" y="373"/>
                    <a:pt x="161" y="437"/>
                    <a:pt x="107" y="490"/>
                  </a:cubicBezTo>
                  <a:cubicBezTo>
                    <a:pt x="43" y="544"/>
                    <a:pt x="1" y="575"/>
                    <a:pt x="1" y="575"/>
                  </a:cubicBezTo>
                  <a:cubicBezTo>
                    <a:pt x="1" y="575"/>
                    <a:pt x="33" y="618"/>
                    <a:pt x="86" y="671"/>
                  </a:cubicBezTo>
                  <a:cubicBezTo>
                    <a:pt x="118" y="703"/>
                    <a:pt x="150" y="735"/>
                    <a:pt x="182" y="778"/>
                  </a:cubicBezTo>
                  <a:lnTo>
                    <a:pt x="277" y="906"/>
                  </a:lnTo>
                  <a:cubicBezTo>
                    <a:pt x="405" y="1065"/>
                    <a:pt x="544" y="1246"/>
                    <a:pt x="544" y="1246"/>
                  </a:cubicBezTo>
                  <a:cubicBezTo>
                    <a:pt x="544" y="1246"/>
                    <a:pt x="714" y="1118"/>
                    <a:pt x="884" y="969"/>
                  </a:cubicBezTo>
                  <a:cubicBezTo>
                    <a:pt x="927" y="937"/>
                    <a:pt x="980" y="894"/>
                    <a:pt x="1012" y="863"/>
                  </a:cubicBezTo>
                  <a:cubicBezTo>
                    <a:pt x="1055" y="831"/>
                    <a:pt x="1086" y="799"/>
                    <a:pt x="1119" y="767"/>
                  </a:cubicBezTo>
                  <a:cubicBezTo>
                    <a:pt x="1182" y="714"/>
                    <a:pt x="1225" y="671"/>
                    <a:pt x="1225" y="671"/>
                  </a:cubicBezTo>
                  <a:cubicBezTo>
                    <a:pt x="1225" y="671"/>
                    <a:pt x="1193" y="629"/>
                    <a:pt x="1140" y="565"/>
                  </a:cubicBezTo>
                  <a:cubicBezTo>
                    <a:pt x="1086" y="501"/>
                    <a:pt x="1022" y="416"/>
                    <a:pt x="937" y="331"/>
                  </a:cubicBezTo>
                  <a:cubicBezTo>
                    <a:pt x="788" y="161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4206175" y="4912300"/>
              <a:ext cx="28750" cy="29275"/>
            </a:xfrm>
            <a:custGeom>
              <a:avLst/>
              <a:gdLst/>
              <a:ahLst/>
              <a:cxnLst/>
              <a:rect l="l" t="t" r="r" b="b"/>
              <a:pathLst>
                <a:path w="1150" h="1171" extrusionOk="0">
                  <a:moveTo>
                    <a:pt x="788" y="0"/>
                  </a:moveTo>
                  <a:cubicBezTo>
                    <a:pt x="788" y="0"/>
                    <a:pt x="596" y="107"/>
                    <a:pt x="405" y="192"/>
                  </a:cubicBezTo>
                  <a:cubicBezTo>
                    <a:pt x="203" y="287"/>
                    <a:pt x="0" y="362"/>
                    <a:pt x="0" y="362"/>
                  </a:cubicBezTo>
                  <a:cubicBezTo>
                    <a:pt x="0" y="362"/>
                    <a:pt x="33" y="415"/>
                    <a:pt x="64" y="490"/>
                  </a:cubicBezTo>
                  <a:cubicBezTo>
                    <a:pt x="97" y="564"/>
                    <a:pt x="128" y="660"/>
                    <a:pt x="171" y="755"/>
                  </a:cubicBezTo>
                  <a:cubicBezTo>
                    <a:pt x="213" y="862"/>
                    <a:pt x="246" y="958"/>
                    <a:pt x="277" y="1043"/>
                  </a:cubicBezTo>
                  <a:cubicBezTo>
                    <a:pt x="309" y="1117"/>
                    <a:pt x="320" y="1171"/>
                    <a:pt x="320" y="1171"/>
                  </a:cubicBezTo>
                  <a:cubicBezTo>
                    <a:pt x="320" y="1171"/>
                    <a:pt x="373" y="1149"/>
                    <a:pt x="447" y="1117"/>
                  </a:cubicBezTo>
                  <a:cubicBezTo>
                    <a:pt x="532" y="1086"/>
                    <a:pt x="629" y="1053"/>
                    <a:pt x="735" y="1011"/>
                  </a:cubicBezTo>
                  <a:cubicBezTo>
                    <a:pt x="841" y="968"/>
                    <a:pt x="948" y="915"/>
                    <a:pt x="1022" y="883"/>
                  </a:cubicBezTo>
                  <a:cubicBezTo>
                    <a:pt x="1097" y="851"/>
                    <a:pt x="1150" y="819"/>
                    <a:pt x="1150" y="819"/>
                  </a:cubicBezTo>
                  <a:cubicBezTo>
                    <a:pt x="1150" y="819"/>
                    <a:pt x="1065" y="606"/>
                    <a:pt x="979" y="405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4138875" y="5032800"/>
              <a:ext cx="23975" cy="24500"/>
            </a:xfrm>
            <a:custGeom>
              <a:avLst/>
              <a:gdLst/>
              <a:ahLst/>
              <a:cxnLst/>
              <a:rect l="l" t="t" r="r" b="b"/>
              <a:pathLst>
                <a:path w="959" h="980" extrusionOk="0">
                  <a:moveTo>
                    <a:pt x="852" y="0"/>
                  </a:moveTo>
                  <a:cubicBezTo>
                    <a:pt x="852" y="0"/>
                    <a:pt x="798" y="12"/>
                    <a:pt x="724" y="33"/>
                  </a:cubicBezTo>
                  <a:cubicBezTo>
                    <a:pt x="639" y="43"/>
                    <a:pt x="532" y="64"/>
                    <a:pt x="426" y="75"/>
                  </a:cubicBezTo>
                  <a:lnTo>
                    <a:pt x="0" y="118"/>
                  </a:lnTo>
                  <a:cubicBezTo>
                    <a:pt x="0" y="118"/>
                    <a:pt x="11" y="171"/>
                    <a:pt x="11" y="246"/>
                  </a:cubicBezTo>
                  <a:cubicBezTo>
                    <a:pt x="22" y="331"/>
                    <a:pt x="32" y="437"/>
                    <a:pt x="43" y="544"/>
                  </a:cubicBezTo>
                  <a:cubicBezTo>
                    <a:pt x="64" y="756"/>
                    <a:pt x="64" y="980"/>
                    <a:pt x="64" y="980"/>
                  </a:cubicBezTo>
                  <a:cubicBezTo>
                    <a:pt x="64" y="980"/>
                    <a:pt x="287" y="969"/>
                    <a:pt x="511" y="948"/>
                  </a:cubicBezTo>
                  <a:cubicBezTo>
                    <a:pt x="618" y="937"/>
                    <a:pt x="724" y="927"/>
                    <a:pt x="809" y="916"/>
                  </a:cubicBezTo>
                  <a:cubicBezTo>
                    <a:pt x="904" y="905"/>
                    <a:pt x="958" y="894"/>
                    <a:pt x="958" y="894"/>
                  </a:cubicBezTo>
                  <a:cubicBezTo>
                    <a:pt x="958" y="894"/>
                    <a:pt x="937" y="660"/>
                    <a:pt x="916" y="447"/>
                  </a:cubicBezTo>
                  <a:cubicBezTo>
                    <a:pt x="904" y="331"/>
                    <a:pt x="883" y="224"/>
                    <a:pt x="873" y="139"/>
                  </a:cubicBezTo>
                  <a:cubicBezTo>
                    <a:pt x="862" y="54"/>
                    <a:pt x="852" y="0"/>
                    <a:pt x="85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4035650" y="5125650"/>
              <a:ext cx="26100" cy="25575"/>
            </a:xfrm>
            <a:custGeom>
              <a:avLst/>
              <a:gdLst/>
              <a:ahLst/>
              <a:cxnLst/>
              <a:rect l="l" t="t" r="r" b="b"/>
              <a:pathLst>
                <a:path w="1044" h="1023" extrusionOk="0">
                  <a:moveTo>
                    <a:pt x="192" y="1"/>
                  </a:moveTo>
                  <a:lnTo>
                    <a:pt x="107" y="427"/>
                  </a:lnTo>
                  <a:cubicBezTo>
                    <a:pt x="85" y="533"/>
                    <a:pt x="53" y="628"/>
                    <a:pt x="32" y="713"/>
                  </a:cubicBezTo>
                  <a:cubicBezTo>
                    <a:pt x="11" y="788"/>
                    <a:pt x="0" y="841"/>
                    <a:pt x="0" y="841"/>
                  </a:cubicBezTo>
                  <a:cubicBezTo>
                    <a:pt x="0" y="841"/>
                    <a:pt x="53" y="862"/>
                    <a:pt x="128" y="874"/>
                  </a:cubicBezTo>
                  <a:cubicBezTo>
                    <a:pt x="213" y="895"/>
                    <a:pt x="320" y="926"/>
                    <a:pt x="426" y="948"/>
                  </a:cubicBezTo>
                  <a:cubicBezTo>
                    <a:pt x="649" y="990"/>
                    <a:pt x="873" y="1023"/>
                    <a:pt x="873" y="1023"/>
                  </a:cubicBezTo>
                  <a:cubicBezTo>
                    <a:pt x="873" y="1023"/>
                    <a:pt x="873" y="1011"/>
                    <a:pt x="883" y="990"/>
                  </a:cubicBezTo>
                  <a:cubicBezTo>
                    <a:pt x="894" y="969"/>
                    <a:pt x="894" y="926"/>
                    <a:pt x="904" y="884"/>
                  </a:cubicBezTo>
                  <a:cubicBezTo>
                    <a:pt x="926" y="799"/>
                    <a:pt x="947" y="692"/>
                    <a:pt x="968" y="586"/>
                  </a:cubicBezTo>
                  <a:cubicBezTo>
                    <a:pt x="990" y="469"/>
                    <a:pt x="1011" y="363"/>
                    <a:pt x="1022" y="288"/>
                  </a:cubicBezTo>
                  <a:cubicBezTo>
                    <a:pt x="1032" y="203"/>
                    <a:pt x="1043" y="150"/>
                    <a:pt x="1043" y="150"/>
                  </a:cubicBezTo>
                  <a:cubicBezTo>
                    <a:pt x="1043" y="150"/>
                    <a:pt x="990" y="139"/>
                    <a:pt x="904" y="129"/>
                  </a:cubicBezTo>
                  <a:cubicBezTo>
                    <a:pt x="819" y="118"/>
                    <a:pt x="713" y="107"/>
                    <a:pt x="606" y="86"/>
                  </a:cubicBezTo>
                  <a:cubicBezTo>
                    <a:pt x="500" y="65"/>
                    <a:pt x="394" y="43"/>
                    <a:pt x="320" y="32"/>
                  </a:cubicBezTo>
                  <a:cubicBezTo>
                    <a:pt x="277" y="22"/>
                    <a:pt x="245" y="11"/>
                    <a:pt x="223" y="11"/>
                  </a:cubicBezTo>
                  <a:cubicBezTo>
                    <a:pt x="202" y="1"/>
                    <a:pt x="192" y="1"/>
                    <a:pt x="192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3909550" y="5182325"/>
              <a:ext cx="30075" cy="29550"/>
            </a:xfrm>
            <a:custGeom>
              <a:avLst/>
              <a:gdLst/>
              <a:ahLst/>
              <a:cxnLst/>
              <a:rect l="l" t="t" r="r" b="b"/>
              <a:pathLst>
                <a:path w="1203" h="1182" extrusionOk="0">
                  <a:moveTo>
                    <a:pt x="426" y="0"/>
                  </a:moveTo>
                  <a:cubicBezTo>
                    <a:pt x="426" y="0"/>
                    <a:pt x="330" y="182"/>
                    <a:pt x="223" y="373"/>
                  </a:cubicBezTo>
                  <a:cubicBezTo>
                    <a:pt x="170" y="468"/>
                    <a:pt x="117" y="554"/>
                    <a:pt x="74" y="628"/>
                  </a:cubicBezTo>
                  <a:cubicBezTo>
                    <a:pt x="21" y="703"/>
                    <a:pt x="0" y="745"/>
                    <a:pt x="0" y="745"/>
                  </a:cubicBezTo>
                  <a:cubicBezTo>
                    <a:pt x="0" y="745"/>
                    <a:pt x="43" y="777"/>
                    <a:pt x="117" y="820"/>
                  </a:cubicBezTo>
                  <a:cubicBezTo>
                    <a:pt x="181" y="863"/>
                    <a:pt x="287" y="915"/>
                    <a:pt x="383" y="969"/>
                  </a:cubicBezTo>
                  <a:cubicBezTo>
                    <a:pt x="575" y="1075"/>
                    <a:pt x="777" y="1182"/>
                    <a:pt x="777" y="1182"/>
                  </a:cubicBezTo>
                  <a:cubicBezTo>
                    <a:pt x="777" y="1182"/>
                    <a:pt x="809" y="1128"/>
                    <a:pt x="851" y="1054"/>
                  </a:cubicBezTo>
                  <a:cubicBezTo>
                    <a:pt x="894" y="979"/>
                    <a:pt x="947" y="884"/>
                    <a:pt x="1000" y="788"/>
                  </a:cubicBezTo>
                  <a:cubicBezTo>
                    <a:pt x="1053" y="681"/>
                    <a:pt x="1107" y="586"/>
                    <a:pt x="1138" y="511"/>
                  </a:cubicBezTo>
                  <a:cubicBezTo>
                    <a:pt x="1160" y="480"/>
                    <a:pt x="1171" y="447"/>
                    <a:pt x="1181" y="426"/>
                  </a:cubicBezTo>
                  <a:lnTo>
                    <a:pt x="1202" y="383"/>
                  </a:lnTo>
                  <a:cubicBezTo>
                    <a:pt x="1202" y="383"/>
                    <a:pt x="1181" y="383"/>
                    <a:pt x="1160" y="373"/>
                  </a:cubicBezTo>
                  <a:lnTo>
                    <a:pt x="1075" y="331"/>
                  </a:lnTo>
                  <a:cubicBezTo>
                    <a:pt x="1000" y="298"/>
                    <a:pt x="904" y="245"/>
                    <a:pt x="809" y="203"/>
                  </a:cubicBezTo>
                  <a:cubicBezTo>
                    <a:pt x="713" y="149"/>
                    <a:pt x="617" y="96"/>
                    <a:pt x="542" y="64"/>
                  </a:cubicBezTo>
                  <a:cubicBezTo>
                    <a:pt x="479" y="21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3773050" y="5200950"/>
              <a:ext cx="31425" cy="30875"/>
            </a:xfrm>
            <a:custGeom>
              <a:avLst/>
              <a:gdLst/>
              <a:ahLst/>
              <a:cxnLst/>
              <a:rect l="l" t="t" r="r" b="b"/>
              <a:pathLst>
                <a:path w="1257" h="1235" extrusionOk="0">
                  <a:moveTo>
                    <a:pt x="629" y="0"/>
                  </a:moveTo>
                  <a:cubicBezTo>
                    <a:pt x="629" y="0"/>
                    <a:pt x="480" y="149"/>
                    <a:pt x="320" y="298"/>
                  </a:cubicBezTo>
                  <a:cubicBezTo>
                    <a:pt x="288" y="341"/>
                    <a:pt x="246" y="373"/>
                    <a:pt x="203" y="405"/>
                  </a:cubicBezTo>
                  <a:cubicBezTo>
                    <a:pt x="171" y="447"/>
                    <a:pt x="128" y="468"/>
                    <a:pt x="107" y="501"/>
                  </a:cubicBezTo>
                  <a:cubicBezTo>
                    <a:pt x="43" y="554"/>
                    <a:pt x="0" y="586"/>
                    <a:pt x="0" y="586"/>
                  </a:cubicBezTo>
                  <a:cubicBezTo>
                    <a:pt x="0" y="586"/>
                    <a:pt x="33" y="628"/>
                    <a:pt x="86" y="692"/>
                  </a:cubicBezTo>
                  <a:cubicBezTo>
                    <a:pt x="118" y="724"/>
                    <a:pt x="149" y="756"/>
                    <a:pt x="182" y="799"/>
                  </a:cubicBezTo>
                  <a:cubicBezTo>
                    <a:pt x="224" y="830"/>
                    <a:pt x="256" y="873"/>
                    <a:pt x="298" y="915"/>
                  </a:cubicBezTo>
                  <a:lnTo>
                    <a:pt x="618" y="1235"/>
                  </a:lnTo>
                  <a:cubicBezTo>
                    <a:pt x="618" y="1235"/>
                    <a:pt x="660" y="1192"/>
                    <a:pt x="724" y="1139"/>
                  </a:cubicBezTo>
                  <a:lnTo>
                    <a:pt x="948" y="915"/>
                  </a:lnTo>
                  <a:cubicBezTo>
                    <a:pt x="1022" y="841"/>
                    <a:pt x="1107" y="766"/>
                    <a:pt x="1161" y="702"/>
                  </a:cubicBezTo>
                  <a:cubicBezTo>
                    <a:pt x="1214" y="639"/>
                    <a:pt x="1256" y="596"/>
                    <a:pt x="1256" y="596"/>
                  </a:cubicBezTo>
                  <a:cubicBezTo>
                    <a:pt x="1256" y="596"/>
                    <a:pt x="1214" y="565"/>
                    <a:pt x="1150" y="511"/>
                  </a:cubicBezTo>
                  <a:cubicBezTo>
                    <a:pt x="1086" y="458"/>
                    <a:pt x="1012" y="383"/>
                    <a:pt x="927" y="309"/>
                  </a:cubicBezTo>
                  <a:cubicBezTo>
                    <a:pt x="852" y="224"/>
                    <a:pt x="778" y="149"/>
                    <a:pt x="724" y="96"/>
                  </a:cubicBezTo>
                  <a:cubicBezTo>
                    <a:pt x="660" y="43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3638175" y="5179925"/>
              <a:ext cx="30075" cy="29550"/>
            </a:xfrm>
            <a:custGeom>
              <a:avLst/>
              <a:gdLst/>
              <a:ahLst/>
              <a:cxnLst/>
              <a:rect l="l" t="t" r="r" b="b"/>
              <a:pathLst>
                <a:path w="1203" h="1182" extrusionOk="0">
                  <a:moveTo>
                    <a:pt x="777" y="1"/>
                  </a:moveTo>
                  <a:cubicBezTo>
                    <a:pt x="777" y="1"/>
                    <a:pt x="596" y="107"/>
                    <a:pt x="405" y="203"/>
                  </a:cubicBezTo>
                  <a:cubicBezTo>
                    <a:pt x="298" y="245"/>
                    <a:pt x="202" y="288"/>
                    <a:pt x="128" y="320"/>
                  </a:cubicBezTo>
                  <a:cubicBezTo>
                    <a:pt x="53" y="352"/>
                    <a:pt x="0" y="384"/>
                    <a:pt x="0" y="384"/>
                  </a:cubicBezTo>
                  <a:cubicBezTo>
                    <a:pt x="0" y="384"/>
                    <a:pt x="32" y="427"/>
                    <a:pt x="64" y="501"/>
                  </a:cubicBezTo>
                  <a:cubicBezTo>
                    <a:pt x="96" y="576"/>
                    <a:pt x="138" y="682"/>
                    <a:pt x="192" y="777"/>
                  </a:cubicBezTo>
                  <a:lnTo>
                    <a:pt x="405" y="1182"/>
                  </a:lnTo>
                  <a:lnTo>
                    <a:pt x="447" y="1160"/>
                  </a:lnTo>
                  <a:cubicBezTo>
                    <a:pt x="469" y="1150"/>
                    <a:pt x="500" y="1139"/>
                    <a:pt x="533" y="1118"/>
                  </a:cubicBezTo>
                  <a:cubicBezTo>
                    <a:pt x="618" y="1075"/>
                    <a:pt x="713" y="1022"/>
                    <a:pt x="809" y="980"/>
                  </a:cubicBezTo>
                  <a:cubicBezTo>
                    <a:pt x="916" y="926"/>
                    <a:pt x="1011" y="873"/>
                    <a:pt x="1075" y="831"/>
                  </a:cubicBezTo>
                  <a:cubicBezTo>
                    <a:pt x="1150" y="788"/>
                    <a:pt x="1203" y="756"/>
                    <a:pt x="1203" y="756"/>
                  </a:cubicBezTo>
                  <a:cubicBezTo>
                    <a:pt x="1203" y="756"/>
                    <a:pt x="1171" y="713"/>
                    <a:pt x="1128" y="639"/>
                  </a:cubicBezTo>
                  <a:cubicBezTo>
                    <a:pt x="1086" y="576"/>
                    <a:pt x="1032" y="479"/>
                    <a:pt x="979" y="384"/>
                  </a:cubicBezTo>
                  <a:cubicBezTo>
                    <a:pt x="926" y="288"/>
                    <a:pt x="873" y="192"/>
                    <a:pt x="841" y="129"/>
                  </a:cubicBezTo>
                  <a:cubicBezTo>
                    <a:pt x="819" y="86"/>
                    <a:pt x="809" y="54"/>
                    <a:pt x="798" y="32"/>
                  </a:cubicBezTo>
                  <a:cubicBezTo>
                    <a:pt x="788" y="11"/>
                    <a:pt x="777" y="1"/>
                    <a:pt x="777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3517400" y="5121125"/>
              <a:ext cx="25550" cy="25300"/>
            </a:xfrm>
            <a:custGeom>
              <a:avLst/>
              <a:gdLst/>
              <a:ahLst/>
              <a:cxnLst/>
              <a:rect l="l" t="t" r="r" b="b"/>
              <a:pathLst>
                <a:path w="1022" h="1012" extrusionOk="0">
                  <a:moveTo>
                    <a:pt x="851" y="1"/>
                  </a:moveTo>
                  <a:cubicBezTo>
                    <a:pt x="851" y="1"/>
                    <a:pt x="798" y="12"/>
                    <a:pt x="724" y="33"/>
                  </a:cubicBezTo>
                  <a:cubicBezTo>
                    <a:pt x="639" y="43"/>
                    <a:pt x="532" y="64"/>
                    <a:pt x="426" y="75"/>
                  </a:cubicBezTo>
                  <a:cubicBezTo>
                    <a:pt x="213" y="107"/>
                    <a:pt x="0" y="128"/>
                    <a:pt x="0" y="128"/>
                  </a:cubicBezTo>
                  <a:cubicBezTo>
                    <a:pt x="0" y="128"/>
                    <a:pt x="21" y="352"/>
                    <a:pt x="64" y="575"/>
                  </a:cubicBezTo>
                  <a:cubicBezTo>
                    <a:pt x="74" y="682"/>
                    <a:pt x="106" y="788"/>
                    <a:pt x="117" y="873"/>
                  </a:cubicBezTo>
                  <a:cubicBezTo>
                    <a:pt x="138" y="958"/>
                    <a:pt x="149" y="1012"/>
                    <a:pt x="149" y="1012"/>
                  </a:cubicBezTo>
                  <a:cubicBezTo>
                    <a:pt x="149" y="1012"/>
                    <a:pt x="202" y="1001"/>
                    <a:pt x="287" y="991"/>
                  </a:cubicBezTo>
                  <a:cubicBezTo>
                    <a:pt x="372" y="980"/>
                    <a:pt x="479" y="958"/>
                    <a:pt x="596" y="937"/>
                  </a:cubicBezTo>
                  <a:cubicBezTo>
                    <a:pt x="702" y="916"/>
                    <a:pt x="809" y="894"/>
                    <a:pt x="894" y="884"/>
                  </a:cubicBezTo>
                  <a:cubicBezTo>
                    <a:pt x="937" y="873"/>
                    <a:pt x="968" y="863"/>
                    <a:pt x="989" y="863"/>
                  </a:cubicBezTo>
                  <a:cubicBezTo>
                    <a:pt x="1011" y="852"/>
                    <a:pt x="1022" y="852"/>
                    <a:pt x="1022" y="852"/>
                  </a:cubicBezTo>
                  <a:cubicBezTo>
                    <a:pt x="1022" y="852"/>
                    <a:pt x="1022" y="842"/>
                    <a:pt x="1011" y="809"/>
                  </a:cubicBezTo>
                  <a:cubicBezTo>
                    <a:pt x="1011" y="788"/>
                    <a:pt x="1000" y="757"/>
                    <a:pt x="989" y="714"/>
                  </a:cubicBezTo>
                  <a:cubicBezTo>
                    <a:pt x="968" y="639"/>
                    <a:pt x="947" y="533"/>
                    <a:pt x="925" y="426"/>
                  </a:cubicBezTo>
                  <a:cubicBezTo>
                    <a:pt x="904" y="320"/>
                    <a:pt x="883" y="213"/>
                    <a:pt x="873" y="139"/>
                  </a:cubicBezTo>
                  <a:cubicBezTo>
                    <a:pt x="862" y="54"/>
                    <a:pt x="851" y="1"/>
                    <a:pt x="851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3417350" y="5026425"/>
              <a:ext cx="24225" cy="24775"/>
            </a:xfrm>
            <a:custGeom>
              <a:avLst/>
              <a:gdLst/>
              <a:ahLst/>
              <a:cxnLst/>
              <a:rect l="l" t="t" r="r" b="b"/>
              <a:pathLst>
                <a:path w="969" h="991" extrusionOk="0">
                  <a:moveTo>
                    <a:pt x="117" y="0"/>
                  </a:moveTo>
                  <a:cubicBezTo>
                    <a:pt x="117" y="0"/>
                    <a:pt x="86" y="213"/>
                    <a:pt x="54" y="437"/>
                  </a:cubicBezTo>
                  <a:cubicBezTo>
                    <a:pt x="32" y="553"/>
                    <a:pt x="22" y="671"/>
                    <a:pt x="22" y="745"/>
                  </a:cubicBezTo>
                  <a:cubicBezTo>
                    <a:pt x="11" y="830"/>
                    <a:pt x="1" y="894"/>
                    <a:pt x="1" y="894"/>
                  </a:cubicBezTo>
                  <a:cubicBezTo>
                    <a:pt x="1" y="894"/>
                    <a:pt x="65" y="894"/>
                    <a:pt x="150" y="915"/>
                  </a:cubicBezTo>
                  <a:cubicBezTo>
                    <a:pt x="235" y="926"/>
                    <a:pt x="341" y="937"/>
                    <a:pt x="448" y="948"/>
                  </a:cubicBezTo>
                  <a:cubicBezTo>
                    <a:pt x="671" y="979"/>
                    <a:pt x="895" y="990"/>
                    <a:pt x="895" y="990"/>
                  </a:cubicBezTo>
                  <a:cubicBezTo>
                    <a:pt x="895" y="990"/>
                    <a:pt x="905" y="766"/>
                    <a:pt x="926" y="553"/>
                  </a:cubicBezTo>
                  <a:cubicBezTo>
                    <a:pt x="926" y="447"/>
                    <a:pt x="947" y="341"/>
                    <a:pt x="958" y="267"/>
                  </a:cubicBezTo>
                  <a:cubicBezTo>
                    <a:pt x="969" y="181"/>
                    <a:pt x="969" y="128"/>
                    <a:pt x="969" y="128"/>
                  </a:cubicBezTo>
                  <a:cubicBezTo>
                    <a:pt x="969" y="128"/>
                    <a:pt x="916" y="128"/>
                    <a:pt x="841" y="118"/>
                  </a:cubicBezTo>
                  <a:cubicBezTo>
                    <a:pt x="756" y="106"/>
                    <a:pt x="649" y="96"/>
                    <a:pt x="554" y="75"/>
                  </a:cubicBezTo>
                  <a:cubicBezTo>
                    <a:pt x="341" y="43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3347375" y="4904850"/>
              <a:ext cx="28750" cy="29275"/>
            </a:xfrm>
            <a:custGeom>
              <a:avLst/>
              <a:gdLst/>
              <a:ahLst/>
              <a:cxnLst/>
              <a:rect l="l" t="t" r="r" b="b"/>
              <a:pathLst>
                <a:path w="1150" h="1171" extrusionOk="0">
                  <a:moveTo>
                    <a:pt x="373" y="0"/>
                  </a:moveTo>
                  <a:cubicBezTo>
                    <a:pt x="373" y="0"/>
                    <a:pt x="373" y="10"/>
                    <a:pt x="362" y="32"/>
                  </a:cubicBezTo>
                  <a:cubicBezTo>
                    <a:pt x="352" y="53"/>
                    <a:pt x="331" y="85"/>
                    <a:pt x="310" y="117"/>
                  </a:cubicBezTo>
                  <a:cubicBezTo>
                    <a:pt x="277" y="192"/>
                    <a:pt x="235" y="298"/>
                    <a:pt x="182" y="393"/>
                  </a:cubicBezTo>
                  <a:cubicBezTo>
                    <a:pt x="139" y="500"/>
                    <a:pt x="86" y="606"/>
                    <a:pt x="54" y="681"/>
                  </a:cubicBezTo>
                  <a:cubicBezTo>
                    <a:pt x="22" y="755"/>
                    <a:pt x="0" y="809"/>
                    <a:pt x="0" y="809"/>
                  </a:cubicBezTo>
                  <a:cubicBezTo>
                    <a:pt x="0" y="809"/>
                    <a:pt x="213" y="915"/>
                    <a:pt x="416" y="1001"/>
                  </a:cubicBezTo>
                  <a:cubicBezTo>
                    <a:pt x="618" y="1096"/>
                    <a:pt x="820" y="1171"/>
                    <a:pt x="820" y="1171"/>
                  </a:cubicBezTo>
                  <a:cubicBezTo>
                    <a:pt x="820" y="1171"/>
                    <a:pt x="894" y="958"/>
                    <a:pt x="980" y="766"/>
                  </a:cubicBezTo>
                  <a:cubicBezTo>
                    <a:pt x="1065" y="564"/>
                    <a:pt x="1150" y="372"/>
                    <a:pt x="1150" y="372"/>
                  </a:cubicBezTo>
                  <a:cubicBezTo>
                    <a:pt x="1150" y="372"/>
                    <a:pt x="1107" y="351"/>
                    <a:pt x="1033" y="319"/>
                  </a:cubicBezTo>
                  <a:cubicBezTo>
                    <a:pt x="958" y="287"/>
                    <a:pt x="863" y="245"/>
                    <a:pt x="767" y="202"/>
                  </a:cubicBezTo>
                  <a:cubicBezTo>
                    <a:pt x="671" y="149"/>
                    <a:pt x="575" y="96"/>
                    <a:pt x="501" y="64"/>
                  </a:cubicBezTo>
                  <a:cubicBezTo>
                    <a:pt x="459" y="43"/>
                    <a:pt x="426" y="32"/>
                    <a:pt x="405" y="21"/>
                  </a:cubicBezTo>
                  <a:cubicBezTo>
                    <a:pt x="384" y="10"/>
                    <a:pt x="373" y="0"/>
                    <a:pt x="37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3317325" y="4769700"/>
              <a:ext cx="30600" cy="31400"/>
            </a:xfrm>
            <a:custGeom>
              <a:avLst/>
              <a:gdLst/>
              <a:ahLst/>
              <a:cxnLst/>
              <a:rect l="l" t="t" r="r" b="b"/>
              <a:pathLst>
                <a:path w="1224" h="1256" extrusionOk="0">
                  <a:moveTo>
                    <a:pt x="585" y="0"/>
                  </a:moveTo>
                  <a:cubicBezTo>
                    <a:pt x="585" y="0"/>
                    <a:pt x="436" y="159"/>
                    <a:pt x="287" y="330"/>
                  </a:cubicBezTo>
                  <a:cubicBezTo>
                    <a:pt x="245" y="372"/>
                    <a:pt x="213" y="415"/>
                    <a:pt x="171" y="447"/>
                  </a:cubicBezTo>
                  <a:cubicBezTo>
                    <a:pt x="138" y="490"/>
                    <a:pt x="107" y="532"/>
                    <a:pt x="86" y="564"/>
                  </a:cubicBezTo>
                  <a:cubicBezTo>
                    <a:pt x="32" y="628"/>
                    <a:pt x="0" y="670"/>
                    <a:pt x="0" y="670"/>
                  </a:cubicBezTo>
                  <a:cubicBezTo>
                    <a:pt x="0" y="670"/>
                    <a:pt x="32" y="713"/>
                    <a:pt x="96" y="766"/>
                  </a:cubicBezTo>
                  <a:cubicBezTo>
                    <a:pt x="160" y="830"/>
                    <a:pt x="245" y="904"/>
                    <a:pt x="330" y="979"/>
                  </a:cubicBezTo>
                  <a:lnTo>
                    <a:pt x="670" y="1256"/>
                  </a:lnTo>
                  <a:cubicBezTo>
                    <a:pt x="670" y="1256"/>
                    <a:pt x="809" y="1075"/>
                    <a:pt x="937" y="915"/>
                  </a:cubicBezTo>
                  <a:cubicBezTo>
                    <a:pt x="1011" y="830"/>
                    <a:pt x="1086" y="745"/>
                    <a:pt x="1139" y="691"/>
                  </a:cubicBezTo>
                  <a:cubicBezTo>
                    <a:pt x="1192" y="628"/>
                    <a:pt x="1224" y="585"/>
                    <a:pt x="1224" y="585"/>
                  </a:cubicBezTo>
                  <a:cubicBezTo>
                    <a:pt x="1224" y="585"/>
                    <a:pt x="1181" y="553"/>
                    <a:pt x="1117" y="500"/>
                  </a:cubicBezTo>
                  <a:cubicBezTo>
                    <a:pt x="1086" y="479"/>
                    <a:pt x="1054" y="447"/>
                    <a:pt x="1011" y="415"/>
                  </a:cubicBezTo>
                  <a:lnTo>
                    <a:pt x="905" y="308"/>
                  </a:lnTo>
                  <a:cubicBezTo>
                    <a:pt x="745" y="159"/>
                    <a:pt x="585" y="0"/>
                    <a:pt x="585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4331200" y="4801075"/>
              <a:ext cx="92100" cy="46050"/>
            </a:xfrm>
            <a:custGeom>
              <a:avLst/>
              <a:gdLst/>
              <a:ahLst/>
              <a:cxnLst/>
              <a:rect l="l" t="t" r="r" b="b"/>
              <a:pathLst>
                <a:path w="3684" h="1842" extrusionOk="0">
                  <a:moveTo>
                    <a:pt x="1874" y="171"/>
                  </a:moveTo>
                  <a:cubicBezTo>
                    <a:pt x="1980" y="235"/>
                    <a:pt x="2332" y="437"/>
                    <a:pt x="2673" y="650"/>
                  </a:cubicBezTo>
                  <a:cubicBezTo>
                    <a:pt x="2864" y="767"/>
                    <a:pt x="3034" y="884"/>
                    <a:pt x="3172" y="980"/>
                  </a:cubicBezTo>
                  <a:lnTo>
                    <a:pt x="3364" y="1108"/>
                  </a:lnTo>
                  <a:cubicBezTo>
                    <a:pt x="3194" y="1171"/>
                    <a:pt x="2885" y="1288"/>
                    <a:pt x="2587" y="1395"/>
                  </a:cubicBezTo>
                  <a:cubicBezTo>
                    <a:pt x="2353" y="1469"/>
                    <a:pt x="2129" y="1543"/>
                    <a:pt x="1959" y="1597"/>
                  </a:cubicBezTo>
                  <a:lnTo>
                    <a:pt x="1704" y="1682"/>
                  </a:lnTo>
                  <a:lnTo>
                    <a:pt x="1481" y="1533"/>
                  </a:lnTo>
                  <a:cubicBezTo>
                    <a:pt x="1332" y="1427"/>
                    <a:pt x="1129" y="1299"/>
                    <a:pt x="927" y="1160"/>
                  </a:cubicBezTo>
                  <a:cubicBezTo>
                    <a:pt x="672" y="1001"/>
                    <a:pt x="416" y="841"/>
                    <a:pt x="256" y="746"/>
                  </a:cubicBezTo>
                  <a:lnTo>
                    <a:pt x="416" y="692"/>
                  </a:lnTo>
                  <a:cubicBezTo>
                    <a:pt x="576" y="639"/>
                    <a:pt x="800" y="564"/>
                    <a:pt x="1012" y="490"/>
                  </a:cubicBezTo>
                  <a:cubicBezTo>
                    <a:pt x="1384" y="363"/>
                    <a:pt x="1768" y="214"/>
                    <a:pt x="1874" y="171"/>
                  </a:cubicBezTo>
                  <a:close/>
                  <a:moveTo>
                    <a:pt x="1885" y="1"/>
                  </a:moveTo>
                  <a:lnTo>
                    <a:pt x="1853" y="22"/>
                  </a:lnTo>
                  <a:cubicBezTo>
                    <a:pt x="1853" y="22"/>
                    <a:pt x="1406" y="192"/>
                    <a:pt x="959" y="352"/>
                  </a:cubicBezTo>
                  <a:cubicBezTo>
                    <a:pt x="757" y="427"/>
                    <a:pt x="533" y="501"/>
                    <a:pt x="363" y="554"/>
                  </a:cubicBezTo>
                  <a:lnTo>
                    <a:pt x="1" y="671"/>
                  </a:lnTo>
                  <a:lnTo>
                    <a:pt x="12" y="767"/>
                  </a:lnTo>
                  <a:lnTo>
                    <a:pt x="44" y="788"/>
                  </a:lnTo>
                  <a:cubicBezTo>
                    <a:pt x="140" y="852"/>
                    <a:pt x="491" y="1065"/>
                    <a:pt x="852" y="1288"/>
                  </a:cubicBezTo>
                  <a:cubicBezTo>
                    <a:pt x="1055" y="1416"/>
                    <a:pt x="1247" y="1555"/>
                    <a:pt x="1406" y="1650"/>
                  </a:cubicBezTo>
                  <a:lnTo>
                    <a:pt x="1682" y="1841"/>
                  </a:lnTo>
                  <a:lnTo>
                    <a:pt x="2002" y="1746"/>
                  </a:lnTo>
                  <a:cubicBezTo>
                    <a:pt x="2172" y="1682"/>
                    <a:pt x="2406" y="1607"/>
                    <a:pt x="2630" y="1533"/>
                  </a:cubicBezTo>
                  <a:cubicBezTo>
                    <a:pt x="3087" y="1373"/>
                    <a:pt x="3545" y="1203"/>
                    <a:pt x="3555" y="1193"/>
                  </a:cubicBezTo>
                  <a:lnTo>
                    <a:pt x="3683" y="1150"/>
                  </a:lnTo>
                  <a:lnTo>
                    <a:pt x="3257" y="862"/>
                  </a:lnTo>
                  <a:cubicBezTo>
                    <a:pt x="3119" y="767"/>
                    <a:pt x="2938" y="650"/>
                    <a:pt x="2758" y="533"/>
                  </a:cubicBezTo>
                  <a:cubicBezTo>
                    <a:pt x="2342" y="266"/>
                    <a:pt x="1928" y="22"/>
                    <a:pt x="1917" y="22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4342925" y="4808250"/>
              <a:ext cx="66275" cy="31950"/>
            </a:xfrm>
            <a:custGeom>
              <a:avLst/>
              <a:gdLst/>
              <a:ahLst/>
              <a:cxnLst/>
              <a:rect l="l" t="t" r="r" b="b"/>
              <a:pathLst>
                <a:path w="2651" h="1278" extrusionOk="0">
                  <a:moveTo>
                    <a:pt x="1384" y="161"/>
                  </a:moveTo>
                  <a:lnTo>
                    <a:pt x="1533" y="246"/>
                  </a:lnTo>
                  <a:cubicBezTo>
                    <a:pt x="1629" y="310"/>
                    <a:pt x="1778" y="395"/>
                    <a:pt x="1906" y="480"/>
                  </a:cubicBezTo>
                  <a:cubicBezTo>
                    <a:pt x="2065" y="586"/>
                    <a:pt x="2225" y="682"/>
                    <a:pt x="2331" y="757"/>
                  </a:cubicBezTo>
                  <a:cubicBezTo>
                    <a:pt x="2204" y="799"/>
                    <a:pt x="2033" y="863"/>
                    <a:pt x="1852" y="927"/>
                  </a:cubicBezTo>
                  <a:cubicBezTo>
                    <a:pt x="1608" y="1012"/>
                    <a:pt x="1362" y="1086"/>
                    <a:pt x="1267" y="1119"/>
                  </a:cubicBezTo>
                  <a:cubicBezTo>
                    <a:pt x="1192" y="1065"/>
                    <a:pt x="979" y="927"/>
                    <a:pt x="756" y="778"/>
                  </a:cubicBezTo>
                  <a:cubicBezTo>
                    <a:pt x="607" y="682"/>
                    <a:pt x="458" y="586"/>
                    <a:pt x="352" y="523"/>
                  </a:cubicBezTo>
                  <a:cubicBezTo>
                    <a:pt x="468" y="480"/>
                    <a:pt x="639" y="426"/>
                    <a:pt x="809" y="363"/>
                  </a:cubicBezTo>
                  <a:cubicBezTo>
                    <a:pt x="969" y="310"/>
                    <a:pt x="1118" y="256"/>
                    <a:pt x="1235" y="214"/>
                  </a:cubicBezTo>
                  <a:lnTo>
                    <a:pt x="1384" y="161"/>
                  </a:lnTo>
                  <a:close/>
                  <a:moveTo>
                    <a:pt x="1405" y="1"/>
                  </a:moveTo>
                  <a:lnTo>
                    <a:pt x="1182" y="76"/>
                  </a:lnTo>
                  <a:cubicBezTo>
                    <a:pt x="1064" y="118"/>
                    <a:pt x="915" y="171"/>
                    <a:pt x="766" y="225"/>
                  </a:cubicBezTo>
                  <a:cubicBezTo>
                    <a:pt x="458" y="331"/>
                    <a:pt x="160" y="437"/>
                    <a:pt x="149" y="437"/>
                  </a:cubicBezTo>
                  <a:lnTo>
                    <a:pt x="0" y="480"/>
                  </a:lnTo>
                  <a:lnTo>
                    <a:pt x="139" y="565"/>
                  </a:lnTo>
                  <a:cubicBezTo>
                    <a:pt x="139" y="565"/>
                    <a:pt x="405" y="735"/>
                    <a:pt x="681" y="906"/>
                  </a:cubicBezTo>
                  <a:cubicBezTo>
                    <a:pt x="948" y="1076"/>
                    <a:pt x="1224" y="1256"/>
                    <a:pt x="1224" y="1256"/>
                  </a:cubicBezTo>
                  <a:lnTo>
                    <a:pt x="1246" y="1278"/>
                  </a:lnTo>
                  <a:lnTo>
                    <a:pt x="1288" y="1268"/>
                  </a:lnTo>
                  <a:cubicBezTo>
                    <a:pt x="1288" y="1268"/>
                    <a:pt x="1586" y="1171"/>
                    <a:pt x="1894" y="1065"/>
                  </a:cubicBezTo>
                  <a:cubicBezTo>
                    <a:pt x="2204" y="959"/>
                    <a:pt x="2512" y="842"/>
                    <a:pt x="2512" y="842"/>
                  </a:cubicBezTo>
                  <a:lnTo>
                    <a:pt x="2650" y="788"/>
                  </a:lnTo>
                  <a:lnTo>
                    <a:pt x="2523" y="714"/>
                  </a:lnTo>
                  <a:cubicBezTo>
                    <a:pt x="2523" y="714"/>
                    <a:pt x="2256" y="533"/>
                    <a:pt x="1991" y="363"/>
                  </a:cubicBezTo>
                  <a:cubicBezTo>
                    <a:pt x="1852" y="267"/>
                    <a:pt x="1714" y="182"/>
                    <a:pt x="1608" y="118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4362075" y="4817300"/>
              <a:ext cx="28500" cy="13850"/>
            </a:xfrm>
            <a:custGeom>
              <a:avLst/>
              <a:gdLst/>
              <a:ahLst/>
              <a:cxnLst/>
              <a:rect l="l" t="t" r="r" b="b"/>
              <a:pathLst>
                <a:path w="1140" h="554" extrusionOk="0">
                  <a:moveTo>
                    <a:pt x="596" y="1"/>
                  </a:moveTo>
                  <a:lnTo>
                    <a:pt x="298" y="107"/>
                  </a:lnTo>
                  <a:lnTo>
                    <a:pt x="0" y="213"/>
                  </a:lnTo>
                  <a:cubicBezTo>
                    <a:pt x="0" y="213"/>
                    <a:pt x="128" y="299"/>
                    <a:pt x="267" y="384"/>
                  </a:cubicBezTo>
                  <a:cubicBezTo>
                    <a:pt x="395" y="469"/>
                    <a:pt x="533" y="554"/>
                    <a:pt x="533" y="554"/>
                  </a:cubicBezTo>
                  <a:lnTo>
                    <a:pt x="830" y="448"/>
                  </a:lnTo>
                  <a:cubicBezTo>
                    <a:pt x="979" y="395"/>
                    <a:pt x="1140" y="341"/>
                    <a:pt x="1140" y="341"/>
                  </a:cubicBezTo>
                  <a:lnTo>
                    <a:pt x="863" y="171"/>
                  </a:lnTo>
                  <a:cubicBezTo>
                    <a:pt x="735" y="86"/>
                    <a:pt x="596" y="1"/>
                    <a:pt x="596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4312325" y="4892325"/>
              <a:ext cx="91550" cy="44475"/>
            </a:xfrm>
            <a:custGeom>
              <a:avLst/>
              <a:gdLst/>
              <a:ahLst/>
              <a:cxnLst/>
              <a:rect l="l" t="t" r="r" b="b"/>
              <a:pathLst>
                <a:path w="3662" h="1779" extrusionOk="0">
                  <a:moveTo>
                    <a:pt x="2033" y="161"/>
                  </a:moveTo>
                  <a:lnTo>
                    <a:pt x="2236" y="331"/>
                  </a:lnTo>
                  <a:cubicBezTo>
                    <a:pt x="2352" y="426"/>
                    <a:pt x="2555" y="597"/>
                    <a:pt x="2746" y="767"/>
                  </a:cubicBezTo>
                  <a:cubicBezTo>
                    <a:pt x="2981" y="980"/>
                    <a:pt x="3225" y="1204"/>
                    <a:pt x="3353" y="1320"/>
                  </a:cubicBezTo>
                  <a:cubicBezTo>
                    <a:pt x="3172" y="1363"/>
                    <a:pt x="2853" y="1427"/>
                    <a:pt x="2544" y="1480"/>
                  </a:cubicBezTo>
                  <a:cubicBezTo>
                    <a:pt x="2150" y="1554"/>
                    <a:pt x="1746" y="1608"/>
                    <a:pt x="1629" y="1629"/>
                  </a:cubicBezTo>
                  <a:cubicBezTo>
                    <a:pt x="1533" y="1544"/>
                    <a:pt x="1246" y="1267"/>
                    <a:pt x="937" y="1001"/>
                  </a:cubicBezTo>
                  <a:cubicBezTo>
                    <a:pt x="713" y="788"/>
                    <a:pt x="479" y="586"/>
                    <a:pt x="341" y="469"/>
                  </a:cubicBezTo>
                  <a:cubicBezTo>
                    <a:pt x="522" y="448"/>
                    <a:pt x="820" y="395"/>
                    <a:pt x="1129" y="341"/>
                  </a:cubicBezTo>
                  <a:cubicBezTo>
                    <a:pt x="1373" y="299"/>
                    <a:pt x="1618" y="246"/>
                    <a:pt x="1778" y="213"/>
                  </a:cubicBezTo>
                  <a:lnTo>
                    <a:pt x="2033" y="161"/>
                  </a:lnTo>
                  <a:close/>
                  <a:moveTo>
                    <a:pt x="2076" y="1"/>
                  </a:moveTo>
                  <a:lnTo>
                    <a:pt x="1746" y="75"/>
                  </a:lnTo>
                  <a:cubicBezTo>
                    <a:pt x="1586" y="107"/>
                    <a:pt x="1352" y="161"/>
                    <a:pt x="1097" y="203"/>
                  </a:cubicBezTo>
                  <a:cubicBezTo>
                    <a:pt x="628" y="288"/>
                    <a:pt x="160" y="352"/>
                    <a:pt x="160" y="352"/>
                  </a:cubicBezTo>
                  <a:lnTo>
                    <a:pt x="1" y="373"/>
                  </a:lnTo>
                  <a:lnTo>
                    <a:pt x="117" y="480"/>
                  </a:lnTo>
                  <a:cubicBezTo>
                    <a:pt x="129" y="480"/>
                    <a:pt x="490" y="788"/>
                    <a:pt x="841" y="1107"/>
                  </a:cubicBezTo>
                  <a:cubicBezTo>
                    <a:pt x="1203" y="1427"/>
                    <a:pt x="1543" y="1757"/>
                    <a:pt x="1543" y="1757"/>
                  </a:cubicBezTo>
                  <a:lnTo>
                    <a:pt x="1576" y="1778"/>
                  </a:lnTo>
                  <a:lnTo>
                    <a:pt x="1607" y="1778"/>
                  </a:lnTo>
                  <a:cubicBezTo>
                    <a:pt x="1618" y="1778"/>
                    <a:pt x="2097" y="1714"/>
                    <a:pt x="2565" y="1629"/>
                  </a:cubicBezTo>
                  <a:cubicBezTo>
                    <a:pt x="2981" y="1554"/>
                    <a:pt x="3406" y="1459"/>
                    <a:pt x="3523" y="1438"/>
                  </a:cubicBezTo>
                  <a:lnTo>
                    <a:pt x="3662" y="1405"/>
                  </a:lnTo>
                  <a:lnTo>
                    <a:pt x="3555" y="1310"/>
                  </a:lnTo>
                  <a:cubicBezTo>
                    <a:pt x="3555" y="1310"/>
                    <a:pt x="3204" y="969"/>
                    <a:pt x="2842" y="660"/>
                  </a:cubicBezTo>
                  <a:cubicBezTo>
                    <a:pt x="2650" y="490"/>
                    <a:pt x="2448" y="310"/>
                    <a:pt x="2331" y="213"/>
                  </a:cubicBezTo>
                  <a:lnTo>
                    <a:pt x="2076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4326175" y="4899250"/>
              <a:ext cx="63875" cy="30875"/>
            </a:xfrm>
            <a:custGeom>
              <a:avLst/>
              <a:gdLst/>
              <a:ahLst/>
              <a:cxnLst/>
              <a:rect l="l" t="t" r="r" b="b"/>
              <a:pathLst>
                <a:path w="2555" h="1235" extrusionOk="0">
                  <a:moveTo>
                    <a:pt x="1415" y="149"/>
                  </a:moveTo>
                  <a:lnTo>
                    <a:pt x="1873" y="554"/>
                  </a:lnTo>
                  <a:cubicBezTo>
                    <a:pt x="2011" y="681"/>
                    <a:pt x="2160" y="809"/>
                    <a:pt x="2245" y="894"/>
                  </a:cubicBezTo>
                  <a:cubicBezTo>
                    <a:pt x="2129" y="915"/>
                    <a:pt x="1937" y="948"/>
                    <a:pt x="1756" y="979"/>
                  </a:cubicBezTo>
                  <a:cubicBezTo>
                    <a:pt x="1500" y="1033"/>
                    <a:pt x="1245" y="1064"/>
                    <a:pt x="1150" y="1086"/>
                  </a:cubicBezTo>
                  <a:cubicBezTo>
                    <a:pt x="1086" y="1022"/>
                    <a:pt x="894" y="841"/>
                    <a:pt x="703" y="671"/>
                  </a:cubicBezTo>
                  <a:cubicBezTo>
                    <a:pt x="564" y="554"/>
                    <a:pt x="426" y="437"/>
                    <a:pt x="330" y="352"/>
                  </a:cubicBezTo>
                  <a:cubicBezTo>
                    <a:pt x="457" y="331"/>
                    <a:pt x="639" y="298"/>
                    <a:pt x="809" y="267"/>
                  </a:cubicBezTo>
                  <a:lnTo>
                    <a:pt x="1415" y="149"/>
                  </a:lnTo>
                  <a:close/>
                  <a:moveTo>
                    <a:pt x="1458" y="0"/>
                  </a:moveTo>
                  <a:lnTo>
                    <a:pt x="788" y="128"/>
                  </a:lnTo>
                  <a:cubicBezTo>
                    <a:pt x="468" y="182"/>
                    <a:pt x="159" y="234"/>
                    <a:pt x="159" y="234"/>
                  </a:cubicBezTo>
                  <a:lnTo>
                    <a:pt x="0" y="256"/>
                  </a:lnTo>
                  <a:lnTo>
                    <a:pt x="117" y="362"/>
                  </a:lnTo>
                  <a:cubicBezTo>
                    <a:pt x="117" y="362"/>
                    <a:pt x="362" y="565"/>
                    <a:pt x="606" y="778"/>
                  </a:cubicBezTo>
                  <a:cubicBezTo>
                    <a:pt x="840" y="990"/>
                    <a:pt x="1086" y="1213"/>
                    <a:pt x="1086" y="1213"/>
                  </a:cubicBezTo>
                  <a:lnTo>
                    <a:pt x="1107" y="1235"/>
                  </a:lnTo>
                  <a:lnTo>
                    <a:pt x="1138" y="1235"/>
                  </a:lnTo>
                  <a:lnTo>
                    <a:pt x="1777" y="1128"/>
                  </a:lnTo>
                  <a:cubicBezTo>
                    <a:pt x="2096" y="1076"/>
                    <a:pt x="2415" y="1001"/>
                    <a:pt x="2415" y="1001"/>
                  </a:cubicBezTo>
                  <a:lnTo>
                    <a:pt x="2554" y="979"/>
                  </a:lnTo>
                  <a:lnTo>
                    <a:pt x="2458" y="884"/>
                  </a:lnTo>
                  <a:cubicBezTo>
                    <a:pt x="2458" y="884"/>
                    <a:pt x="2214" y="660"/>
                    <a:pt x="1969" y="447"/>
                  </a:cubicBezTo>
                  <a:lnTo>
                    <a:pt x="1458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4344525" y="4908025"/>
              <a:ext cx="27425" cy="13325"/>
            </a:xfrm>
            <a:custGeom>
              <a:avLst/>
              <a:gdLst/>
              <a:ahLst/>
              <a:cxnLst/>
              <a:rect l="l" t="t" r="r" b="b"/>
              <a:pathLst>
                <a:path w="1097" h="533" extrusionOk="0">
                  <a:moveTo>
                    <a:pt x="628" y="1"/>
                  </a:moveTo>
                  <a:cubicBezTo>
                    <a:pt x="628" y="1"/>
                    <a:pt x="468" y="32"/>
                    <a:pt x="309" y="54"/>
                  </a:cubicBezTo>
                  <a:cubicBezTo>
                    <a:pt x="160" y="86"/>
                    <a:pt x="0" y="118"/>
                    <a:pt x="0" y="118"/>
                  </a:cubicBezTo>
                  <a:cubicBezTo>
                    <a:pt x="0" y="118"/>
                    <a:pt x="118" y="214"/>
                    <a:pt x="234" y="320"/>
                  </a:cubicBezTo>
                  <a:cubicBezTo>
                    <a:pt x="352" y="427"/>
                    <a:pt x="479" y="533"/>
                    <a:pt x="479" y="533"/>
                  </a:cubicBezTo>
                  <a:cubicBezTo>
                    <a:pt x="479" y="533"/>
                    <a:pt x="628" y="512"/>
                    <a:pt x="788" y="479"/>
                  </a:cubicBezTo>
                  <a:cubicBezTo>
                    <a:pt x="948" y="448"/>
                    <a:pt x="1097" y="427"/>
                    <a:pt x="1097" y="427"/>
                  </a:cubicBezTo>
                  <a:lnTo>
                    <a:pt x="862" y="2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4284400" y="4980125"/>
              <a:ext cx="84900" cy="42050"/>
            </a:xfrm>
            <a:custGeom>
              <a:avLst/>
              <a:gdLst/>
              <a:ahLst/>
              <a:cxnLst/>
              <a:rect l="l" t="t" r="r" b="b"/>
              <a:pathLst>
                <a:path w="3396" h="1682" extrusionOk="0">
                  <a:moveTo>
                    <a:pt x="1990" y="149"/>
                  </a:moveTo>
                  <a:lnTo>
                    <a:pt x="2171" y="352"/>
                  </a:lnTo>
                  <a:cubicBezTo>
                    <a:pt x="2277" y="490"/>
                    <a:pt x="2437" y="671"/>
                    <a:pt x="2586" y="863"/>
                  </a:cubicBezTo>
                  <a:cubicBezTo>
                    <a:pt x="2799" y="1107"/>
                    <a:pt x="3001" y="1363"/>
                    <a:pt x="3107" y="1512"/>
                  </a:cubicBezTo>
                  <a:cubicBezTo>
                    <a:pt x="2927" y="1512"/>
                    <a:pt x="2608" y="1533"/>
                    <a:pt x="2288" y="1533"/>
                  </a:cubicBezTo>
                  <a:cubicBezTo>
                    <a:pt x="2154" y="1537"/>
                    <a:pt x="2021" y="1538"/>
                    <a:pt x="1899" y="1538"/>
                  </a:cubicBezTo>
                  <a:cubicBezTo>
                    <a:pt x="1655" y="1538"/>
                    <a:pt x="1451" y="1533"/>
                    <a:pt x="1352" y="1533"/>
                  </a:cubicBezTo>
                  <a:cubicBezTo>
                    <a:pt x="1277" y="1437"/>
                    <a:pt x="1033" y="1118"/>
                    <a:pt x="777" y="809"/>
                  </a:cubicBezTo>
                  <a:cubicBezTo>
                    <a:pt x="586" y="565"/>
                    <a:pt x="383" y="331"/>
                    <a:pt x="266" y="192"/>
                  </a:cubicBezTo>
                  <a:cubicBezTo>
                    <a:pt x="447" y="192"/>
                    <a:pt x="756" y="192"/>
                    <a:pt x="1064" y="182"/>
                  </a:cubicBezTo>
                  <a:cubicBezTo>
                    <a:pt x="1298" y="182"/>
                    <a:pt x="1544" y="171"/>
                    <a:pt x="1724" y="171"/>
                  </a:cubicBezTo>
                  <a:lnTo>
                    <a:pt x="1990" y="149"/>
                  </a:lnTo>
                  <a:close/>
                  <a:moveTo>
                    <a:pt x="2054" y="0"/>
                  </a:moveTo>
                  <a:lnTo>
                    <a:pt x="1724" y="22"/>
                  </a:lnTo>
                  <a:cubicBezTo>
                    <a:pt x="1532" y="22"/>
                    <a:pt x="1298" y="33"/>
                    <a:pt x="1054" y="43"/>
                  </a:cubicBezTo>
                  <a:cubicBezTo>
                    <a:pt x="916" y="47"/>
                    <a:pt x="777" y="48"/>
                    <a:pt x="650" y="48"/>
                  </a:cubicBezTo>
                  <a:cubicBezTo>
                    <a:pt x="395" y="48"/>
                    <a:pt x="185" y="43"/>
                    <a:pt x="106" y="43"/>
                  </a:cubicBezTo>
                  <a:lnTo>
                    <a:pt x="75" y="43"/>
                  </a:lnTo>
                  <a:lnTo>
                    <a:pt x="0" y="118"/>
                  </a:lnTo>
                  <a:lnTo>
                    <a:pt x="54" y="171"/>
                  </a:lnTo>
                  <a:lnTo>
                    <a:pt x="671" y="894"/>
                  </a:lnTo>
                  <a:cubicBezTo>
                    <a:pt x="958" y="1256"/>
                    <a:pt x="1246" y="1650"/>
                    <a:pt x="1256" y="1650"/>
                  </a:cubicBezTo>
                  <a:lnTo>
                    <a:pt x="1277" y="1682"/>
                  </a:lnTo>
                  <a:lnTo>
                    <a:pt x="2288" y="1682"/>
                  </a:lnTo>
                  <a:cubicBezTo>
                    <a:pt x="2767" y="1672"/>
                    <a:pt x="3256" y="1650"/>
                    <a:pt x="3256" y="1650"/>
                  </a:cubicBezTo>
                  <a:lnTo>
                    <a:pt x="3395" y="1639"/>
                  </a:lnTo>
                  <a:lnTo>
                    <a:pt x="3310" y="1533"/>
                  </a:lnTo>
                  <a:cubicBezTo>
                    <a:pt x="3310" y="1523"/>
                    <a:pt x="3012" y="1139"/>
                    <a:pt x="2703" y="767"/>
                  </a:cubicBezTo>
                  <a:cubicBezTo>
                    <a:pt x="2554" y="575"/>
                    <a:pt x="2395" y="395"/>
                    <a:pt x="2277" y="256"/>
                  </a:cubicBezTo>
                  <a:lnTo>
                    <a:pt x="2054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4296100" y="4986500"/>
              <a:ext cx="60425" cy="29300"/>
            </a:xfrm>
            <a:custGeom>
              <a:avLst/>
              <a:gdLst/>
              <a:ahLst/>
              <a:cxnLst/>
              <a:rect l="l" t="t" r="r" b="b"/>
              <a:pathLst>
                <a:path w="2417" h="1172" extrusionOk="0">
                  <a:moveTo>
                    <a:pt x="1416" y="150"/>
                  </a:moveTo>
                  <a:cubicBezTo>
                    <a:pt x="1469" y="225"/>
                    <a:pt x="1639" y="416"/>
                    <a:pt x="1799" y="618"/>
                  </a:cubicBezTo>
                  <a:cubicBezTo>
                    <a:pt x="1927" y="767"/>
                    <a:pt x="2043" y="916"/>
                    <a:pt x="2118" y="1012"/>
                  </a:cubicBezTo>
                  <a:cubicBezTo>
                    <a:pt x="1991" y="1012"/>
                    <a:pt x="1809" y="1022"/>
                    <a:pt x="1618" y="1022"/>
                  </a:cubicBezTo>
                  <a:cubicBezTo>
                    <a:pt x="1459" y="1033"/>
                    <a:pt x="1299" y="1033"/>
                    <a:pt x="1171" y="1033"/>
                  </a:cubicBezTo>
                  <a:lnTo>
                    <a:pt x="1012" y="1033"/>
                  </a:lnTo>
                  <a:lnTo>
                    <a:pt x="905" y="895"/>
                  </a:lnTo>
                  <a:cubicBezTo>
                    <a:pt x="830" y="810"/>
                    <a:pt x="735" y="682"/>
                    <a:pt x="629" y="554"/>
                  </a:cubicBezTo>
                  <a:cubicBezTo>
                    <a:pt x="511" y="416"/>
                    <a:pt x="394" y="267"/>
                    <a:pt x="309" y="182"/>
                  </a:cubicBezTo>
                  <a:cubicBezTo>
                    <a:pt x="437" y="171"/>
                    <a:pt x="617" y="171"/>
                    <a:pt x="799" y="171"/>
                  </a:cubicBezTo>
                  <a:cubicBezTo>
                    <a:pt x="1054" y="161"/>
                    <a:pt x="1320" y="161"/>
                    <a:pt x="1416" y="150"/>
                  </a:cubicBezTo>
                  <a:close/>
                  <a:moveTo>
                    <a:pt x="1437" y="1"/>
                  </a:moveTo>
                  <a:cubicBezTo>
                    <a:pt x="1437" y="1"/>
                    <a:pt x="1118" y="22"/>
                    <a:pt x="799" y="22"/>
                  </a:cubicBezTo>
                  <a:cubicBezTo>
                    <a:pt x="469" y="33"/>
                    <a:pt x="160" y="33"/>
                    <a:pt x="160" y="33"/>
                  </a:cubicBezTo>
                  <a:lnTo>
                    <a:pt x="0" y="33"/>
                  </a:lnTo>
                  <a:lnTo>
                    <a:pt x="96" y="150"/>
                  </a:lnTo>
                  <a:cubicBezTo>
                    <a:pt x="96" y="150"/>
                    <a:pt x="309" y="395"/>
                    <a:pt x="511" y="650"/>
                  </a:cubicBezTo>
                  <a:cubicBezTo>
                    <a:pt x="617" y="767"/>
                    <a:pt x="714" y="895"/>
                    <a:pt x="788" y="991"/>
                  </a:cubicBezTo>
                  <a:lnTo>
                    <a:pt x="937" y="1171"/>
                  </a:lnTo>
                  <a:lnTo>
                    <a:pt x="1618" y="1171"/>
                  </a:lnTo>
                  <a:cubicBezTo>
                    <a:pt x="1948" y="1161"/>
                    <a:pt x="2267" y="1150"/>
                    <a:pt x="2267" y="1150"/>
                  </a:cubicBezTo>
                  <a:lnTo>
                    <a:pt x="2416" y="1150"/>
                  </a:lnTo>
                  <a:lnTo>
                    <a:pt x="2320" y="1033"/>
                  </a:lnTo>
                  <a:lnTo>
                    <a:pt x="1916" y="523"/>
                  </a:lnTo>
                  <a:cubicBezTo>
                    <a:pt x="1714" y="277"/>
                    <a:pt x="1501" y="33"/>
                    <a:pt x="1501" y="33"/>
                  </a:cubicBezTo>
                  <a:lnTo>
                    <a:pt x="148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4313400" y="4995025"/>
              <a:ext cx="26100" cy="12525"/>
            </a:xfrm>
            <a:custGeom>
              <a:avLst/>
              <a:gdLst/>
              <a:ahLst/>
              <a:cxnLst/>
              <a:rect l="l" t="t" r="r" b="b"/>
              <a:pathLst>
                <a:path w="1044" h="501" extrusionOk="0">
                  <a:moveTo>
                    <a:pt x="320" y="0"/>
                  </a:moveTo>
                  <a:cubicBezTo>
                    <a:pt x="160" y="11"/>
                    <a:pt x="0" y="11"/>
                    <a:pt x="0" y="11"/>
                  </a:cubicBezTo>
                  <a:cubicBezTo>
                    <a:pt x="0" y="11"/>
                    <a:pt x="107" y="128"/>
                    <a:pt x="202" y="256"/>
                  </a:cubicBezTo>
                  <a:cubicBezTo>
                    <a:pt x="309" y="383"/>
                    <a:pt x="405" y="501"/>
                    <a:pt x="405" y="501"/>
                  </a:cubicBezTo>
                  <a:lnTo>
                    <a:pt x="724" y="501"/>
                  </a:lnTo>
                  <a:cubicBezTo>
                    <a:pt x="883" y="490"/>
                    <a:pt x="1043" y="490"/>
                    <a:pt x="1043" y="490"/>
                  </a:cubicBezTo>
                  <a:cubicBezTo>
                    <a:pt x="1043" y="490"/>
                    <a:pt x="937" y="362"/>
                    <a:pt x="841" y="246"/>
                  </a:cubicBezTo>
                  <a:cubicBezTo>
                    <a:pt x="734" y="118"/>
                    <a:pt x="639" y="0"/>
                    <a:pt x="63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4241575" y="5055150"/>
              <a:ext cx="79025" cy="52975"/>
            </a:xfrm>
            <a:custGeom>
              <a:avLst/>
              <a:gdLst/>
              <a:ahLst/>
              <a:cxnLst/>
              <a:rect l="l" t="t" r="r" b="b"/>
              <a:pathLst>
                <a:path w="3161" h="2119" extrusionOk="0">
                  <a:moveTo>
                    <a:pt x="298" y="203"/>
                  </a:moveTo>
                  <a:lnTo>
                    <a:pt x="298" y="203"/>
                  </a:lnTo>
                  <a:cubicBezTo>
                    <a:pt x="468" y="224"/>
                    <a:pt x="777" y="277"/>
                    <a:pt x="1075" y="309"/>
                  </a:cubicBezTo>
                  <a:cubicBezTo>
                    <a:pt x="1469" y="373"/>
                    <a:pt x="1883" y="416"/>
                    <a:pt x="2001" y="426"/>
                  </a:cubicBezTo>
                  <a:cubicBezTo>
                    <a:pt x="2065" y="522"/>
                    <a:pt x="2277" y="873"/>
                    <a:pt x="2479" y="1214"/>
                  </a:cubicBezTo>
                  <a:cubicBezTo>
                    <a:pt x="2650" y="1501"/>
                    <a:pt x="2810" y="1788"/>
                    <a:pt x="2895" y="1948"/>
                  </a:cubicBezTo>
                  <a:lnTo>
                    <a:pt x="2735" y="1927"/>
                  </a:lnTo>
                  <a:cubicBezTo>
                    <a:pt x="2554" y="1906"/>
                    <a:pt x="2309" y="1873"/>
                    <a:pt x="2075" y="1831"/>
                  </a:cubicBezTo>
                  <a:cubicBezTo>
                    <a:pt x="1670" y="1778"/>
                    <a:pt x="1266" y="1714"/>
                    <a:pt x="1149" y="1693"/>
                  </a:cubicBezTo>
                  <a:cubicBezTo>
                    <a:pt x="1096" y="1586"/>
                    <a:pt x="904" y="1225"/>
                    <a:pt x="702" y="884"/>
                  </a:cubicBezTo>
                  <a:cubicBezTo>
                    <a:pt x="585" y="671"/>
                    <a:pt x="457" y="469"/>
                    <a:pt x="362" y="320"/>
                  </a:cubicBezTo>
                  <a:lnTo>
                    <a:pt x="298" y="203"/>
                  </a:lnTo>
                  <a:close/>
                  <a:moveTo>
                    <a:pt x="0" y="0"/>
                  </a:moveTo>
                  <a:lnTo>
                    <a:pt x="244" y="395"/>
                  </a:lnTo>
                  <a:cubicBezTo>
                    <a:pt x="330" y="544"/>
                    <a:pt x="457" y="745"/>
                    <a:pt x="575" y="958"/>
                  </a:cubicBezTo>
                  <a:cubicBezTo>
                    <a:pt x="809" y="1363"/>
                    <a:pt x="1043" y="1788"/>
                    <a:pt x="1043" y="1788"/>
                  </a:cubicBezTo>
                  <a:lnTo>
                    <a:pt x="1053" y="1821"/>
                  </a:lnTo>
                  <a:lnTo>
                    <a:pt x="1096" y="1831"/>
                  </a:lnTo>
                  <a:cubicBezTo>
                    <a:pt x="1096" y="1831"/>
                    <a:pt x="1575" y="1916"/>
                    <a:pt x="2054" y="1980"/>
                  </a:cubicBezTo>
                  <a:cubicBezTo>
                    <a:pt x="2288" y="2012"/>
                    <a:pt x="2533" y="2044"/>
                    <a:pt x="2724" y="2076"/>
                  </a:cubicBezTo>
                  <a:lnTo>
                    <a:pt x="3160" y="2119"/>
                  </a:lnTo>
                  <a:lnTo>
                    <a:pt x="3096" y="2001"/>
                  </a:lnTo>
                  <a:cubicBezTo>
                    <a:pt x="3096" y="1991"/>
                    <a:pt x="2852" y="1554"/>
                    <a:pt x="2607" y="1139"/>
                  </a:cubicBezTo>
                  <a:cubicBezTo>
                    <a:pt x="2363" y="724"/>
                    <a:pt x="2107" y="320"/>
                    <a:pt x="2107" y="320"/>
                  </a:cubicBezTo>
                  <a:lnTo>
                    <a:pt x="2086" y="288"/>
                  </a:lnTo>
                  <a:lnTo>
                    <a:pt x="2054" y="288"/>
                  </a:lnTo>
                  <a:cubicBezTo>
                    <a:pt x="2043" y="288"/>
                    <a:pt x="1564" y="235"/>
                    <a:pt x="1096" y="171"/>
                  </a:cubicBezTo>
                  <a:cubicBezTo>
                    <a:pt x="628" y="107"/>
                    <a:pt x="159" y="33"/>
                    <a:pt x="159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4253525" y="5063125"/>
              <a:ext cx="55375" cy="37025"/>
            </a:xfrm>
            <a:custGeom>
              <a:avLst/>
              <a:gdLst/>
              <a:ahLst/>
              <a:cxnLst/>
              <a:rect l="l" t="t" r="r" b="b"/>
              <a:pathLst>
                <a:path w="2215" h="1481" extrusionOk="0">
                  <a:moveTo>
                    <a:pt x="288" y="192"/>
                  </a:moveTo>
                  <a:lnTo>
                    <a:pt x="288" y="192"/>
                  </a:lnTo>
                  <a:cubicBezTo>
                    <a:pt x="416" y="213"/>
                    <a:pt x="586" y="246"/>
                    <a:pt x="767" y="267"/>
                  </a:cubicBezTo>
                  <a:cubicBezTo>
                    <a:pt x="1022" y="299"/>
                    <a:pt x="1278" y="331"/>
                    <a:pt x="1374" y="341"/>
                  </a:cubicBezTo>
                  <a:cubicBezTo>
                    <a:pt x="1416" y="416"/>
                    <a:pt x="1554" y="639"/>
                    <a:pt x="1693" y="863"/>
                  </a:cubicBezTo>
                  <a:cubicBezTo>
                    <a:pt x="1788" y="1033"/>
                    <a:pt x="1885" y="1193"/>
                    <a:pt x="1937" y="1299"/>
                  </a:cubicBezTo>
                  <a:lnTo>
                    <a:pt x="1438" y="1235"/>
                  </a:lnTo>
                  <a:cubicBezTo>
                    <a:pt x="1182" y="1204"/>
                    <a:pt x="927" y="1161"/>
                    <a:pt x="831" y="1140"/>
                  </a:cubicBezTo>
                  <a:cubicBezTo>
                    <a:pt x="788" y="1065"/>
                    <a:pt x="660" y="831"/>
                    <a:pt x="533" y="618"/>
                  </a:cubicBezTo>
                  <a:lnTo>
                    <a:pt x="331" y="267"/>
                  </a:lnTo>
                  <a:lnTo>
                    <a:pt x="288" y="192"/>
                  </a:lnTo>
                  <a:close/>
                  <a:moveTo>
                    <a:pt x="1" y="1"/>
                  </a:moveTo>
                  <a:lnTo>
                    <a:pt x="405" y="693"/>
                  </a:lnTo>
                  <a:cubicBezTo>
                    <a:pt x="565" y="958"/>
                    <a:pt x="724" y="1246"/>
                    <a:pt x="724" y="1246"/>
                  </a:cubicBezTo>
                  <a:lnTo>
                    <a:pt x="745" y="1278"/>
                  </a:lnTo>
                  <a:lnTo>
                    <a:pt x="778" y="1278"/>
                  </a:lnTo>
                  <a:lnTo>
                    <a:pt x="1416" y="1384"/>
                  </a:lnTo>
                  <a:lnTo>
                    <a:pt x="1874" y="1448"/>
                  </a:lnTo>
                  <a:lnTo>
                    <a:pt x="2214" y="1480"/>
                  </a:lnTo>
                  <a:lnTo>
                    <a:pt x="2214" y="1480"/>
                  </a:lnTo>
                  <a:lnTo>
                    <a:pt x="2140" y="1363"/>
                  </a:lnTo>
                  <a:cubicBezTo>
                    <a:pt x="2140" y="1363"/>
                    <a:pt x="1980" y="1076"/>
                    <a:pt x="1810" y="788"/>
                  </a:cubicBezTo>
                  <a:cubicBezTo>
                    <a:pt x="1650" y="511"/>
                    <a:pt x="1480" y="235"/>
                    <a:pt x="1480" y="235"/>
                  </a:cubicBezTo>
                  <a:lnTo>
                    <a:pt x="1459" y="203"/>
                  </a:lnTo>
                  <a:lnTo>
                    <a:pt x="1427" y="203"/>
                  </a:lnTo>
                  <a:lnTo>
                    <a:pt x="788" y="118"/>
                  </a:lnTo>
                  <a:cubicBezTo>
                    <a:pt x="469" y="76"/>
                    <a:pt x="161" y="33"/>
                    <a:pt x="161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4269500" y="5073775"/>
              <a:ext cx="23700" cy="15975"/>
            </a:xfrm>
            <a:custGeom>
              <a:avLst/>
              <a:gdLst/>
              <a:ahLst/>
              <a:cxnLst/>
              <a:rect l="l" t="t" r="r" b="b"/>
              <a:pathLst>
                <a:path w="948" h="639" extrusionOk="0">
                  <a:moveTo>
                    <a:pt x="0" y="0"/>
                  </a:moveTo>
                  <a:cubicBezTo>
                    <a:pt x="0" y="0"/>
                    <a:pt x="75" y="139"/>
                    <a:pt x="160" y="277"/>
                  </a:cubicBezTo>
                  <a:cubicBezTo>
                    <a:pt x="234" y="416"/>
                    <a:pt x="319" y="554"/>
                    <a:pt x="319" y="554"/>
                  </a:cubicBezTo>
                  <a:cubicBezTo>
                    <a:pt x="319" y="554"/>
                    <a:pt x="479" y="575"/>
                    <a:pt x="628" y="596"/>
                  </a:cubicBezTo>
                  <a:lnTo>
                    <a:pt x="948" y="639"/>
                  </a:lnTo>
                  <a:cubicBezTo>
                    <a:pt x="948" y="639"/>
                    <a:pt x="862" y="501"/>
                    <a:pt x="788" y="362"/>
                  </a:cubicBezTo>
                  <a:lnTo>
                    <a:pt x="617" y="85"/>
                  </a:lnTo>
                  <a:cubicBezTo>
                    <a:pt x="617" y="85"/>
                    <a:pt x="468" y="64"/>
                    <a:pt x="309" y="43"/>
                  </a:cubicBezTo>
                  <a:cubicBezTo>
                    <a:pt x="149" y="2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4188900" y="5121650"/>
              <a:ext cx="68900" cy="64425"/>
            </a:xfrm>
            <a:custGeom>
              <a:avLst/>
              <a:gdLst/>
              <a:ahLst/>
              <a:cxnLst/>
              <a:rect l="l" t="t" r="r" b="b"/>
              <a:pathLst>
                <a:path w="2756" h="2577" extrusionOk="0">
                  <a:moveTo>
                    <a:pt x="266" y="246"/>
                  </a:moveTo>
                  <a:cubicBezTo>
                    <a:pt x="436" y="299"/>
                    <a:pt x="734" y="395"/>
                    <a:pt x="1022" y="480"/>
                  </a:cubicBezTo>
                  <a:cubicBezTo>
                    <a:pt x="1405" y="597"/>
                    <a:pt x="1798" y="703"/>
                    <a:pt x="1916" y="736"/>
                  </a:cubicBezTo>
                  <a:cubicBezTo>
                    <a:pt x="1958" y="842"/>
                    <a:pt x="2117" y="1214"/>
                    <a:pt x="2266" y="1597"/>
                  </a:cubicBezTo>
                  <a:cubicBezTo>
                    <a:pt x="2394" y="1895"/>
                    <a:pt x="2500" y="2183"/>
                    <a:pt x="2564" y="2374"/>
                  </a:cubicBezTo>
                  <a:cubicBezTo>
                    <a:pt x="2384" y="2321"/>
                    <a:pt x="2075" y="2236"/>
                    <a:pt x="1767" y="2140"/>
                  </a:cubicBezTo>
                  <a:cubicBezTo>
                    <a:pt x="1383" y="2023"/>
                    <a:pt x="1000" y="1895"/>
                    <a:pt x="883" y="1853"/>
                  </a:cubicBezTo>
                  <a:cubicBezTo>
                    <a:pt x="840" y="1736"/>
                    <a:pt x="702" y="1353"/>
                    <a:pt x="564" y="980"/>
                  </a:cubicBezTo>
                  <a:cubicBezTo>
                    <a:pt x="447" y="693"/>
                    <a:pt x="330" y="416"/>
                    <a:pt x="266" y="246"/>
                  </a:cubicBezTo>
                  <a:close/>
                  <a:moveTo>
                    <a:pt x="0" y="1"/>
                  </a:moveTo>
                  <a:lnTo>
                    <a:pt x="64" y="150"/>
                  </a:lnTo>
                  <a:cubicBezTo>
                    <a:pt x="64" y="161"/>
                    <a:pt x="255" y="597"/>
                    <a:pt x="426" y="1034"/>
                  </a:cubicBezTo>
                  <a:cubicBezTo>
                    <a:pt x="596" y="1469"/>
                    <a:pt x="755" y="1927"/>
                    <a:pt x="755" y="1938"/>
                  </a:cubicBezTo>
                  <a:lnTo>
                    <a:pt x="766" y="1970"/>
                  </a:lnTo>
                  <a:lnTo>
                    <a:pt x="798" y="1980"/>
                  </a:lnTo>
                  <a:cubicBezTo>
                    <a:pt x="809" y="1980"/>
                    <a:pt x="1266" y="2140"/>
                    <a:pt x="1724" y="2278"/>
                  </a:cubicBezTo>
                  <a:cubicBezTo>
                    <a:pt x="2096" y="2396"/>
                    <a:pt x="2469" y="2502"/>
                    <a:pt x="2628" y="2545"/>
                  </a:cubicBezTo>
                  <a:lnTo>
                    <a:pt x="2756" y="2576"/>
                  </a:lnTo>
                  <a:lnTo>
                    <a:pt x="2756" y="2481"/>
                  </a:lnTo>
                  <a:lnTo>
                    <a:pt x="2756" y="2427"/>
                  </a:lnTo>
                  <a:lnTo>
                    <a:pt x="2735" y="2417"/>
                  </a:lnTo>
                  <a:cubicBezTo>
                    <a:pt x="2682" y="2257"/>
                    <a:pt x="2554" y="1895"/>
                    <a:pt x="2405" y="1544"/>
                  </a:cubicBezTo>
                  <a:cubicBezTo>
                    <a:pt x="2224" y="1086"/>
                    <a:pt x="2032" y="650"/>
                    <a:pt x="2032" y="639"/>
                  </a:cubicBezTo>
                  <a:lnTo>
                    <a:pt x="2022" y="608"/>
                  </a:lnTo>
                  <a:lnTo>
                    <a:pt x="1990" y="597"/>
                  </a:lnTo>
                  <a:cubicBezTo>
                    <a:pt x="1979" y="597"/>
                    <a:pt x="1511" y="480"/>
                    <a:pt x="1064" y="341"/>
                  </a:cubicBezTo>
                  <a:cubicBezTo>
                    <a:pt x="617" y="214"/>
                    <a:pt x="159" y="54"/>
                    <a:pt x="159" y="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4199525" y="5131525"/>
              <a:ext cx="48975" cy="45250"/>
            </a:xfrm>
            <a:custGeom>
              <a:avLst/>
              <a:gdLst/>
              <a:ahLst/>
              <a:cxnLst/>
              <a:rect l="l" t="t" r="r" b="b"/>
              <a:pathLst>
                <a:path w="1959" h="1810" extrusionOk="0">
                  <a:moveTo>
                    <a:pt x="256" y="234"/>
                  </a:moveTo>
                  <a:lnTo>
                    <a:pt x="299" y="255"/>
                  </a:lnTo>
                  <a:cubicBezTo>
                    <a:pt x="415" y="287"/>
                    <a:pt x="575" y="341"/>
                    <a:pt x="724" y="383"/>
                  </a:cubicBezTo>
                  <a:cubicBezTo>
                    <a:pt x="969" y="457"/>
                    <a:pt x="1214" y="521"/>
                    <a:pt x="1309" y="553"/>
                  </a:cubicBezTo>
                  <a:cubicBezTo>
                    <a:pt x="1342" y="639"/>
                    <a:pt x="1437" y="873"/>
                    <a:pt x="1543" y="1117"/>
                  </a:cubicBezTo>
                  <a:cubicBezTo>
                    <a:pt x="1597" y="1266"/>
                    <a:pt x="1661" y="1415"/>
                    <a:pt x="1703" y="1532"/>
                  </a:cubicBezTo>
                  <a:lnTo>
                    <a:pt x="1714" y="1585"/>
                  </a:lnTo>
                  <a:cubicBezTo>
                    <a:pt x="1597" y="1554"/>
                    <a:pt x="1416" y="1500"/>
                    <a:pt x="1235" y="1436"/>
                  </a:cubicBezTo>
                  <a:cubicBezTo>
                    <a:pt x="980" y="1362"/>
                    <a:pt x="735" y="1287"/>
                    <a:pt x="649" y="1256"/>
                  </a:cubicBezTo>
                  <a:cubicBezTo>
                    <a:pt x="618" y="1171"/>
                    <a:pt x="533" y="925"/>
                    <a:pt x="437" y="681"/>
                  </a:cubicBezTo>
                  <a:cubicBezTo>
                    <a:pt x="373" y="521"/>
                    <a:pt x="299" y="351"/>
                    <a:pt x="256" y="234"/>
                  </a:cubicBezTo>
                  <a:close/>
                  <a:moveTo>
                    <a:pt x="1" y="0"/>
                  </a:moveTo>
                  <a:lnTo>
                    <a:pt x="65" y="149"/>
                  </a:lnTo>
                  <a:cubicBezTo>
                    <a:pt x="65" y="149"/>
                    <a:pt x="181" y="436"/>
                    <a:pt x="299" y="734"/>
                  </a:cubicBezTo>
                  <a:cubicBezTo>
                    <a:pt x="415" y="1032"/>
                    <a:pt x="522" y="1341"/>
                    <a:pt x="522" y="1341"/>
                  </a:cubicBezTo>
                  <a:lnTo>
                    <a:pt x="533" y="1372"/>
                  </a:lnTo>
                  <a:lnTo>
                    <a:pt x="575" y="1383"/>
                  </a:lnTo>
                  <a:cubicBezTo>
                    <a:pt x="575" y="1383"/>
                    <a:pt x="873" y="1490"/>
                    <a:pt x="1193" y="1585"/>
                  </a:cubicBezTo>
                  <a:cubicBezTo>
                    <a:pt x="1501" y="1681"/>
                    <a:pt x="1820" y="1767"/>
                    <a:pt x="1820" y="1767"/>
                  </a:cubicBezTo>
                  <a:lnTo>
                    <a:pt x="1959" y="1809"/>
                  </a:lnTo>
                  <a:lnTo>
                    <a:pt x="1959" y="1809"/>
                  </a:lnTo>
                  <a:lnTo>
                    <a:pt x="1831" y="1479"/>
                  </a:lnTo>
                  <a:cubicBezTo>
                    <a:pt x="1789" y="1362"/>
                    <a:pt x="1735" y="1213"/>
                    <a:pt x="1671" y="1064"/>
                  </a:cubicBezTo>
                  <a:cubicBezTo>
                    <a:pt x="1554" y="755"/>
                    <a:pt x="1427" y="457"/>
                    <a:pt x="1427" y="457"/>
                  </a:cubicBezTo>
                  <a:lnTo>
                    <a:pt x="1416" y="426"/>
                  </a:lnTo>
                  <a:lnTo>
                    <a:pt x="1384" y="415"/>
                  </a:lnTo>
                  <a:cubicBezTo>
                    <a:pt x="1384" y="415"/>
                    <a:pt x="1065" y="330"/>
                    <a:pt x="767" y="244"/>
                  </a:cubicBezTo>
                  <a:cubicBezTo>
                    <a:pt x="618" y="192"/>
                    <a:pt x="458" y="149"/>
                    <a:pt x="341" y="1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4213625" y="5144550"/>
              <a:ext cx="21050" cy="19450"/>
            </a:xfrm>
            <a:custGeom>
              <a:avLst/>
              <a:gdLst/>
              <a:ahLst/>
              <a:cxnLst/>
              <a:rect l="l" t="t" r="r" b="b"/>
              <a:pathLst>
                <a:path w="842" h="778" extrusionOk="0">
                  <a:moveTo>
                    <a:pt x="0" y="0"/>
                  </a:moveTo>
                  <a:cubicBezTo>
                    <a:pt x="0" y="0"/>
                    <a:pt x="54" y="149"/>
                    <a:pt x="118" y="288"/>
                  </a:cubicBezTo>
                  <a:lnTo>
                    <a:pt x="224" y="586"/>
                  </a:lnTo>
                  <a:cubicBezTo>
                    <a:pt x="224" y="586"/>
                    <a:pt x="383" y="639"/>
                    <a:pt x="532" y="681"/>
                  </a:cubicBezTo>
                  <a:cubicBezTo>
                    <a:pt x="681" y="724"/>
                    <a:pt x="841" y="777"/>
                    <a:pt x="841" y="777"/>
                  </a:cubicBezTo>
                  <a:cubicBezTo>
                    <a:pt x="841" y="777"/>
                    <a:pt x="778" y="628"/>
                    <a:pt x="724" y="479"/>
                  </a:cubicBezTo>
                  <a:cubicBezTo>
                    <a:pt x="671" y="330"/>
                    <a:pt x="607" y="181"/>
                    <a:pt x="607" y="181"/>
                  </a:cubicBezTo>
                  <a:lnTo>
                    <a:pt x="309" y="96"/>
                  </a:lnTo>
                  <a:cubicBezTo>
                    <a:pt x="149" y="4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4126625" y="5179125"/>
              <a:ext cx="59100" cy="74800"/>
            </a:xfrm>
            <a:custGeom>
              <a:avLst/>
              <a:gdLst/>
              <a:ahLst/>
              <a:cxnLst/>
              <a:rect l="l" t="t" r="r" b="b"/>
              <a:pathLst>
                <a:path w="2364" h="2992" extrusionOk="0">
                  <a:moveTo>
                    <a:pt x="224" y="288"/>
                  </a:moveTo>
                  <a:cubicBezTo>
                    <a:pt x="384" y="362"/>
                    <a:pt x="661" y="511"/>
                    <a:pt x="937" y="639"/>
                  </a:cubicBezTo>
                  <a:cubicBezTo>
                    <a:pt x="1139" y="745"/>
                    <a:pt x="1342" y="831"/>
                    <a:pt x="1501" y="905"/>
                  </a:cubicBezTo>
                  <a:lnTo>
                    <a:pt x="1778" y="1022"/>
                  </a:lnTo>
                  <a:lnTo>
                    <a:pt x="1853" y="1320"/>
                  </a:lnTo>
                  <a:cubicBezTo>
                    <a:pt x="1895" y="1501"/>
                    <a:pt x="1948" y="1714"/>
                    <a:pt x="2002" y="1937"/>
                  </a:cubicBezTo>
                  <a:cubicBezTo>
                    <a:pt x="2065" y="2246"/>
                    <a:pt x="2129" y="2566"/>
                    <a:pt x="2161" y="2746"/>
                  </a:cubicBezTo>
                  <a:cubicBezTo>
                    <a:pt x="2002" y="2672"/>
                    <a:pt x="1704" y="2533"/>
                    <a:pt x="1416" y="2395"/>
                  </a:cubicBezTo>
                  <a:cubicBezTo>
                    <a:pt x="1171" y="2278"/>
                    <a:pt x="969" y="2171"/>
                    <a:pt x="820" y="2097"/>
                  </a:cubicBezTo>
                  <a:lnTo>
                    <a:pt x="586" y="1970"/>
                  </a:lnTo>
                  <a:lnTo>
                    <a:pt x="533" y="1714"/>
                  </a:lnTo>
                  <a:cubicBezTo>
                    <a:pt x="501" y="1512"/>
                    <a:pt x="448" y="1246"/>
                    <a:pt x="405" y="1065"/>
                  </a:cubicBezTo>
                  <a:cubicBezTo>
                    <a:pt x="341" y="756"/>
                    <a:pt x="266" y="459"/>
                    <a:pt x="224" y="288"/>
                  </a:cubicBezTo>
                  <a:close/>
                  <a:moveTo>
                    <a:pt x="1" y="0"/>
                  </a:moveTo>
                  <a:lnTo>
                    <a:pt x="43" y="161"/>
                  </a:lnTo>
                  <a:cubicBezTo>
                    <a:pt x="43" y="171"/>
                    <a:pt x="160" y="629"/>
                    <a:pt x="256" y="1097"/>
                  </a:cubicBezTo>
                  <a:cubicBezTo>
                    <a:pt x="299" y="1278"/>
                    <a:pt x="352" y="1544"/>
                    <a:pt x="394" y="1736"/>
                  </a:cubicBezTo>
                  <a:lnTo>
                    <a:pt x="448" y="2065"/>
                  </a:lnTo>
                  <a:lnTo>
                    <a:pt x="756" y="2225"/>
                  </a:lnTo>
                  <a:cubicBezTo>
                    <a:pt x="905" y="2299"/>
                    <a:pt x="1108" y="2406"/>
                    <a:pt x="1352" y="2523"/>
                  </a:cubicBezTo>
                  <a:cubicBezTo>
                    <a:pt x="1778" y="2736"/>
                    <a:pt x="2225" y="2938"/>
                    <a:pt x="2236" y="2938"/>
                  </a:cubicBezTo>
                  <a:lnTo>
                    <a:pt x="2363" y="2991"/>
                  </a:lnTo>
                  <a:lnTo>
                    <a:pt x="2331" y="2853"/>
                  </a:lnTo>
                  <a:cubicBezTo>
                    <a:pt x="2331" y="2853"/>
                    <a:pt x="2246" y="2374"/>
                    <a:pt x="2139" y="1906"/>
                  </a:cubicBezTo>
                  <a:cubicBezTo>
                    <a:pt x="2097" y="1682"/>
                    <a:pt x="2044" y="1459"/>
                    <a:pt x="1990" y="1289"/>
                  </a:cubicBezTo>
                  <a:lnTo>
                    <a:pt x="1905" y="927"/>
                  </a:lnTo>
                  <a:lnTo>
                    <a:pt x="1565" y="767"/>
                  </a:lnTo>
                  <a:cubicBezTo>
                    <a:pt x="1406" y="703"/>
                    <a:pt x="1203" y="608"/>
                    <a:pt x="1001" y="511"/>
                  </a:cubicBezTo>
                  <a:cubicBezTo>
                    <a:pt x="576" y="298"/>
                    <a:pt x="150" y="86"/>
                    <a:pt x="150" y="7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4135675" y="5190575"/>
              <a:ext cx="41250" cy="52175"/>
            </a:xfrm>
            <a:custGeom>
              <a:avLst/>
              <a:gdLst/>
              <a:ahLst/>
              <a:cxnLst/>
              <a:rect l="l" t="t" r="r" b="b"/>
              <a:pathLst>
                <a:path w="1650" h="2087" extrusionOk="0">
                  <a:moveTo>
                    <a:pt x="214" y="277"/>
                  </a:moveTo>
                  <a:cubicBezTo>
                    <a:pt x="320" y="330"/>
                    <a:pt x="490" y="405"/>
                    <a:pt x="649" y="490"/>
                  </a:cubicBezTo>
                  <a:lnTo>
                    <a:pt x="1203" y="756"/>
                  </a:lnTo>
                  <a:lnTo>
                    <a:pt x="1342" y="1341"/>
                  </a:lnTo>
                  <a:cubicBezTo>
                    <a:pt x="1384" y="1522"/>
                    <a:pt x="1416" y="1713"/>
                    <a:pt x="1448" y="1831"/>
                  </a:cubicBezTo>
                  <a:cubicBezTo>
                    <a:pt x="1330" y="1777"/>
                    <a:pt x="1160" y="1703"/>
                    <a:pt x="990" y="1618"/>
                  </a:cubicBezTo>
                  <a:cubicBezTo>
                    <a:pt x="756" y="1501"/>
                    <a:pt x="533" y="1394"/>
                    <a:pt x="448" y="1352"/>
                  </a:cubicBezTo>
                  <a:cubicBezTo>
                    <a:pt x="426" y="1256"/>
                    <a:pt x="373" y="1001"/>
                    <a:pt x="320" y="745"/>
                  </a:cubicBezTo>
                  <a:cubicBezTo>
                    <a:pt x="277" y="575"/>
                    <a:pt x="245" y="394"/>
                    <a:pt x="214" y="277"/>
                  </a:cubicBezTo>
                  <a:close/>
                  <a:moveTo>
                    <a:pt x="1" y="1"/>
                  </a:moveTo>
                  <a:lnTo>
                    <a:pt x="32" y="150"/>
                  </a:lnTo>
                  <a:cubicBezTo>
                    <a:pt x="32" y="150"/>
                    <a:pt x="107" y="469"/>
                    <a:pt x="181" y="777"/>
                  </a:cubicBezTo>
                  <a:lnTo>
                    <a:pt x="309" y="1415"/>
                  </a:lnTo>
                  <a:lnTo>
                    <a:pt x="320" y="1448"/>
                  </a:lnTo>
                  <a:lnTo>
                    <a:pt x="351" y="1469"/>
                  </a:lnTo>
                  <a:lnTo>
                    <a:pt x="926" y="1746"/>
                  </a:lnTo>
                  <a:cubicBezTo>
                    <a:pt x="1214" y="1895"/>
                    <a:pt x="1512" y="2033"/>
                    <a:pt x="1512" y="2033"/>
                  </a:cubicBezTo>
                  <a:lnTo>
                    <a:pt x="1650" y="2086"/>
                  </a:lnTo>
                  <a:lnTo>
                    <a:pt x="1618" y="1948"/>
                  </a:lnTo>
                  <a:cubicBezTo>
                    <a:pt x="1618" y="1948"/>
                    <a:pt x="1554" y="1628"/>
                    <a:pt x="1479" y="1309"/>
                  </a:cubicBezTo>
                  <a:lnTo>
                    <a:pt x="1330" y="649"/>
                  </a:lnTo>
                  <a:lnTo>
                    <a:pt x="713" y="362"/>
                  </a:lnTo>
                  <a:cubicBezTo>
                    <a:pt x="426" y="213"/>
                    <a:pt x="139" y="75"/>
                    <a:pt x="139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4147375" y="5205475"/>
              <a:ext cx="17850" cy="22625"/>
            </a:xfrm>
            <a:custGeom>
              <a:avLst/>
              <a:gdLst/>
              <a:ahLst/>
              <a:cxnLst/>
              <a:rect l="l" t="t" r="r" b="b"/>
              <a:pathLst>
                <a:path w="714" h="905" extrusionOk="0">
                  <a:moveTo>
                    <a:pt x="1" y="0"/>
                  </a:moveTo>
                  <a:cubicBezTo>
                    <a:pt x="1" y="1"/>
                    <a:pt x="32" y="160"/>
                    <a:pt x="75" y="309"/>
                  </a:cubicBezTo>
                  <a:lnTo>
                    <a:pt x="139" y="628"/>
                  </a:lnTo>
                  <a:cubicBezTo>
                    <a:pt x="139" y="628"/>
                    <a:pt x="278" y="692"/>
                    <a:pt x="427" y="767"/>
                  </a:cubicBezTo>
                  <a:cubicBezTo>
                    <a:pt x="564" y="831"/>
                    <a:pt x="713" y="905"/>
                    <a:pt x="713" y="905"/>
                  </a:cubicBezTo>
                  <a:cubicBezTo>
                    <a:pt x="713" y="905"/>
                    <a:pt x="682" y="745"/>
                    <a:pt x="650" y="596"/>
                  </a:cubicBezTo>
                  <a:cubicBezTo>
                    <a:pt x="607" y="436"/>
                    <a:pt x="576" y="277"/>
                    <a:pt x="576" y="277"/>
                  </a:cubicBezTo>
                  <a:cubicBezTo>
                    <a:pt x="576" y="277"/>
                    <a:pt x="437" y="213"/>
                    <a:pt x="288" y="149"/>
                  </a:cubicBezTo>
                  <a:cubicBezTo>
                    <a:pt x="150" y="7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4056125" y="5226475"/>
              <a:ext cx="46850" cy="83025"/>
            </a:xfrm>
            <a:custGeom>
              <a:avLst/>
              <a:gdLst/>
              <a:ahLst/>
              <a:cxnLst/>
              <a:rect l="l" t="t" r="r" b="b"/>
              <a:pathLst>
                <a:path w="1874" h="3321" extrusionOk="0">
                  <a:moveTo>
                    <a:pt x="182" y="310"/>
                  </a:moveTo>
                  <a:lnTo>
                    <a:pt x="182" y="310"/>
                  </a:lnTo>
                  <a:cubicBezTo>
                    <a:pt x="320" y="416"/>
                    <a:pt x="575" y="597"/>
                    <a:pt x="830" y="767"/>
                  </a:cubicBezTo>
                  <a:cubicBezTo>
                    <a:pt x="1022" y="906"/>
                    <a:pt x="1225" y="1044"/>
                    <a:pt x="1374" y="1140"/>
                  </a:cubicBezTo>
                  <a:lnTo>
                    <a:pt x="1597" y="1289"/>
                  </a:lnTo>
                  <a:lnTo>
                    <a:pt x="1629" y="1554"/>
                  </a:lnTo>
                  <a:cubicBezTo>
                    <a:pt x="1639" y="1725"/>
                    <a:pt x="1660" y="1970"/>
                    <a:pt x="1672" y="2214"/>
                  </a:cubicBezTo>
                  <a:cubicBezTo>
                    <a:pt x="1693" y="2534"/>
                    <a:pt x="1703" y="2864"/>
                    <a:pt x="1714" y="3044"/>
                  </a:cubicBezTo>
                  <a:lnTo>
                    <a:pt x="1554" y="2938"/>
                  </a:lnTo>
                  <a:cubicBezTo>
                    <a:pt x="1405" y="2843"/>
                    <a:pt x="1213" y="2715"/>
                    <a:pt x="1022" y="2576"/>
                  </a:cubicBezTo>
                  <a:cubicBezTo>
                    <a:pt x="692" y="2342"/>
                    <a:pt x="362" y="2098"/>
                    <a:pt x="267" y="2023"/>
                  </a:cubicBezTo>
                  <a:cubicBezTo>
                    <a:pt x="267" y="1906"/>
                    <a:pt x="256" y="1502"/>
                    <a:pt x="234" y="1108"/>
                  </a:cubicBezTo>
                  <a:cubicBezTo>
                    <a:pt x="224" y="873"/>
                    <a:pt x="203" y="629"/>
                    <a:pt x="192" y="448"/>
                  </a:cubicBezTo>
                  <a:lnTo>
                    <a:pt x="182" y="310"/>
                  </a:lnTo>
                  <a:close/>
                  <a:moveTo>
                    <a:pt x="0" y="1"/>
                  </a:moveTo>
                  <a:lnTo>
                    <a:pt x="43" y="469"/>
                  </a:lnTo>
                  <a:cubicBezTo>
                    <a:pt x="64" y="639"/>
                    <a:pt x="75" y="884"/>
                    <a:pt x="85" y="1108"/>
                  </a:cubicBezTo>
                  <a:cubicBezTo>
                    <a:pt x="118" y="1576"/>
                    <a:pt x="128" y="2065"/>
                    <a:pt x="128" y="2065"/>
                  </a:cubicBezTo>
                  <a:lnTo>
                    <a:pt x="128" y="2098"/>
                  </a:lnTo>
                  <a:lnTo>
                    <a:pt x="149" y="2129"/>
                  </a:lnTo>
                  <a:cubicBezTo>
                    <a:pt x="160" y="2129"/>
                    <a:pt x="543" y="2417"/>
                    <a:pt x="937" y="2694"/>
                  </a:cubicBezTo>
                  <a:cubicBezTo>
                    <a:pt x="1128" y="2831"/>
                    <a:pt x="1320" y="2959"/>
                    <a:pt x="1469" y="3055"/>
                  </a:cubicBezTo>
                  <a:lnTo>
                    <a:pt x="1873" y="3321"/>
                  </a:lnTo>
                  <a:lnTo>
                    <a:pt x="1873" y="3321"/>
                  </a:lnTo>
                  <a:lnTo>
                    <a:pt x="1863" y="3183"/>
                  </a:lnTo>
                  <a:cubicBezTo>
                    <a:pt x="1863" y="3172"/>
                    <a:pt x="1852" y="2682"/>
                    <a:pt x="1821" y="2204"/>
                  </a:cubicBezTo>
                  <a:cubicBezTo>
                    <a:pt x="1799" y="1959"/>
                    <a:pt x="1788" y="1715"/>
                    <a:pt x="1767" y="1544"/>
                  </a:cubicBezTo>
                  <a:lnTo>
                    <a:pt x="1746" y="1204"/>
                  </a:lnTo>
                  <a:lnTo>
                    <a:pt x="1459" y="1022"/>
                  </a:lnTo>
                  <a:cubicBezTo>
                    <a:pt x="1310" y="916"/>
                    <a:pt x="1107" y="788"/>
                    <a:pt x="905" y="650"/>
                  </a:cubicBezTo>
                  <a:lnTo>
                    <a:pt x="139" y="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4063325" y="5239000"/>
              <a:ext cx="32475" cy="58025"/>
            </a:xfrm>
            <a:custGeom>
              <a:avLst/>
              <a:gdLst/>
              <a:ahLst/>
              <a:cxnLst/>
              <a:rect l="l" t="t" r="r" b="b"/>
              <a:pathLst>
                <a:path w="1299" h="2321" extrusionOk="0">
                  <a:moveTo>
                    <a:pt x="170" y="309"/>
                  </a:moveTo>
                  <a:lnTo>
                    <a:pt x="170" y="309"/>
                  </a:lnTo>
                  <a:cubicBezTo>
                    <a:pt x="266" y="372"/>
                    <a:pt x="415" y="479"/>
                    <a:pt x="564" y="585"/>
                  </a:cubicBezTo>
                  <a:cubicBezTo>
                    <a:pt x="777" y="734"/>
                    <a:pt x="1000" y="873"/>
                    <a:pt x="1074" y="926"/>
                  </a:cubicBezTo>
                  <a:cubicBezTo>
                    <a:pt x="1074" y="1022"/>
                    <a:pt x="1096" y="1277"/>
                    <a:pt x="1117" y="1533"/>
                  </a:cubicBezTo>
                  <a:cubicBezTo>
                    <a:pt x="1128" y="1724"/>
                    <a:pt x="1138" y="1916"/>
                    <a:pt x="1138" y="2044"/>
                  </a:cubicBezTo>
                  <a:cubicBezTo>
                    <a:pt x="1043" y="1969"/>
                    <a:pt x="883" y="1862"/>
                    <a:pt x="724" y="1756"/>
                  </a:cubicBezTo>
                  <a:cubicBezTo>
                    <a:pt x="521" y="1607"/>
                    <a:pt x="308" y="1458"/>
                    <a:pt x="234" y="1405"/>
                  </a:cubicBezTo>
                  <a:cubicBezTo>
                    <a:pt x="223" y="1309"/>
                    <a:pt x="223" y="1053"/>
                    <a:pt x="202" y="788"/>
                  </a:cubicBezTo>
                  <a:cubicBezTo>
                    <a:pt x="192" y="607"/>
                    <a:pt x="181" y="426"/>
                    <a:pt x="170" y="309"/>
                  </a:cubicBezTo>
                  <a:close/>
                  <a:moveTo>
                    <a:pt x="0" y="0"/>
                  </a:moveTo>
                  <a:lnTo>
                    <a:pt x="10" y="160"/>
                  </a:lnTo>
                  <a:cubicBezTo>
                    <a:pt x="10" y="171"/>
                    <a:pt x="43" y="490"/>
                    <a:pt x="53" y="798"/>
                  </a:cubicBezTo>
                  <a:cubicBezTo>
                    <a:pt x="74" y="1117"/>
                    <a:pt x="85" y="1437"/>
                    <a:pt x="85" y="1437"/>
                  </a:cubicBezTo>
                  <a:lnTo>
                    <a:pt x="85" y="1479"/>
                  </a:lnTo>
                  <a:lnTo>
                    <a:pt x="117" y="1500"/>
                  </a:lnTo>
                  <a:cubicBezTo>
                    <a:pt x="117" y="1500"/>
                    <a:pt x="383" y="1692"/>
                    <a:pt x="649" y="1873"/>
                  </a:cubicBezTo>
                  <a:cubicBezTo>
                    <a:pt x="915" y="2065"/>
                    <a:pt x="1181" y="2245"/>
                    <a:pt x="1181" y="2245"/>
                  </a:cubicBezTo>
                  <a:lnTo>
                    <a:pt x="1298" y="2320"/>
                  </a:lnTo>
                  <a:lnTo>
                    <a:pt x="1298" y="2181"/>
                  </a:lnTo>
                  <a:cubicBezTo>
                    <a:pt x="1298" y="2181"/>
                    <a:pt x="1277" y="1852"/>
                    <a:pt x="1266" y="1522"/>
                  </a:cubicBezTo>
                  <a:cubicBezTo>
                    <a:pt x="1245" y="1202"/>
                    <a:pt x="1213" y="883"/>
                    <a:pt x="1213" y="883"/>
                  </a:cubicBezTo>
                  <a:lnTo>
                    <a:pt x="1213" y="841"/>
                  </a:lnTo>
                  <a:lnTo>
                    <a:pt x="1181" y="819"/>
                  </a:lnTo>
                  <a:cubicBezTo>
                    <a:pt x="1181" y="819"/>
                    <a:pt x="915" y="649"/>
                    <a:pt x="649" y="458"/>
                  </a:cubicBezTo>
                  <a:cubicBezTo>
                    <a:pt x="383" y="277"/>
                    <a:pt x="128" y="96"/>
                    <a:pt x="128" y="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4072625" y="5255750"/>
              <a:ext cx="14125" cy="24775"/>
            </a:xfrm>
            <a:custGeom>
              <a:avLst/>
              <a:gdLst/>
              <a:ahLst/>
              <a:cxnLst/>
              <a:rect l="l" t="t" r="r" b="b"/>
              <a:pathLst>
                <a:path w="565" h="991" extrusionOk="0">
                  <a:moveTo>
                    <a:pt x="0" y="0"/>
                  </a:moveTo>
                  <a:lnTo>
                    <a:pt x="21" y="320"/>
                  </a:lnTo>
                  <a:lnTo>
                    <a:pt x="43" y="639"/>
                  </a:lnTo>
                  <a:cubicBezTo>
                    <a:pt x="43" y="639"/>
                    <a:pt x="170" y="724"/>
                    <a:pt x="298" y="820"/>
                  </a:cubicBezTo>
                  <a:cubicBezTo>
                    <a:pt x="426" y="905"/>
                    <a:pt x="565" y="990"/>
                    <a:pt x="565" y="990"/>
                  </a:cubicBezTo>
                  <a:lnTo>
                    <a:pt x="543" y="671"/>
                  </a:lnTo>
                  <a:cubicBezTo>
                    <a:pt x="532" y="522"/>
                    <a:pt x="522" y="362"/>
                    <a:pt x="522" y="362"/>
                  </a:cubicBezTo>
                  <a:cubicBezTo>
                    <a:pt x="522" y="362"/>
                    <a:pt x="394" y="267"/>
                    <a:pt x="256" y="182"/>
                  </a:cubicBezTo>
                  <a:cubicBezTo>
                    <a:pt x="128" y="8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3973925" y="5262125"/>
              <a:ext cx="43375" cy="89175"/>
            </a:xfrm>
            <a:custGeom>
              <a:avLst/>
              <a:gdLst/>
              <a:ahLst/>
              <a:cxnLst/>
              <a:rect l="l" t="t" r="r" b="b"/>
              <a:pathLst>
                <a:path w="1735" h="3567" extrusionOk="0">
                  <a:moveTo>
                    <a:pt x="341" y="331"/>
                  </a:moveTo>
                  <a:cubicBezTo>
                    <a:pt x="469" y="459"/>
                    <a:pt x="682" y="672"/>
                    <a:pt x="905" y="884"/>
                  </a:cubicBezTo>
                  <a:cubicBezTo>
                    <a:pt x="1192" y="1161"/>
                    <a:pt x="1501" y="1438"/>
                    <a:pt x="1586" y="1512"/>
                  </a:cubicBezTo>
                  <a:cubicBezTo>
                    <a:pt x="1586" y="1629"/>
                    <a:pt x="1554" y="2034"/>
                    <a:pt x="1512" y="2438"/>
                  </a:cubicBezTo>
                  <a:cubicBezTo>
                    <a:pt x="1479" y="2757"/>
                    <a:pt x="1448" y="3087"/>
                    <a:pt x="1426" y="3268"/>
                  </a:cubicBezTo>
                  <a:lnTo>
                    <a:pt x="1309" y="3162"/>
                  </a:lnTo>
                  <a:cubicBezTo>
                    <a:pt x="1171" y="3034"/>
                    <a:pt x="990" y="2864"/>
                    <a:pt x="819" y="2694"/>
                  </a:cubicBezTo>
                  <a:cubicBezTo>
                    <a:pt x="533" y="2417"/>
                    <a:pt x="245" y="2129"/>
                    <a:pt x="160" y="2044"/>
                  </a:cubicBezTo>
                  <a:cubicBezTo>
                    <a:pt x="192" y="1927"/>
                    <a:pt x="213" y="1672"/>
                    <a:pt x="266" y="1119"/>
                  </a:cubicBezTo>
                  <a:cubicBezTo>
                    <a:pt x="298" y="884"/>
                    <a:pt x="320" y="639"/>
                    <a:pt x="330" y="469"/>
                  </a:cubicBezTo>
                  <a:lnTo>
                    <a:pt x="341" y="331"/>
                  </a:lnTo>
                  <a:close/>
                  <a:moveTo>
                    <a:pt x="213" y="1"/>
                  </a:moveTo>
                  <a:lnTo>
                    <a:pt x="181" y="459"/>
                  </a:lnTo>
                  <a:cubicBezTo>
                    <a:pt x="171" y="629"/>
                    <a:pt x="149" y="863"/>
                    <a:pt x="128" y="1108"/>
                  </a:cubicBezTo>
                  <a:cubicBezTo>
                    <a:pt x="74" y="1576"/>
                    <a:pt x="11" y="2055"/>
                    <a:pt x="11" y="2055"/>
                  </a:cubicBezTo>
                  <a:lnTo>
                    <a:pt x="0" y="2087"/>
                  </a:lnTo>
                  <a:lnTo>
                    <a:pt x="32" y="2119"/>
                  </a:lnTo>
                  <a:cubicBezTo>
                    <a:pt x="32" y="2119"/>
                    <a:pt x="372" y="2470"/>
                    <a:pt x="713" y="2800"/>
                  </a:cubicBezTo>
                  <a:cubicBezTo>
                    <a:pt x="894" y="2970"/>
                    <a:pt x="1075" y="3141"/>
                    <a:pt x="1203" y="3268"/>
                  </a:cubicBezTo>
                  <a:lnTo>
                    <a:pt x="1533" y="3566"/>
                  </a:lnTo>
                  <a:lnTo>
                    <a:pt x="1554" y="3427"/>
                  </a:lnTo>
                  <a:cubicBezTo>
                    <a:pt x="1554" y="3427"/>
                    <a:pt x="1618" y="2938"/>
                    <a:pt x="1661" y="2448"/>
                  </a:cubicBezTo>
                  <a:cubicBezTo>
                    <a:pt x="1703" y="1970"/>
                    <a:pt x="1735" y="1491"/>
                    <a:pt x="1735" y="1491"/>
                  </a:cubicBezTo>
                  <a:lnTo>
                    <a:pt x="1735" y="1448"/>
                  </a:lnTo>
                  <a:lnTo>
                    <a:pt x="1713" y="1427"/>
                  </a:lnTo>
                  <a:cubicBezTo>
                    <a:pt x="1713" y="1427"/>
                    <a:pt x="1352" y="1097"/>
                    <a:pt x="1011" y="778"/>
                  </a:cubicBezTo>
                  <a:cubicBezTo>
                    <a:pt x="660" y="448"/>
                    <a:pt x="330" y="118"/>
                    <a:pt x="330" y="107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3980575" y="5275425"/>
              <a:ext cx="30350" cy="62575"/>
            </a:xfrm>
            <a:custGeom>
              <a:avLst/>
              <a:gdLst/>
              <a:ahLst/>
              <a:cxnLst/>
              <a:rect l="l" t="t" r="r" b="b"/>
              <a:pathLst>
                <a:path w="1214" h="2503" extrusionOk="0">
                  <a:moveTo>
                    <a:pt x="277" y="331"/>
                  </a:moveTo>
                  <a:lnTo>
                    <a:pt x="617" y="672"/>
                  </a:lnTo>
                  <a:cubicBezTo>
                    <a:pt x="809" y="842"/>
                    <a:pt x="990" y="1022"/>
                    <a:pt x="1064" y="1086"/>
                  </a:cubicBezTo>
                  <a:cubicBezTo>
                    <a:pt x="1054" y="1171"/>
                    <a:pt x="1033" y="1438"/>
                    <a:pt x="1011" y="1693"/>
                  </a:cubicBezTo>
                  <a:cubicBezTo>
                    <a:pt x="990" y="1885"/>
                    <a:pt x="969" y="2076"/>
                    <a:pt x="958" y="2204"/>
                  </a:cubicBezTo>
                  <a:lnTo>
                    <a:pt x="596" y="1853"/>
                  </a:lnTo>
                  <a:cubicBezTo>
                    <a:pt x="404" y="1672"/>
                    <a:pt x="224" y="1480"/>
                    <a:pt x="160" y="1417"/>
                  </a:cubicBezTo>
                  <a:cubicBezTo>
                    <a:pt x="170" y="1320"/>
                    <a:pt x="203" y="1065"/>
                    <a:pt x="224" y="810"/>
                  </a:cubicBezTo>
                  <a:lnTo>
                    <a:pt x="267" y="374"/>
                  </a:lnTo>
                  <a:lnTo>
                    <a:pt x="277" y="331"/>
                  </a:lnTo>
                  <a:close/>
                  <a:moveTo>
                    <a:pt x="149" y="1"/>
                  </a:moveTo>
                  <a:lnTo>
                    <a:pt x="75" y="799"/>
                  </a:lnTo>
                  <a:lnTo>
                    <a:pt x="11" y="1438"/>
                  </a:lnTo>
                  <a:lnTo>
                    <a:pt x="0" y="1469"/>
                  </a:lnTo>
                  <a:lnTo>
                    <a:pt x="32" y="1491"/>
                  </a:lnTo>
                  <a:cubicBezTo>
                    <a:pt x="32" y="1491"/>
                    <a:pt x="255" y="1725"/>
                    <a:pt x="490" y="1959"/>
                  </a:cubicBezTo>
                  <a:lnTo>
                    <a:pt x="820" y="2268"/>
                  </a:lnTo>
                  <a:lnTo>
                    <a:pt x="1075" y="2502"/>
                  </a:lnTo>
                  <a:lnTo>
                    <a:pt x="1086" y="2363"/>
                  </a:lnTo>
                  <a:cubicBezTo>
                    <a:pt x="1086" y="2363"/>
                    <a:pt x="1128" y="2034"/>
                    <a:pt x="1160" y="1704"/>
                  </a:cubicBezTo>
                  <a:cubicBezTo>
                    <a:pt x="1192" y="1384"/>
                    <a:pt x="1213" y="1055"/>
                    <a:pt x="1213" y="1055"/>
                  </a:cubicBezTo>
                  <a:lnTo>
                    <a:pt x="1213" y="1022"/>
                  </a:lnTo>
                  <a:lnTo>
                    <a:pt x="1192" y="1001"/>
                  </a:lnTo>
                  <a:cubicBezTo>
                    <a:pt x="1192" y="1001"/>
                    <a:pt x="948" y="778"/>
                    <a:pt x="724" y="565"/>
                  </a:cubicBezTo>
                  <a:cubicBezTo>
                    <a:pt x="490" y="341"/>
                    <a:pt x="267" y="118"/>
                    <a:pt x="267" y="118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3989350" y="5293525"/>
              <a:ext cx="13050" cy="26900"/>
            </a:xfrm>
            <a:custGeom>
              <a:avLst/>
              <a:gdLst/>
              <a:ahLst/>
              <a:cxnLst/>
              <a:rect l="l" t="t" r="r" b="b"/>
              <a:pathLst>
                <a:path w="522" h="1076" extrusionOk="0">
                  <a:moveTo>
                    <a:pt x="65" y="0"/>
                  </a:moveTo>
                  <a:cubicBezTo>
                    <a:pt x="65" y="0"/>
                    <a:pt x="53" y="161"/>
                    <a:pt x="32" y="320"/>
                  </a:cubicBezTo>
                  <a:cubicBezTo>
                    <a:pt x="22" y="469"/>
                    <a:pt x="1" y="629"/>
                    <a:pt x="1" y="629"/>
                  </a:cubicBezTo>
                  <a:cubicBezTo>
                    <a:pt x="1" y="629"/>
                    <a:pt x="117" y="745"/>
                    <a:pt x="235" y="852"/>
                  </a:cubicBezTo>
                  <a:lnTo>
                    <a:pt x="458" y="1076"/>
                  </a:lnTo>
                  <a:cubicBezTo>
                    <a:pt x="458" y="1076"/>
                    <a:pt x="479" y="916"/>
                    <a:pt x="490" y="756"/>
                  </a:cubicBezTo>
                  <a:cubicBezTo>
                    <a:pt x="511" y="596"/>
                    <a:pt x="522" y="437"/>
                    <a:pt x="522" y="437"/>
                  </a:cubicBezTo>
                  <a:cubicBezTo>
                    <a:pt x="522" y="437"/>
                    <a:pt x="405" y="331"/>
                    <a:pt x="288" y="213"/>
                  </a:cubicBezTo>
                  <a:cubicBezTo>
                    <a:pt x="181" y="107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3884250" y="5285000"/>
              <a:ext cx="45250" cy="93425"/>
            </a:xfrm>
            <a:custGeom>
              <a:avLst/>
              <a:gdLst/>
              <a:ahLst/>
              <a:cxnLst/>
              <a:rect l="l" t="t" r="r" b="b"/>
              <a:pathLst>
                <a:path w="1810" h="3737" extrusionOk="0">
                  <a:moveTo>
                    <a:pt x="608" y="353"/>
                  </a:moveTo>
                  <a:lnTo>
                    <a:pt x="693" y="459"/>
                  </a:lnTo>
                  <a:cubicBezTo>
                    <a:pt x="788" y="597"/>
                    <a:pt x="937" y="788"/>
                    <a:pt x="1086" y="980"/>
                  </a:cubicBezTo>
                  <a:cubicBezTo>
                    <a:pt x="1320" y="1299"/>
                    <a:pt x="1576" y="1619"/>
                    <a:pt x="1661" y="1715"/>
                  </a:cubicBezTo>
                  <a:cubicBezTo>
                    <a:pt x="1629" y="1831"/>
                    <a:pt x="1544" y="2226"/>
                    <a:pt x="1438" y="2619"/>
                  </a:cubicBezTo>
                  <a:cubicBezTo>
                    <a:pt x="1374" y="2874"/>
                    <a:pt x="1310" y="3098"/>
                    <a:pt x="1268" y="3268"/>
                  </a:cubicBezTo>
                  <a:lnTo>
                    <a:pt x="1225" y="3417"/>
                  </a:lnTo>
                  <a:cubicBezTo>
                    <a:pt x="1107" y="3279"/>
                    <a:pt x="906" y="3023"/>
                    <a:pt x="714" y="2758"/>
                  </a:cubicBezTo>
                  <a:cubicBezTo>
                    <a:pt x="469" y="2438"/>
                    <a:pt x="235" y="2108"/>
                    <a:pt x="161" y="2013"/>
                  </a:cubicBezTo>
                  <a:cubicBezTo>
                    <a:pt x="203" y="1895"/>
                    <a:pt x="310" y="1502"/>
                    <a:pt x="416" y="1119"/>
                  </a:cubicBezTo>
                  <a:lnTo>
                    <a:pt x="608" y="353"/>
                  </a:lnTo>
                  <a:close/>
                  <a:moveTo>
                    <a:pt x="544" y="1"/>
                  </a:moveTo>
                  <a:lnTo>
                    <a:pt x="501" y="161"/>
                  </a:lnTo>
                  <a:cubicBezTo>
                    <a:pt x="501" y="161"/>
                    <a:pt x="395" y="618"/>
                    <a:pt x="277" y="1076"/>
                  </a:cubicBezTo>
                  <a:cubicBezTo>
                    <a:pt x="150" y="1533"/>
                    <a:pt x="12" y="2002"/>
                    <a:pt x="12" y="2002"/>
                  </a:cubicBezTo>
                  <a:lnTo>
                    <a:pt x="1" y="2034"/>
                  </a:lnTo>
                  <a:lnTo>
                    <a:pt x="22" y="2065"/>
                  </a:lnTo>
                  <a:cubicBezTo>
                    <a:pt x="22" y="2065"/>
                    <a:pt x="299" y="2460"/>
                    <a:pt x="597" y="2853"/>
                  </a:cubicBezTo>
                  <a:cubicBezTo>
                    <a:pt x="884" y="3236"/>
                    <a:pt x="1193" y="3619"/>
                    <a:pt x="1193" y="3619"/>
                  </a:cubicBezTo>
                  <a:lnTo>
                    <a:pt x="1278" y="3737"/>
                  </a:lnTo>
                  <a:lnTo>
                    <a:pt x="1405" y="3311"/>
                  </a:lnTo>
                  <a:cubicBezTo>
                    <a:pt x="1448" y="3141"/>
                    <a:pt x="1512" y="2907"/>
                    <a:pt x="1576" y="2651"/>
                  </a:cubicBezTo>
                  <a:cubicBezTo>
                    <a:pt x="1703" y="2183"/>
                    <a:pt x="1810" y="1715"/>
                    <a:pt x="1810" y="1715"/>
                  </a:cubicBezTo>
                  <a:lnTo>
                    <a:pt x="1810" y="1672"/>
                  </a:lnTo>
                  <a:lnTo>
                    <a:pt x="1789" y="1651"/>
                  </a:lnTo>
                  <a:cubicBezTo>
                    <a:pt x="1789" y="1640"/>
                    <a:pt x="1480" y="1268"/>
                    <a:pt x="1204" y="895"/>
                  </a:cubicBezTo>
                  <a:cubicBezTo>
                    <a:pt x="1055" y="703"/>
                    <a:pt x="916" y="512"/>
                    <a:pt x="809" y="374"/>
                  </a:cubicBezTo>
                  <a:lnTo>
                    <a:pt x="544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891175" y="5299125"/>
              <a:ext cx="31700" cy="65200"/>
            </a:xfrm>
            <a:custGeom>
              <a:avLst/>
              <a:gdLst/>
              <a:ahLst/>
              <a:cxnLst/>
              <a:rect l="l" t="t" r="r" b="b"/>
              <a:pathLst>
                <a:path w="1268" h="2608" extrusionOk="0">
                  <a:moveTo>
                    <a:pt x="447" y="341"/>
                  </a:moveTo>
                  <a:cubicBezTo>
                    <a:pt x="522" y="447"/>
                    <a:pt x="629" y="585"/>
                    <a:pt x="735" y="734"/>
                  </a:cubicBezTo>
                  <a:cubicBezTo>
                    <a:pt x="894" y="937"/>
                    <a:pt x="1054" y="1139"/>
                    <a:pt x="1107" y="1214"/>
                  </a:cubicBezTo>
                  <a:lnTo>
                    <a:pt x="958" y="1810"/>
                  </a:lnTo>
                  <a:cubicBezTo>
                    <a:pt x="916" y="1990"/>
                    <a:pt x="863" y="2171"/>
                    <a:pt x="830" y="2288"/>
                  </a:cubicBezTo>
                  <a:cubicBezTo>
                    <a:pt x="756" y="2193"/>
                    <a:pt x="639" y="2044"/>
                    <a:pt x="522" y="1884"/>
                  </a:cubicBezTo>
                  <a:cubicBezTo>
                    <a:pt x="362" y="1682"/>
                    <a:pt x="213" y="1469"/>
                    <a:pt x="160" y="1394"/>
                  </a:cubicBezTo>
                  <a:cubicBezTo>
                    <a:pt x="182" y="1309"/>
                    <a:pt x="256" y="1054"/>
                    <a:pt x="320" y="809"/>
                  </a:cubicBezTo>
                  <a:cubicBezTo>
                    <a:pt x="373" y="639"/>
                    <a:pt x="416" y="458"/>
                    <a:pt x="447" y="341"/>
                  </a:cubicBezTo>
                  <a:close/>
                  <a:moveTo>
                    <a:pt x="373" y="0"/>
                  </a:moveTo>
                  <a:lnTo>
                    <a:pt x="341" y="149"/>
                  </a:lnTo>
                  <a:cubicBezTo>
                    <a:pt x="341" y="149"/>
                    <a:pt x="267" y="458"/>
                    <a:pt x="182" y="767"/>
                  </a:cubicBezTo>
                  <a:cubicBezTo>
                    <a:pt x="97" y="1075"/>
                    <a:pt x="11" y="1394"/>
                    <a:pt x="11" y="1394"/>
                  </a:cubicBezTo>
                  <a:lnTo>
                    <a:pt x="0" y="1426"/>
                  </a:lnTo>
                  <a:lnTo>
                    <a:pt x="22" y="1448"/>
                  </a:lnTo>
                  <a:lnTo>
                    <a:pt x="405" y="1980"/>
                  </a:lnTo>
                  <a:cubicBezTo>
                    <a:pt x="596" y="2235"/>
                    <a:pt x="809" y="2501"/>
                    <a:pt x="809" y="2501"/>
                  </a:cubicBezTo>
                  <a:lnTo>
                    <a:pt x="894" y="2607"/>
                  </a:lnTo>
                  <a:lnTo>
                    <a:pt x="937" y="2469"/>
                  </a:lnTo>
                  <a:cubicBezTo>
                    <a:pt x="937" y="2469"/>
                    <a:pt x="1022" y="2160"/>
                    <a:pt x="1107" y="1841"/>
                  </a:cubicBezTo>
                  <a:lnTo>
                    <a:pt x="1256" y="1203"/>
                  </a:lnTo>
                  <a:lnTo>
                    <a:pt x="1267" y="1171"/>
                  </a:lnTo>
                  <a:lnTo>
                    <a:pt x="1246" y="1150"/>
                  </a:lnTo>
                  <a:cubicBezTo>
                    <a:pt x="1246" y="1150"/>
                    <a:pt x="1043" y="894"/>
                    <a:pt x="852" y="639"/>
                  </a:cubicBezTo>
                  <a:cubicBezTo>
                    <a:pt x="660" y="394"/>
                    <a:pt x="469" y="128"/>
                    <a:pt x="469" y="128"/>
                  </a:cubicBezTo>
                  <a:lnTo>
                    <a:pt x="37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900225" y="5317750"/>
              <a:ext cx="13600" cy="28225"/>
            </a:xfrm>
            <a:custGeom>
              <a:avLst/>
              <a:gdLst/>
              <a:ahLst/>
              <a:cxnLst/>
              <a:rect l="l" t="t" r="r" b="b"/>
              <a:pathLst>
                <a:path w="544" h="1129" extrusionOk="0">
                  <a:moveTo>
                    <a:pt x="160" y="0"/>
                  </a:moveTo>
                  <a:cubicBezTo>
                    <a:pt x="160" y="0"/>
                    <a:pt x="128" y="160"/>
                    <a:pt x="85" y="309"/>
                  </a:cubicBezTo>
                  <a:cubicBezTo>
                    <a:pt x="43" y="458"/>
                    <a:pt x="0" y="618"/>
                    <a:pt x="0" y="618"/>
                  </a:cubicBezTo>
                  <a:lnTo>
                    <a:pt x="192" y="873"/>
                  </a:lnTo>
                  <a:lnTo>
                    <a:pt x="383" y="1128"/>
                  </a:lnTo>
                  <a:cubicBezTo>
                    <a:pt x="383" y="1128"/>
                    <a:pt x="426" y="979"/>
                    <a:pt x="468" y="819"/>
                  </a:cubicBezTo>
                  <a:cubicBezTo>
                    <a:pt x="511" y="670"/>
                    <a:pt x="543" y="511"/>
                    <a:pt x="543" y="511"/>
                  </a:cubicBezTo>
                  <a:cubicBezTo>
                    <a:pt x="543" y="511"/>
                    <a:pt x="447" y="383"/>
                    <a:pt x="352" y="266"/>
                  </a:cubicBezTo>
                  <a:cubicBezTo>
                    <a:pt x="256" y="128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792200" y="5294875"/>
              <a:ext cx="46325" cy="94975"/>
            </a:xfrm>
            <a:custGeom>
              <a:avLst/>
              <a:gdLst/>
              <a:ahLst/>
              <a:cxnLst/>
              <a:rect l="l" t="t" r="r" b="b"/>
              <a:pathLst>
                <a:path w="1853" h="3799" extrusionOk="0">
                  <a:moveTo>
                    <a:pt x="873" y="351"/>
                  </a:moveTo>
                  <a:lnTo>
                    <a:pt x="927" y="479"/>
                  </a:lnTo>
                  <a:cubicBezTo>
                    <a:pt x="991" y="596"/>
                    <a:pt x="1107" y="819"/>
                    <a:pt x="1235" y="1064"/>
                  </a:cubicBezTo>
                  <a:cubicBezTo>
                    <a:pt x="1427" y="1405"/>
                    <a:pt x="1629" y="1756"/>
                    <a:pt x="1693" y="1862"/>
                  </a:cubicBezTo>
                  <a:cubicBezTo>
                    <a:pt x="1639" y="1980"/>
                    <a:pt x="1490" y="2352"/>
                    <a:pt x="1331" y="2724"/>
                  </a:cubicBezTo>
                  <a:cubicBezTo>
                    <a:pt x="1225" y="2969"/>
                    <a:pt x="1129" y="3193"/>
                    <a:pt x="1055" y="3342"/>
                  </a:cubicBezTo>
                  <a:lnTo>
                    <a:pt x="991" y="3480"/>
                  </a:lnTo>
                  <a:cubicBezTo>
                    <a:pt x="906" y="3320"/>
                    <a:pt x="746" y="3033"/>
                    <a:pt x="586" y="2756"/>
                  </a:cubicBezTo>
                  <a:lnTo>
                    <a:pt x="171" y="1926"/>
                  </a:lnTo>
                  <a:cubicBezTo>
                    <a:pt x="225" y="1819"/>
                    <a:pt x="395" y="1447"/>
                    <a:pt x="554" y="1086"/>
                  </a:cubicBezTo>
                  <a:cubicBezTo>
                    <a:pt x="682" y="798"/>
                    <a:pt x="799" y="521"/>
                    <a:pt x="873" y="351"/>
                  </a:cubicBezTo>
                  <a:close/>
                  <a:moveTo>
                    <a:pt x="852" y="0"/>
                  </a:moveTo>
                  <a:lnTo>
                    <a:pt x="799" y="149"/>
                  </a:lnTo>
                  <a:cubicBezTo>
                    <a:pt x="788" y="149"/>
                    <a:pt x="618" y="585"/>
                    <a:pt x="426" y="1022"/>
                  </a:cubicBezTo>
                  <a:cubicBezTo>
                    <a:pt x="235" y="1458"/>
                    <a:pt x="22" y="1894"/>
                    <a:pt x="22" y="1894"/>
                  </a:cubicBezTo>
                  <a:lnTo>
                    <a:pt x="1" y="1926"/>
                  </a:lnTo>
                  <a:lnTo>
                    <a:pt x="22" y="1958"/>
                  </a:lnTo>
                  <a:cubicBezTo>
                    <a:pt x="22" y="1968"/>
                    <a:pt x="235" y="2394"/>
                    <a:pt x="459" y="2820"/>
                  </a:cubicBezTo>
                  <a:cubicBezTo>
                    <a:pt x="682" y="3245"/>
                    <a:pt x="927" y="3671"/>
                    <a:pt x="937" y="3682"/>
                  </a:cubicBezTo>
                  <a:lnTo>
                    <a:pt x="1001" y="3799"/>
                  </a:lnTo>
                  <a:lnTo>
                    <a:pt x="1193" y="3394"/>
                  </a:lnTo>
                  <a:cubicBezTo>
                    <a:pt x="1256" y="3257"/>
                    <a:pt x="1363" y="3033"/>
                    <a:pt x="1469" y="2788"/>
                  </a:cubicBezTo>
                  <a:cubicBezTo>
                    <a:pt x="1661" y="2341"/>
                    <a:pt x="1842" y="1894"/>
                    <a:pt x="1842" y="1883"/>
                  </a:cubicBezTo>
                  <a:lnTo>
                    <a:pt x="1852" y="1852"/>
                  </a:lnTo>
                  <a:lnTo>
                    <a:pt x="1831" y="1819"/>
                  </a:lnTo>
                  <a:cubicBezTo>
                    <a:pt x="1831" y="1819"/>
                    <a:pt x="1587" y="1405"/>
                    <a:pt x="1363" y="989"/>
                  </a:cubicBezTo>
                  <a:cubicBezTo>
                    <a:pt x="1235" y="755"/>
                    <a:pt x="1118" y="521"/>
                    <a:pt x="1065" y="40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799400" y="5309225"/>
              <a:ext cx="32200" cy="66550"/>
            </a:xfrm>
            <a:custGeom>
              <a:avLst/>
              <a:gdLst/>
              <a:ahLst/>
              <a:cxnLst/>
              <a:rect l="l" t="t" r="r" b="b"/>
              <a:pathLst>
                <a:path w="1288" h="2662" extrusionOk="0">
                  <a:moveTo>
                    <a:pt x="607" y="341"/>
                  </a:moveTo>
                  <a:cubicBezTo>
                    <a:pt x="660" y="458"/>
                    <a:pt x="745" y="618"/>
                    <a:pt x="830" y="777"/>
                  </a:cubicBezTo>
                  <a:cubicBezTo>
                    <a:pt x="947" y="1011"/>
                    <a:pt x="1075" y="1235"/>
                    <a:pt x="1128" y="1309"/>
                  </a:cubicBezTo>
                  <a:cubicBezTo>
                    <a:pt x="1086" y="1394"/>
                    <a:pt x="990" y="1640"/>
                    <a:pt x="883" y="1874"/>
                  </a:cubicBezTo>
                  <a:cubicBezTo>
                    <a:pt x="809" y="2054"/>
                    <a:pt x="734" y="2225"/>
                    <a:pt x="681" y="2331"/>
                  </a:cubicBezTo>
                  <a:cubicBezTo>
                    <a:pt x="618" y="2225"/>
                    <a:pt x="532" y="2054"/>
                    <a:pt x="436" y="1884"/>
                  </a:cubicBezTo>
                  <a:cubicBezTo>
                    <a:pt x="320" y="1661"/>
                    <a:pt x="202" y="1427"/>
                    <a:pt x="160" y="1352"/>
                  </a:cubicBezTo>
                  <a:cubicBezTo>
                    <a:pt x="202" y="1267"/>
                    <a:pt x="309" y="1022"/>
                    <a:pt x="415" y="788"/>
                  </a:cubicBezTo>
                  <a:cubicBezTo>
                    <a:pt x="479" y="628"/>
                    <a:pt x="554" y="458"/>
                    <a:pt x="607" y="341"/>
                  </a:cubicBezTo>
                  <a:close/>
                  <a:moveTo>
                    <a:pt x="585" y="1"/>
                  </a:moveTo>
                  <a:lnTo>
                    <a:pt x="532" y="139"/>
                  </a:lnTo>
                  <a:cubicBezTo>
                    <a:pt x="532" y="150"/>
                    <a:pt x="405" y="437"/>
                    <a:pt x="277" y="735"/>
                  </a:cubicBezTo>
                  <a:cubicBezTo>
                    <a:pt x="149" y="1022"/>
                    <a:pt x="11" y="1320"/>
                    <a:pt x="11" y="1320"/>
                  </a:cubicBezTo>
                  <a:lnTo>
                    <a:pt x="0" y="1352"/>
                  </a:lnTo>
                  <a:lnTo>
                    <a:pt x="11" y="1384"/>
                  </a:lnTo>
                  <a:lnTo>
                    <a:pt x="309" y="1959"/>
                  </a:lnTo>
                  <a:cubicBezTo>
                    <a:pt x="458" y="2246"/>
                    <a:pt x="618" y="2534"/>
                    <a:pt x="618" y="2534"/>
                  </a:cubicBezTo>
                  <a:lnTo>
                    <a:pt x="692" y="2661"/>
                  </a:lnTo>
                  <a:lnTo>
                    <a:pt x="756" y="2522"/>
                  </a:lnTo>
                  <a:cubicBezTo>
                    <a:pt x="756" y="2522"/>
                    <a:pt x="894" y="2236"/>
                    <a:pt x="1022" y="1938"/>
                  </a:cubicBezTo>
                  <a:cubicBezTo>
                    <a:pt x="1150" y="1640"/>
                    <a:pt x="1277" y="1331"/>
                    <a:pt x="1277" y="1331"/>
                  </a:cubicBezTo>
                  <a:lnTo>
                    <a:pt x="1288" y="1299"/>
                  </a:lnTo>
                  <a:lnTo>
                    <a:pt x="1266" y="1267"/>
                  </a:lnTo>
                  <a:cubicBezTo>
                    <a:pt x="1266" y="1267"/>
                    <a:pt x="1107" y="990"/>
                    <a:pt x="958" y="713"/>
                  </a:cubicBezTo>
                  <a:lnTo>
                    <a:pt x="660" y="13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808450" y="5328400"/>
              <a:ext cx="13850" cy="28475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256" y="0"/>
                  </a:moveTo>
                  <a:cubicBezTo>
                    <a:pt x="256" y="0"/>
                    <a:pt x="192" y="138"/>
                    <a:pt x="128" y="287"/>
                  </a:cubicBezTo>
                  <a:cubicBezTo>
                    <a:pt x="64" y="426"/>
                    <a:pt x="0" y="575"/>
                    <a:pt x="0" y="575"/>
                  </a:cubicBezTo>
                  <a:cubicBezTo>
                    <a:pt x="0" y="575"/>
                    <a:pt x="74" y="713"/>
                    <a:pt x="149" y="862"/>
                  </a:cubicBezTo>
                  <a:lnTo>
                    <a:pt x="298" y="1138"/>
                  </a:lnTo>
                  <a:cubicBezTo>
                    <a:pt x="298" y="1138"/>
                    <a:pt x="362" y="989"/>
                    <a:pt x="426" y="851"/>
                  </a:cubicBezTo>
                  <a:cubicBezTo>
                    <a:pt x="490" y="702"/>
                    <a:pt x="554" y="564"/>
                    <a:pt x="554" y="564"/>
                  </a:cubicBezTo>
                  <a:cubicBezTo>
                    <a:pt x="554" y="564"/>
                    <a:pt x="479" y="415"/>
                    <a:pt x="405" y="277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3700425" y="5291400"/>
              <a:ext cx="45800" cy="94725"/>
            </a:xfrm>
            <a:custGeom>
              <a:avLst/>
              <a:gdLst/>
              <a:ahLst/>
              <a:cxnLst/>
              <a:rect l="l" t="t" r="r" b="b"/>
              <a:pathLst>
                <a:path w="1832" h="3789" extrusionOk="0">
                  <a:moveTo>
                    <a:pt x="1096" y="352"/>
                  </a:moveTo>
                  <a:lnTo>
                    <a:pt x="1150" y="544"/>
                  </a:lnTo>
                  <a:cubicBezTo>
                    <a:pt x="1203" y="703"/>
                    <a:pt x="1278" y="916"/>
                    <a:pt x="1352" y="1118"/>
                  </a:cubicBezTo>
                  <a:cubicBezTo>
                    <a:pt x="1479" y="1490"/>
                    <a:pt x="1628" y="1863"/>
                    <a:pt x="1671" y="1980"/>
                  </a:cubicBezTo>
                  <a:cubicBezTo>
                    <a:pt x="1607" y="2086"/>
                    <a:pt x="1405" y="2438"/>
                    <a:pt x="1181" y="2778"/>
                  </a:cubicBezTo>
                  <a:cubicBezTo>
                    <a:pt x="1065" y="2959"/>
                    <a:pt x="947" y="3140"/>
                    <a:pt x="852" y="3278"/>
                  </a:cubicBezTo>
                  <a:lnTo>
                    <a:pt x="724" y="3470"/>
                  </a:lnTo>
                  <a:cubicBezTo>
                    <a:pt x="671" y="3299"/>
                    <a:pt x="554" y="2991"/>
                    <a:pt x="448" y="2682"/>
                  </a:cubicBezTo>
                  <a:cubicBezTo>
                    <a:pt x="373" y="2459"/>
                    <a:pt x="288" y="2235"/>
                    <a:pt x="235" y="2065"/>
                  </a:cubicBezTo>
                  <a:lnTo>
                    <a:pt x="160" y="1809"/>
                  </a:lnTo>
                  <a:lnTo>
                    <a:pt x="309" y="1586"/>
                  </a:lnTo>
                  <a:cubicBezTo>
                    <a:pt x="405" y="1437"/>
                    <a:pt x="543" y="1235"/>
                    <a:pt x="671" y="1033"/>
                  </a:cubicBezTo>
                  <a:cubicBezTo>
                    <a:pt x="841" y="767"/>
                    <a:pt x="1001" y="511"/>
                    <a:pt x="1096" y="352"/>
                  </a:cubicBezTo>
                  <a:close/>
                  <a:moveTo>
                    <a:pt x="1139" y="0"/>
                  </a:moveTo>
                  <a:lnTo>
                    <a:pt x="1054" y="139"/>
                  </a:lnTo>
                  <a:cubicBezTo>
                    <a:pt x="1044" y="149"/>
                    <a:pt x="809" y="554"/>
                    <a:pt x="554" y="948"/>
                  </a:cubicBezTo>
                  <a:cubicBezTo>
                    <a:pt x="415" y="1150"/>
                    <a:pt x="288" y="1352"/>
                    <a:pt x="181" y="1501"/>
                  </a:cubicBezTo>
                  <a:lnTo>
                    <a:pt x="1" y="1788"/>
                  </a:lnTo>
                  <a:lnTo>
                    <a:pt x="96" y="2107"/>
                  </a:lnTo>
                  <a:cubicBezTo>
                    <a:pt x="150" y="2278"/>
                    <a:pt x="224" y="2502"/>
                    <a:pt x="309" y="2736"/>
                  </a:cubicBezTo>
                  <a:cubicBezTo>
                    <a:pt x="469" y="3183"/>
                    <a:pt x="639" y="3651"/>
                    <a:pt x="639" y="3651"/>
                  </a:cubicBezTo>
                  <a:lnTo>
                    <a:pt x="692" y="3789"/>
                  </a:lnTo>
                  <a:lnTo>
                    <a:pt x="980" y="3363"/>
                  </a:lnTo>
                  <a:cubicBezTo>
                    <a:pt x="1075" y="3225"/>
                    <a:pt x="1193" y="3044"/>
                    <a:pt x="1309" y="2852"/>
                  </a:cubicBezTo>
                  <a:cubicBezTo>
                    <a:pt x="1565" y="2448"/>
                    <a:pt x="1810" y="2022"/>
                    <a:pt x="1810" y="2022"/>
                  </a:cubicBezTo>
                  <a:lnTo>
                    <a:pt x="1831" y="1991"/>
                  </a:lnTo>
                  <a:lnTo>
                    <a:pt x="1820" y="1958"/>
                  </a:lnTo>
                  <a:cubicBezTo>
                    <a:pt x="1820" y="1958"/>
                    <a:pt x="1639" y="1501"/>
                    <a:pt x="1490" y="1065"/>
                  </a:cubicBezTo>
                  <a:cubicBezTo>
                    <a:pt x="1416" y="863"/>
                    <a:pt x="1341" y="660"/>
                    <a:pt x="1288" y="501"/>
                  </a:cubicBezTo>
                  <a:lnTo>
                    <a:pt x="113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3707075" y="5305775"/>
              <a:ext cx="32225" cy="66000"/>
            </a:xfrm>
            <a:custGeom>
              <a:avLst/>
              <a:gdLst/>
              <a:ahLst/>
              <a:cxnLst/>
              <a:rect l="l" t="t" r="r" b="b"/>
              <a:pathLst>
                <a:path w="1289" h="2640" extrusionOk="0">
                  <a:moveTo>
                    <a:pt x="756" y="352"/>
                  </a:moveTo>
                  <a:cubicBezTo>
                    <a:pt x="799" y="468"/>
                    <a:pt x="863" y="639"/>
                    <a:pt x="915" y="809"/>
                  </a:cubicBezTo>
                  <a:cubicBezTo>
                    <a:pt x="969" y="969"/>
                    <a:pt x="1022" y="1118"/>
                    <a:pt x="1064" y="1224"/>
                  </a:cubicBezTo>
                  <a:lnTo>
                    <a:pt x="1128" y="1383"/>
                  </a:lnTo>
                  <a:lnTo>
                    <a:pt x="1043" y="1522"/>
                  </a:lnTo>
                  <a:cubicBezTo>
                    <a:pt x="979" y="1629"/>
                    <a:pt x="894" y="1767"/>
                    <a:pt x="799" y="1905"/>
                  </a:cubicBezTo>
                  <a:cubicBezTo>
                    <a:pt x="703" y="2065"/>
                    <a:pt x="596" y="2214"/>
                    <a:pt x="532" y="2320"/>
                  </a:cubicBezTo>
                  <a:cubicBezTo>
                    <a:pt x="490" y="2203"/>
                    <a:pt x="426" y="2022"/>
                    <a:pt x="362" y="1841"/>
                  </a:cubicBezTo>
                  <a:cubicBezTo>
                    <a:pt x="277" y="1596"/>
                    <a:pt x="192" y="1352"/>
                    <a:pt x="171" y="1267"/>
                  </a:cubicBezTo>
                  <a:cubicBezTo>
                    <a:pt x="213" y="1192"/>
                    <a:pt x="362" y="969"/>
                    <a:pt x="501" y="756"/>
                  </a:cubicBezTo>
                  <a:cubicBezTo>
                    <a:pt x="596" y="607"/>
                    <a:pt x="692" y="447"/>
                    <a:pt x="756" y="352"/>
                  </a:cubicBezTo>
                  <a:close/>
                  <a:moveTo>
                    <a:pt x="799" y="0"/>
                  </a:moveTo>
                  <a:lnTo>
                    <a:pt x="724" y="139"/>
                  </a:lnTo>
                  <a:cubicBezTo>
                    <a:pt x="724" y="139"/>
                    <a:pt x="554" y="404"/>
                    <a:pt x="383" y="681"/>
                  </a:cubicBezTo>
                  <a:lnTo>
                    <a:pt x="22" y="1213"/>
                  </a:lnTo>
                  <a:lnTo>
                    <a:pt x="0" y="1246"/>
                  </a:lnTo>
                  <a:lnTo>
                    <a:pt x="11" y="1277"/>
                  </a:lnTo>
                  <a:lnTo>
                    <a:pt x="224" y="1894"/>
                  </a:lnTo>
                  <a:cubicBezTo>
                    <a:pt x="331" y="2203"/>
                    <a:pt x="447" y="2511"/>
                    <a:pt x="447" y="2511"/>
                  </a:cubicBezTo>
                  <a:lnTo>
                    <a:pt x="490" y="2639"/>
                  </a:lnTo>
                  <a:lnTo>
                    <a:pt x="575" y="2523"/>
                  </a:lnTo>
                  <a:cubicBezTo>
                    <a:pt x="575" y="2523"/>
                    <a:pt x="756" y="2256"/>
                    <a:pt x="927" y="1979"/>
                  </a:cubicBezTo>
                  <a:cubicBezTo>
                    <a:pt x="1012" y="1852"/>
                    <a:pt x="1097" y="1703"/>
                    <a:pt x="1161" y="1596"/>
                  </a:cubicBezTo>
                  <a:lnTo>
                    <a:pt x="1288" y="1395"/>
                  </a:lnTo>
                  <a:lnTo>
                    <a:pt x="1203" y="1182"/>
                  </a:lnTo>
                  <a:cubicBezTo>
                    <a:pt x="1161" y="1064"/>
                    <a:pt x="1107" y="915"/>
                    <a:pt x="1054" y="766"/>
                  </a:cubicBezTo>
                  <a:cubicBezTo>
                    <a:pt x="948" y="458"/>
                    <a:pt x="852" y="149"/>
                    <a:pt x="852" y="149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3716400" y="5324675"/>
              <a:ext cx="13850" cy="28475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341" y="0"/>
                  </a:moveTo>
                  <a:cubicBezTo>
                    <a:pt x="341" y="0"/>
                    <a:pt x="256" y="138"/>
                    <a:pt x="170" y="266"/>
                  </a:cubicBezTo>
                  <a:lnTo>
                    <a:pt x="0" y="542"/>
                  </a:lnTo>
                  <a:cubicBezTo>
                    <a:pt x="0" y="542"/>
                    <a:pt x="53" y="691"/>
                    <a:pt x="95" y="840"/>
                  </a:cubicBezTo>
                  <a:lnTo>
                    <a:pt x="202" y="1138"/>
                  </a:lnTo>
                  <a:cubicBezTo>
                    <a:pt x="202" y="1138"/>
                    <a:pt x="298" y="1011"/>
                    <a:pt x="383" y="873"/>
                  </a:cubicBezTo>
                  <a:cubicBezTo>
                    <a:pt x="468" y="745"/>
                    <a:pt x="554" y="606"/>
                    <a:pt x="554" y="606"/>
                  </a:cubicBezTo>
                  <a:lnTo>
                    <a:pt x="447" y="308"/>
                  </a:lnTo>
                  <a:cubicBezTo>
                    <a:pt x="393" y="159"/>
                    <a:pt x="341" y="0"/>
                    <a:pt x="34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3610500" y="5274900"/>
              <a:ext cx="44450" cy="91825"/>
            </a:xfrm>
            <a:custGeom>
              <a:avLst/>
              <a:gdLst/>
              <a:ahLst/>
              <a:cxnLst/>
              <a:rect l="l" t="t" r="r" b="b"/>
              <a:pathLst>
                <a:path w="1778" h="3673" extrusionOk="0">
                  <a:moveTo>
                    <a:pt x="1309" y="341"/>
                  </a:moveTo>
                  <a:cubicBezTo>
                    <a:pt x="1342" y="522"/>
                    <a:pt x="1384" y="831"/>
                    <a:pt x="1437" y="1140"/>
                  </a:cubicBezTo>
                  <a:cubicBezTo>
                    <a:pt x="1479" y="1384"/>
                    <a:pt x="1533" y="1608"/>
                    <a:pt x="1565" y="1788"/>
                  </a:cubicBezTo>
                  <a:lnTo>
                    <a:pt x="1628" y="2044"/>
                  </a:lnTo>
                  <a:lnTo>
                    <a:pt x="1458" y="2246"/>
                  </a:lnTo>
                  <a:cubicBezTo>
                    <a:pt x="1342" y="2374"/>
                    <a:pt x="1182" y="2576"/>
                    <a:pt x="1022" y="2757"/>
                  </a:cubicBezTo>
                  <a:cubicBezTo>
                    <a:pt x="809" y="2991"/>
                    <a:pt x="586" y="3236"/>
                    <a:pt x="458" y="3363"/>
                  </a:cubicBezTo>
                  <a:cubicBezTo>
                    <a:pt x="426" y="3183"/>
                    <a:pt x="363" y="2864"/>
                    <a:pt x="309" y="2544"/>
                  </a:cubicBezTo>
                  <a:cubicBezTo>
                    <a:pt x="235" y="2161"/>
                    <a:pt x="171" y="1746"/>
                    <a:pt x="160" y="1629"/>
                  </a:cubicBezTo>
                  <a:cubicBezTo>
                    <a:pt x="245" y="1544"/>
                    <a:pt x="522" y="1256"/>
                    <a:pt x="788" y="948"/>
                  </a:cubicBezTo>
                  <a:cubicBezTo>
                    <a:pt x="990" y="714"/>
                    <a:pt x="1193" y="480"/>
                    <a:pt x="1309" y="341"/>
                  </a:cubicBezTo>
                  <a:close/>
                  <a:moveTo>
                    <a:pt x="1405" y="1"/>
                  </a:moveTo>
                  <a:lnTo>
                    <a:pt x="1299" y="128"/>
                  </a:lnTo>
                  <a:cubicBezTo>
                    <a:pt x="1299" y="128"/>
                    <a:pt x="1001" y="501"/>
                    <a:pt x="682" y="852"/>
                  </a:cubicBezTo>
                  <a:cubicBezTo>
                    <a:pt x="363" y="1214"/>
                    <a:pt x="32" y="1554"/>
                    <a:pt x="32" y="1554"/>
                  </a:cubicBezTo>
                  <a:lnTo>
                    <a:pt x="1" y="1576"/>
                  </a:lnTo>
                  <a:lnTo>
                    <a:pt x="11" y="1618"/>
                  </a:lnTo>
                  <a:cubicBezTo>
                    <a:pt x="11" y="1618"/>
                    <a:pt x="75" y="2108"/>
                    <a:pt x="160" y="2576"/>
                  </a:cubicBezTo>
                  <a:cubicBezTo>
                    <a:pt x="245" y="3044"/>
                    <a:pt x="341" y="3523"/>
                    <a:pt x="351" y="3534"/>
                  </a:cubicBezTo>
                  <a:lnTo>
                    <a:pt x="373" y="3672"/>
                  </a:lnTo>
                  <a:lnTo>
                    <a:pt x="469" y="3566"/>
                  </a:lnTo>
                  <a:cubicBezTo>
                    <a:pt x="479" y="3566"/>
                    <a:pt x="809" y="3204"/>
                    <a:pt x="1129" y="2853"/>
                  </a:cubicBezTo>
                  <a:cubicBezTo>
                    <a:pt x="1288" y="2672"/>
                    <a:pt x="1458" y="2469"/>
                    <a:pt x="1565" y="2342"/>
                  </a:cubicBezTo>
                  <a:lnTo>
                    <a:pt x="1777" y="2076"/>
                  </a:lnTo>
                  <a:lnTo>
                    <a:pt x="1714" y="1757"/>
                  </a:lnTo>
                  <a:cubicBezTo>
                    <a:pt x="1682" y="1587"/>
                    <a:pt x="1628" y="1353"/>
                    <a:pt x="1586" y="1107"/>
                  </a:cubicBezTo>
                  <a:cubicBezTo>
                    <a:pt x="1501" y="639"/>
                    <a:pt x="1437" y="171"/>
                    <a:pt x="1427" y="161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617150" y="5288725"/>
              <a:ext cx="31150" cy="64175"/>
            </a:xfrm>
            <a:custGeom>
              <a:avLst/>
              <a:gdLst/>
              <a:ahLst/>
              <a:cxnLst/>
              <a:rect l="l" t="t" r="r" b="b"/>
              <a:pathLst>
                <a:path w="1246" h="2567" extrusionOk="0">
                  <a:moveTo>
                    <a:pt x="894" y="341"/>
                  </a:moveTo>
                  <a:cubicBezTo>
                    <a:pt x="916" y="459"/>
                    <a:pt x="937" y="639"/>
                    <a:pt x="969" y="821"/>
                  </a:cubicBezTo>
                  <a:lnTo>
                    <a:pt x="1086" y="1427"/>
                  </a:lnTo>
                  <a:lnTo>
                    <a:pt x="692" y="1885"/>
                  </a:lnTo>
                  <a:cubicBezTo>
                    <a:pt x="565" y="2023"/>
                    <a:pt x="437" y="2162"/>
                    <a:pt x="352" y="2257"/>
                  </a:cubicBezTo>
                  <a:cubicBezTo>
                    <a:pt x="331" y="2129"/>
                    <a:pt x="288" y="1949"/>
                    <a:pt x="256" y="1757"/>
                  </a:cubicBezTo>
                  <a:cubicBezTo>
                    <a:pt x="213" y="1502"/>
                    <a:pt x="171" y="1257"/>
                    <a:pt x="160" y="1161"/>
                  </a:cubicBezTo>
                  <a:cubicBezTo>
                    <a:pt x="224" y="1097"/>
                    <a:pt x="394" y="906"/>
                    <a:pt x="575" y="703"/>
                  </a:cubicBezTo>
                  <a:cubicBezTo>
                    <a:pt x="692" y="576"/>
                    <a:pt x="809" y="438"/>
                    <a:pt x="894" y="341"/>
                  </a:cubicBezTo>
                  <a:close/>
                  <a:moveTo>
                    <a:pt x="990" y="1"/>
                  </a:moveTo>
                  <a:lnTo>
                    <a:pt x="884" y="129"/>
                  </a:lnTo>
                  <a:cubicBezTo>
                    <a:pt x="884" y="129"/>
                    <a:pt x="671" y="374"/>
                    <a:pt x="458" y="608"/>
                  </a:cubicBezTo>
                  <a:cubicBezTo>
                    <a:pt x="245" y="852"/>
                    <a:pt x="22" y="1086"/>
                    <a:pt x="22" y="1086"/>
                  </a:cubicBezTo>
                  <a:lnTo>
                    <a:pt x="0" y="1119"/>
                  </a:lnTo>
                  <a:lnTo>
                    <a:pt x="11" y="1150"/>
                  </a:lnTo>
                  <a:cubicBezTo>
                    <a:pt x="11" y="1150"/>
                    <a:pt x="54" y="1470"/>
                    <a:pt x="118" y="1789"/>
                  </a:cubicBezTo>
                  <a:cubicBezTo>
                    <a:pt x="171" y="2108"/>
                    <a:pt x="234" y="2427"/>
                    <a:pt x="234" y="2427"/>
                  </a:cubicBezTo>
                  <a:lnTo>
                    <a:pt x="267" y="2566"/>
                  </a:lnTo>
                  <a:lnTo>
                    <a:pt x="362" y="2460"/>
                  </a:lnTo>
                  <a:cubicBezTo>
                    <a:pt x="362" y="2460"/>
                    <a:pt x="586" y="2226"/>
                    <a:pt x="799" y="1980"/>
                  </a:cubicBezTo>
                  <a:lnTo>
                    <a:pt x="1097" y="1651"/>
                  </a:lnTo>
                  <a:lnTo>
                    <a:pt x="1246" y="1470"/>
                  </a:lnTo>
                  <a:lnTo>
                    <a:pt x="1118" y="800"/>
                  </a:lnTo>
                  <a:lnTo>
                    <a:pt x="1012" y="16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625925" y="5307350"/>
              <a:ext cx="13600" cy="27450"/>
            </a:xfrm>
            <a:custGeom>
              <a:avLst/>
              <a:gdLst/>
              <a:ahLst/>
              <a:cxnLst/>
              <a:rect l="l" t="t" r="r" b="b"/>
              <a:pathLst>
                <a:path w="544" h="1098" extrusionOk="0">
                  <a:moveTo>
                    <a:pt x="427" y="1"/>
                  </a:moveTo>
                  <a:lnTo>
                    <a:pt x="214" y="235"/>
                  </a:lnTo>
                  <a:lnTo>
                    <a:pt x="1" y="469"/>
                  </a:lnTo>
                  <a:lnTo>
                    <a:pt x="65" y="788"/>
                  </a:lnTo>
                  <a:cubicBezTo>
                    <a:pt x="86" y="937"/>
                    <a:pt x="118" y="1097"/>
                    <a:pt x="118" y="1097"/>
                  </a:cubicBezTo>
                  <a:lnTo>
                    <a:pt x="330" y="863"/>
                  </a:lnTo>
                  <a:lnTo>
                    <a:pt x="543" y="629"/>
                  </a:lnTo>
                  <a:lnTo>
                    <a:pt x="479" y="310"/>
                  </a:lnTo>
                  <a:cubicBezTo>
                    <a:pt x="458" y="150"/>
                    <a:pt x="427" y="1"/>
                    <a:pt x="427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525100" y="5245625"/>
              <a:ext cx="42325" cy="84650"/>
            </a:xfrm>
            <a:custGeom>
              <a:avLst/>
              <a:gdLst/>
              <a:ahLst/>
              <a:cxnLst/>
              <a:rect l="l" t="t" r="r" b="b"/>
              <a:pathLst>
                <a:path w="1693" h="3386" extrusionOk="0">
                  <a:moveTo>
                    <a:pt x="1501" y="331"/>
                  </a:moveTo>
                  <a:cubicBezTo>
                    <a:pt x="1490" y="512"/>
                    <a:pt x="1490" y="810"/>
                    <a:pt x="1501" y="1119"/>
                  </a:cubicBezTo>
                  <a:cubicBezTo>
                    <a:pt x="1511" y="1363"/>
                    <a:pt x="1511" y="1608"/>
                    <a:pt x="1522" y="1789"/>
                  </a:cubicBezTo>
                  <a:lnTo>
                    <a:pt x="1533" y="2055"/>
                  </a:lnTo>
                  <a:lnTo>
                    <a:pt x="1341" y="2226"/>
                  </a:lnTo>
                  <a:cubicBezTo>
                    <a:pt x="1203" y="2342"/>
                    <a:pt x="1022" y="2502"/>
                    <a:pt x="830" y="2651"/>
                  </a:cubicBezTo>
                  <a:cubicBezTo>
                    <a:pt x="586" y="2853"/>
                    <a:pt x="319" y="3056"/>
                    <a:pt x="182" y="3172"/>
                  </a:cubicBezTo>
                  <a:cubicBezTo>
                    <a:pt x="171" y="2992"/>
                    <a:pt x="160" y="2661"/>
                    <a:pt x="149" y="2342"/>
                  </a:cubicBezTo>
                  <a:cubicBezTo>
                    <a:pt x="149" y="1938"/>
                    <a:pt x="160" y="1533"/>
                    <a:pt x="160" y="1406"/>
                  </a:cubicBezTo>
                  <a:cubicBezTo>
                    <a:pt x="256" y="1342"/>
                    <a:pt x="575" y="1086"/>
                    <a:pt x="884" y="842"/>
                  </a:cubicBezTo>
                  <a:cubicBezTo>
                    <a:pt x="1118" y="651"/>
                    <a:pt x="1362" y="448"/>
                    <a:pt x="1501" y="331"/>
                  </a:cubicBezTo>
                  <a:close/>
                  <a:moveTo>
                    <a:pt x="1650" y="1"/>
                  </a:moveTo>
                  <a:lnTo>
                    <a:pt x="1522" y="107"/>
                  </a:lnTo>
                  <a:cubicBezTo>
                    <a:pt x="1522" y="107"/>
                    <a:pt x="1161" y="427"/>
                    <a:pt x="788" y="725"/>
                  </a:cubicBezTo>
                  <a:cubicBezTo>
                    <a:pt x="426" y="1023"/>
                    <a:pt x="43" y="1310"/>
                    <a:pt x="43" y="1310"/>
                  </a:cubicBezTo>
                  <a:lnTo>
                    <a:pt x="11" y="1332"/>
                  </a:lnTo>
                  <a:lnTo>
                    <a:pt x="11" y="1374"/>
                  </a:lnTo>
                  <a:cubicBezTo>
                    <a:pt x="11" y="1374"/>
                    <a:pt x="0" y="1864"/>
                    <a:pt x="11" y="2342"/>
                  </a:cubicBezTo>
                  <a:cubicBezTo>
                    <a:pt x="22" y="3364"/>
                    <a:pt x="33" y="3385"/>
                    <a:pt x="107" y="3385"/>
                  </a:cubicBezTo>
                  <a:lnTo>
                    <a:pt x="139" y="3385"/>
                  </a:lnTo>
                  <a:lnTo>
                    <a:pt x="160" y="3375"/>
                  </a:lnTo>
                  <a:cubicBezTo>
                    <a:pt x="160" y="3375"/>
                    <a:pt x="554" y="3066"/>
                    <a:pt x="926" y="2768"/>
                  </a:cubicBezTo>
                  <a:cubicBezTo>
                    <a:pt x="1107" y="2609"/>
                    <a:pt x="1299" y="2460"/>
                    <a:pt x="1437" y="2342"/>
                  </a:cubicBezTo>
                  <a:lnTo>
                    <a:pt x="1693" y="2119"/>
                  </a:lnTo>
                  <a:lnTo>
                    <a:pt x="1671" y="1779"/>
                  </a:lnTo>
                  <a:cubicBezTo>
                    <a:pt x="1660" y="1597"/>
                    <a:pt x="1650" y="1363"/>
                    <a:pt x="1650" y="1119"/>
                  </a:cubicBezTo>
                  <a:cubicBezTo>
                    <a:pt x="1639" y="639"/>
                    <a:pt x="1639" y="171"/>
                    <a:pt x="1639" y="161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531475" y="5258675"/>
              <a:ext cx="29300" cy="60425"/>
            </a:xfrm>
            <a:custGeom>
              <a:avLst/>
              <a:gdLst/>
              <a:ahLst/>
              <a:cxnLst/>
              <a:rect l="l" t="t" r="r" b="b"/>
              <a:pathLst>
                <a:path w="1172" h="2417" extrusionOk="0">
                  <a:moveTo>
                    <a:pt x="1001" y="320"/>
                  </a:moveTo>
                  <a:cubicBezTo>
                    <a:pt x="1001" y="448"/>
                    <a:pt x="1001" y="628"/>
                    <a:pt x="1012" y="810"/>
                  </a:cubicBezTo>
                  <a:cubicBezTo>
                    <a:pt x="1012" y="1065"/>
                    <a:pt x="1022" y="1320"/>
                    <a:pt x="1022" y="1416"/>
                  </a:cubicBezTo>
                  <a:cubicBezTo>
                    <a:pt x="958" y="1480"/>
                    <a:pt x="757" y="1640"/>
                    <a:pt x="565" y="1810"/>
                  </a:cubicBezTo>
                  <a:cubicBezTo>
                    <a:pt x="416" y="1927"/>
                    <a:pt x="267" y="2044"/>
                    <a:pt x="171" y="2129"/>
                  </a:cubicBezTo>
                  <a:cubicBezTo>
                    <a:pt x="161" y="2002"/>
                    <a:pt x="161" y="1810"/>
                    <a:pt x="150" y="1629"/>
                  </a:cubicBezTo>
                  <a:lnTo>
                    <a:pt x="150" y="1182"/>
                  </a:lnTo>
                  <a:lnTo>
                    <a:pt x="150" y="1011"/>
                  </a:lnTo>
                  <a:lnTo>
                    <a:pt x="277" y="916"/>
                  </a:lnTo>
                  <a:cubicBezTo>
                    <a:pt x="374" y="841"/>
                    <a:pt x="501" y="735"/>
                    <a:pt x="629" y="639"/>
                  </a:cubicBezTo>
                  <a:cubicBezTo>
                    <a:pt x="767" y="522"/>
                    <a:pt x="906" y="405"/>
                    <a:pt x="1001" y="320"/>
                  </a:cubicBezTo>
                  <a:close/>
                  <a:moveTo>
                    <a:pt x="1150" y="1"/>
                  </a:moveTo>
                  <a:lnTo>
                    <a:pt x="1022" y="107"/>
                  </a:lnTo>
                  <a:cubicBezTo>
                    <a:pt x="1022" y="107"/>
                    <a:pt x="788" y="320"/>
                    <a:pt x="533" y="522"/>
                  </a:cubicBezTo>
                  <a:cubicBezTo>
                    <a:pt x="405" y="628"/>
                    <a:pt x="288" y="724"/>
                    <a:pt x="192" y="799"/>
                  </a:cubicBezTo>
                  <a:lnTo>
                    <a:pt x="1" y="937"/>
                  </a:lnTo>
                  <a:lnTo>
                    <a:pt x="1" y="1182"/>
                  </a:lnTo>
                  <a:cubicBezTo>
                    <a:pt x="1" y="1309"/>
                    <a:pt x="1" y="1469"/>
                    <a:pt x="12" y="1629"/>
                  </a:cubicBezTo>
                  <a:cubicBezTo>
                    <a:pt x="12" y="1948"/>
                    <a:pt x="22" y="2278"/>
                    <a:pt x="22" y="2278"/>
                  </a:cubicBezTo>
                  <a:lnTo>
                    <a:pt x="33" y="2416"/>
                  </a:lnTo>
                  <a:lnTo>
                    <a:pt x="150" y="2331"/>
                  </a:lnTo>
                  <a:cubicBezTo>
                    <a:pt x="150" y="2331"/>
                    <a:pt x="405" y="2129"/>
                    <a:pt x="650" y="1927"/>
                  </a:cubicBezTo>
                  <a:cubicBezTo>
                    <a:pt x="906" y="1714"/>
                    <a:pt x="1150" y="1512"/>
                    <a:pt x="1150" y="1512"/>
                  </a:cubicBezTo>
                  <a:lnTo>
                    <a:pt x="1171" y="1480"/>
                  </a:lnTo>
                  <a:lnTo>
                    <a:pt x="1171" y="1448"/>
                  </a:lnTo>
                  <a:cubicBezTo>
                    <a:pt x="1171" y="1448"/>
                    <a:pt x="1161" y="1129"/>
                    <a:pt x="1150" y="799"/>
                  </a:cubicBezTo>
                  <a:lnTo>
                    <a:pt x="1150" y="160"/>
                  </a:lnTo>
                  <a:lnTo>
                    <a:pt x="1150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3539725" y="5276250"/>
              <a:ext cx="12800" cy="25825"/>
            </a:xfrm>
            <a:custGeom>
              <a:avLst/>
              <a:gdLst/>
              <a:ahLst/>
              <a:cxnLst/>
              <a:rect l="l" t="t" r="r" b="b"/>
              <a:pathLst>
                <a:path w="512" h="1033" extrusionOk="0">
                  <a:moveTo>
                    <a:pt x="501" y="0"/>
                  </a:moveTo>
                  <a:cubicBezTo>
                    <a:pt x="501" y="0"/>
                    <a:pt x="373" y="96"/>
                    <a:pt x="256" y="202"/>
                  </a:cubicBezTo>
                  <a:cubicBezTo>
                    <a:pt x="129" y="298"/>
                    <a:pt x="1" y="405"/>
                    <a:pt x="1" y="405"/>
                  </a:cubicBezTo>
                  <a:cubicBezTo>
                    <a:pt x="1" y="405"/>
                    <a:pt x="11" y="564"/>
                    <a:pt x="11" y="713"/>
                  </a:cubicBezTo>
                  <a:cubicBezTo>
                    <a:pt x="11" y="873"/>
                    <a:pt x="22" y="1032"/>
                    <a:pt x="22" y="1032"/>
                  </a:cubicBezTo>
                  <a:cubicBezTo>
                    <a:pt x="22" y="1032"/>
                    <a:pt x="139" y="937"/>
                    <a:pt x="267" y="830"/>
                  </a:cubicBezTo>
                  <a:cubicBezTo>
                    <a:pt x="384" y="734"/>
                    <a:pt x="512" y="628"/>
                    <a:pt x="512" y="628"/>
                  </a:cubicBezTo>
                  <a:cubicBezTo>
                    <a:pt x="512" y="628"/>
                    <a:pt x="512" y="468"/>
                    <a:pt x="501" y="308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3439175" y="5204400"/>
              <a:ext cx="52950" cy="79050"/>
            </a:xfrm>
            <a:custGeom>
              <a:avLst/>
              <a:gdLst/>
              <a:ahLst/>
              <a:cxnLst/>
              <a:rect l="l" t="t" r="r" b="b"/>
              <a:pathLst>
                <a:path w="2118" h="3162" extrusionOk="0">
                  <a:moveTo>
                    <a:pt x="1926" y="288"/>
                  </a:moveTo>
                  <a:lnTo>
                    <a:pt x="1926" y="288"/>
                  </a:lnTo>
                  <a:cubicBezTo>
                    <a:pt x="1895" y="469"/>
                    <a:pt x="1852" y="767"/>
                    <a:pt x="1809" y="1075"/>
                  </a:cubicBezTo>
                  <a:cubicBezTo>
                    <a:pt x="1756" y="1469"/>
                    <a:pt x="1713" y="1874"/>
                    <a:pt x="1703" y="2002"/>
                  </a:cubicBezTo>
                  <a:cubicBezTo>
                    <a:pt x="1597" y="2065"/>
                    <a:pt x="1256" y="2278"/>
                    <a:pt x="904" y="2480"/>
                  </a:cubicBezTo>
                  <a:cubicBezTo>
                    <a:pt x="628" y="2650"/>
                    <a:pt x="341" y="2810"/>
                    <a:pt x="181" y="2895"/>
                  </a:cubicBezTo>
                  <a:lnTo>
                    <a:pt x="202" y="2735"/>
                  </a:lnTo>
                  <a:cubicBezTo>
                    <a:pt x="223" y="2555"/>
                    <a:pt x="256" y="2310"/>
                    <a:pt x="287" y="2065"/>
                  </a:cubicBezTo>
                  <a:cubicBezTo>
                    <a:pt x="351" y="1671"/>
                    <a:pt x="415" y="1267"/>
                    <a:pt x="436" y="1150"/>
                  </a:cubicBezTo>
                  <a:cubicBezTo>
                    <a:pt x="543" y="1097"/>
                    <a:pt x="904" y="895"/>
                    <a:pt x="1245" y="703"/>
                  </a:cubicBezTo>
                  <a:cubicBezTo>
                    <a:pt x="1448" y="576"/>
                    <a:pt x="1660" y="458"/>
                    <a:pt x="1809" y="363"/>
                  </a:cubicBezTo>
                  <a:lnTo>
                    <a:pt x="1926" y="288"/>
                  </a:lnTo>
                  <a:close/>
                  <a:moveTo>
                    <a:pt x="2118" y="1"/>
                  </a:moveTo>
                  <a:lnTo>
                    <a:pt x="1735" y="235"/>
                  </a:lnTo>
                  <a:cubicBezTo>
                    <a:pt x="1586" y="330"/>
                    <a:pt x="1373" y="448"/>
                    <a:pt x="1171" y="576"/>
                  </a:cubicBezTo>
                  <a:cubicBezTo>
                    <a:pt x="767" y="810"/>
                    <a:pt x="341" y="1033"/>
                    <a:pt x="330" y="1033"/>
                  </a:cubicBezTo>
                  <a:lnTo>
                    <a:pt x="298" y="1054"/>
                  </a:lnTo>
                  <a:lnTo>
                    <a:pt x="298" y="1086"/>
                  </a:lnTo>
                  <a:cubicBezTo>
                    <a:pt x="298" y="1097"/>
                    <a:pt x="213" y="1565"/>
                    <a:pt x="149" y="2044"/>
                  </a:cubicBezTo>
                  <a:cubicBezTo>
                    <a:pt x="107" y="2288"/>
                    <a:pt x="74" y="2534"/>
                    <a:pt x="53" y="2714"/>
                  </a:cubicBezTo>
                  <a:lnTo>
                    <a:pt x="0" y="3161"/>
                  </a:lnTo>
                  <a:lnTo>
                    <a:pt x="128" y="3097"/>
                  </a:lnTo>
                  <a:cubicBezTo>
                    <a:pt x="128" y="3087"/>
                    <a:pt x="564" y="2853"/>
                    <a:pt x="979" y="2608"/>
                  </a:cubicBezTo>
                  <a:cubicBezTo>
                    <a:pt x="1394" y="2363"/>
                    <a:pt x="1798" y="2108"/>
                    <a:pt x="1809" y="2108"/>
                  </a:cubicBezTo>
                  <a:lnTo>
                    <a:pt x="1841" y="2087"/>
                  </a:lnTo>
                  <a:lnTo>
                    <a:pt x="1841" y="2054"/>
                  </a:lnTo>
                  <a:cubicBezTo>
                    <a:pt x="1841" y="2044"/>
                    <a:pt x="1895" y="1565"/>
                    <a:pt x="1958" y="1097"/>
                  </a:cubicBezTo>
                  <a:cubicBezTo>
                    <a:pt x="2022" y="628"/>
                    <a:pt x="2096" y="160"/>
                    <a:pt x="2096" y="160"/>
                  </a:cubicBezTo>
                  <a:lnTo>
                    <a:pt x="211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3447150" y="5216375"/>
              <a:ext cx="37000" cy="55350"/>
            </a:xfrm>
            <a:custGeom>
              <a:avLst/>
              <a:gdLst/>
              <a:ahLst/>
              <a:cxnLst/>
              <a:rect l="l" t="t" r="r" b="b"/>
              <a:pathLst>
                <a:path w="1480" h="2214" extrusionOk="0">
                  <a:moveTo>
                    <a:pt x="1288" y="288"/>
                  </a:moveTo>
                  <a:lnTo>
                    <a:pt x="1288" y="288"/>
                  </a:lnTo>
                  <a:cubicBezTo>
                    <a:pt x="1267" y="405"/>
                    <a:pt x="1245" y="586"/>
                    <a:pt x="1224" y="767"/>
                  </a:cubicBezTo>
                  <a:cubicBezTo>
                    <a:pt x="1192" y="1022"/>
                    <a:pt x="1160" y="1277"/>
                    <a:pt x="1150" y="1374"/>
                  </a:cubicBezTo>
                  <a:cubicBezTo>
                    <a:pt x="1065" y="1416"/>
                    <a:pt x="852" y="1554"/>
                    <a:pt x="618" y="1682"/>
                  </a:cubicBezTo>
                  <a:cubicBezTo>
                    <a:pt x="458" y="1778"/>
                    <a:pt x="288" y="1873"/>
                    <a:pt x="181" y="1937"/>
                  </a:cubicBezTo>
                  <a:lnTo>
                    <a:pt x="245" y="1437"/>
                  </a:lnTo>
                  <a:cubicBezTo>
                    <a:pt x="288" y="1182"/>
                    <a:pt x="330" y="927"/>
                    <a:pt x="341" y="830"/>
                  </a:cubicBezTo>
                  <a:cubicBezTo>
                    <a:pt x="426" y="788"/>
                    <a:pt x="649" y="660"/>
                    <a:pt x="873" y="532"/>
                  </a:cubicBezTo>
                  <a:lnTo>
                    <a:pt x="1256" y="309"/>
                  </a:lnTo>
                  <a:lnTo>
                    <a:pt x="1288" y="288"/>
                  </a:lnTo>
                  <a:close/>
                  <a:moveTo>
                    <a:pt x="1479" y="0"/>
                  </a:moveTo>
                  <a:lnTo>
                    <a:pt x="798" y="405"/>
                  </a:lnTo>
                  <a:lnTo>
                    <a:pt x="245" y="724"/>
                  </a:lnTo>
                  <a:lnTo>
                    <a:pt x="213" y="735"/>
                  </a:lnTo>
                  <a:lnTo>
                    <a:pt x="202" y="778"/>
                  </a:lnTo>
                  <a:cubicBezTo>
                    <a:pt x="202" y="778"/>
                    <a:pt x="150" y="1097"/>
                    <a:pt x="107" y="1416"/>
                  </a:cubicBezTo>
                  <a:lnTo>
                    <a:pt x="43" y="1863"/>
                  </a:lnTo>
                  <a:lnTo>
                    <a:pt x="1" y="2214"/>
                  </a:lnTo>
                  <a:lnTo>
                    <a:pt x="1" y="2214"/>
                  </a:lnTo>
                  <a:lnTo>
                    <a:pt x="128" y="2140"/>
                  </a:lnTo>
                  <a:cubicBezTo>
                    <a:pt x="128" y="2140"/>
                    <a:pt x="415" y="1980"/>
                    <a:pt x="692" y="1809"/>
                  </a:cubicBezTo>
                  <a:cubicBezTo>
                    <a:pt x="937" y="1672"/>
                    <a:pt x="1171" y="1523"/>
                    <a:pt x="1235" y="1490"/>
                  </a:cubicBezTo>
                  <a:lnTo>
                    <a:pt x="1278" y="1490"/>
                  </a:lnTo>
                  <a:lnTo>
                    <a:pt x="1288" y="1416"/>
                  </a:lnTo>
                  <a:cubicBezTo>
                    <a:pt x="1288" y="1416"/>
                    <a:pt x="1320" y="1097"/>
                    <a:pt x="1363" y="788"/>
                  </a:cubicBezTo>
                  <a:cubicBezTo>
                    <a:pt x="1405" y="469"/>
                    <a:pt x="1458" y="149"/>
                    <a:pt x="1458" y="149"/>
                  </a:cubicBezTo>
                  <a:lnTo>
                    <a:pt x="147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3457800" y="5232075"/>
              <a:ext cx="15700" cy="23975"/>
            </a:xfrm>
            <a:custGeom>
              <a:avLst/>
              <a:gdLst/>
              <a:ahLst/>
              <a:cxnLst/>
              <a:rect l="l" t="t" r="r" b="b"/>
              <a:pathLst>
                <a:path w="628" h="959" extrusionOk="0">
                  <a:moveTo>
                    <a:pt x="628" y="1"/>
                  </a:moveTo>
                  <a:cubicBezTo>
                    <a:pt x="628" y="1"/>
                    <a:pt x="490" y="86"/>
                    <a:pt x="362" y="171"/>
                  </a:cubicBezTo>
                  <a:lnTo>
                    <a:pt x="85" y="320"/>
                  </a:lnTo>
                  <a:cubicBezTo>
                    <a:pt x="85" y="320"/>
                    <a:pt x="64" y="479"/>
                    <a:pt x="32" y="639"/>
                  </a:cubicBezTo>
                  <a:cubicBezTo>
                    <a:pt x="22" y="798"/>
                    <a:pt x="0" y="958"/>
                    <a:pt x="0" y="958"/>
                  </a:cubicBezTo>
                  <a:cubicBezTo>
                    <a:pt x="0" y="958"/>
                    <a:pt x="138" y="873"/>
                    <a:pt x="277" y="798"/>
                  </a:cubicBezTo>
                  <a:cubicBezTo>
                    <a:pt x="415" y="713"/>
                    <a:pt x="543" y="628"/>
                    <a:pt x="543" y="628"/>
                  </a:cubicBezTo>
                  <a:cubicBezTo>
                    <a:pt x="543" y="628"/>
                    <a:pt x="564" y="469"/>
                    <a:pt x="585" y="320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3355900" y="5151725"/>
              <a:ext cx="70000" cy="70000"/>
            </a:xfrm>
            <a:custGeom>
              <a:avLst/>
              <a:gdLst/>
              <a:ahLst/>
              <a:cxnLst/>
              <a:rect l="l" t="t" r="r" b="b"/>
              <a:pathLst>
                <a:path w="2800" h="2800" extrusionOk="0">
                  <a:moveTo>
                    <a:pt x="2554" y="266"/>
                  </a:moveTo>
                  <a:lnTo>
                    <a:pt x="2554" y="266"/>
                  </a:lnTo>
                  <a:cubicBezTo>
                    <a:pt x="2490" y="437"/>
                    <a:pt x="2395" y="724"/>
                    <a:pt x="2310" y="1022"/>
                  </a:cubicBezTo>
                  <a:cubicBezTo>
                    <a:pt x="2203" y="1406"/>
                    <a:pt x="2097" y="1799"/>
                    <a:pt x="2065" y="1916"/>
                  </a:cubicBezTo>
                  <a:cubicBezTo>
                    <a:pt x="1948" y="1959"/>
                    <a:pt x="1575" y="2118"/>
                    <a:pt x="1203" y="2267"/>
                  </a:cubicBezTo>
                  <a:cubicBezTo>
                    <a:pt x="894" y="2395"/>
                    <a:pt x="596" y="2501"/>
                    <a:pt x="426" y="2565"/>
                  </a:cubicBezTo>
                  <a:cubicBezTo>
                    <a:pt x="468" y="2385"/>
                    <a:pt x="564" y="2076"/>
                    <a:pt x="660" y="1767"/>
                  </a:cubicBezTo>
                  <a:cubicBezTo>
                    <a:pt x="777" y="1373"/>
                    <a:pt x="905" y="990"/>
                    <a:pt x="937" y="884"/>
                  </a:cubicBezTo>
                  <a:cubicBezTo>
                    <a:pt x="1054" y="841"/>
                    <a:pt x="1437" y="703"/>
                    <a:pt x="1820" y="554"/>
                  </a:cubicBezTo>
                  <a:cubicBezTo>
                    <a:pt x="2097" y="448"/>
                    <a:pt x="2384" y="330"/>
                    <a:pt x="2554" y="266"/>
                  </a:cubicBezTo>
                  <a:close/>
                  <a:moveTo>
                    <a:pt x="2799" y="1"/>
                  </a:moveTo>
                  <a:lnTo>
                    <a:pt x="2639" y="65"/>
                  </a:lnTo>
                  <a:cubicBezTo>
                    <a:pt x="2639" y="65"/>
                    <a:pt x="2203" y="245"/>
                    <a:pt x="1767" y="415"/>
                  </a:cubicBezTo>
                  <a:cubicBezTo>
                    <a:pt x="1320" y="597"/>
                    <a:pt x="862" y="756"/>
                    <a:pt x="862" y="756"/>
                  </a:cubicBezTo>
                  <a:lnTo>
                    <a:pt x="830" y="767"/>
                  </a:lnTo>
                  <a:lnTo>
                    <a:pt x="809" y="799"/>
                  </a:lnTo>
                  <a:cubicBezTo>
                    <a:pt x="809" y="810"/>
                    <a:pt x="660" y="1257"/>
                    <a:pt x="522" y="1725"/>
                  </a:cubicBezTo>
                  <a:cubicBezTo>
                    <a:pt x="404" y="2108"/>
                    <a:pt x="288" y="2501"/>
                    <a:pt x="255" y="2619"/>
                  </a:cubicBezTo>
                  <a:lnTo>
                    <a:pt x="0" y="2714"/>
                  </a:lnTo>
                  <a:lnTo>
                    <a:pt x="224" y="2746"/>
                  </a:lnTo>
                  <a:lnTo>
                    <a:pt x="203" y="2799"/>
                  </a:lnTo>
                  <a:lnTo>
                    <a:pt x="203" y="2799"/>
                  </a:lnTo>
                  <a:lnTo>
                    <a:pt x="319" y="2757"/>
                  </a:lnTo>
                  <a:lnTo>
                    <a:pt x="373" y="2757"/>
                  </a:lnTo>
                  <a:lnTo>
                    <a:pt x="373" y="2735"/>
                  </a:lnTo>
                  <a:cubicBezTo>
                    <a:pt x="490" y="2693"/>
                    <a:pt x="873" y="2555"/>
                    <a:pt x="1256" y="2406"/>
                  </a:cubicBezTo>
                  <a:cubicBezTo>
                    <a:pt x="1703" y="2225"/>
                    <a:pt x="2150" y="2033"/>
                    <a:pt x="2150" y="2033"/>
                  </a:cubicBezTo>
                  <a:lnTo>
                    <a:pt x="2182" y="2023"/>
                  </a:lnTo>
                  <a:lnTo>
                    <a:pt x="2192" y="1980"/>
                  </a:lnTo>
                  <a:cubicBezTo>
                    <a:pt x="2192" y="1980"/>
                    <a:pt x="2320" y="1512"/>
                    <a:pt x="2459" y="1065"/>
                  </a:cubicBezTo>
                  <a:cubicBezTo>
                    <a:pt x="2586" y="618"/>
                    <a:pt x="2735" y="160"/>
                    <a:pt x="2746" y="160"/>
                  </a:cubicBezTo>
                  <a:lnTo>
                    <a:pt x="2799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370775" y="5163450"/>
              <a:ext cx="44475" cy="47625"/>
            </a:xfrm>
            <a:custGeom>
              <a:avLst/>
              <a:gdLst/>
              <a:ahLst/>
              <a:cxnLst/>
              <a:rect l="l" t="t" r="r" b="b"/>
              <a:pathLst>
                <a:path w="1779" h="1905" extrusionOk="0">
                  <a:moveTo>
                    <a:pt x="1566" y="213"/>
                  </a:moveTo>
                  <a:lnTo>
                    <a:pt x="1555" y="255"/>
                  </a:lnTo>
                  <a:cubicBezTo>
                    <a:pt x="1512" y="372"/>
                    <a:pt x="1470" y="521"/>
                    <a:pt x="1427" y="681"/>
                  </a:cubicBezTo>
                  <a:cubicBezTo>
                    <a:pt x="1353" y="925"/>
                    <a:pt x="1278" y="1171"/>
                    <a:pt x="1257" y="1256"/>
                  </a:cubicBezTo>
                  <a:cubicBezTo>
                    <a:pt x="1172" y="1298"/>
                    <a:pt x="927" y="1394"/>
                    <a:pt x="693" y="1490"/>
                  </a:cubicBezTo>
                  <a:cubicBezTo>
                    <a:pt x="533" y="1554"/>
                    <a:pt x="384" y="1607"/>
                    <a:pt x="278" y="1649"/>
                  </a:cubicBezTo>
                  <a:lnTo>
                    <a:pt x="225" y="1670"/>
                  </a:lnTo>
                  <a:cubicBezTo>
                    <a:pt x="256" y="1554"/>
                    <a:pt x="310" y="1362"/>
                    <a:pt x="363" y="1181"/>
                  </a:cubicBezTo>
                  <a:cubicBezTo>
                    <a:pt x="438" y="937"/>
                    <a:pt x="523" y="691"/>
                    <a:pt x="544" y="606"/>
                  </a:cubicBezTo>
                  <a:cubicBezTo>
                    <a:pt x="639" y="575"/>
                    <a:pt x="885" y="479"/>
                    <a:pt x="1119" y="383"/>
                  </a:cubicBezTo>
                  <a:cubicBezTo>
                    <a:pt x="1289" y="319"/>
                    <a:pt x="1459" y="255"/>
                    <a:pt x="1566" y="213"/>
                  </a:cubicBezTo>
                  <a:close/>
                  <a:moveTo>
                    <a:pt x="1693" y="0"/>
                  </a:moveTo>
                  <a:lnTo>
                    <a:pt x="1651" y="21"/>
                  </a:lnTo>
                  <a:cubicBezTo>
                    <a:pt x="1608" y="32"/>
                    <a:pt x="1342" y="149"/>
                    <a:pt x="1065" y="255"/>
                  </a:cubicBezTo>
                  <a:cubicBezTo>
                    <a:pt x="767" y="372"/>
                    <a:pt x="469" y="479"/>
                    <a:pt x="469" y="479"/>
                  </a:cubicBezTo>
                  <a:lnTo>
                    <a:pt x="427" y="490"/>
                  </a:lnTo>
                  <a:lnTo>
                    <a:pt x="416" y="521"/>
                  </a:lnTo>
                  <a:lnTo>
                    <a:pt x="225" y="1138"/>
                  </a:lnTo>
                  <a:cubicBezTo>
                    <a:pt x="129" y="1458"/>
                    <a:pt x="44" y="1767"/>
                    <a:pt x="44" y="1767"/>
                  </a:cubicBezTo>
                  <a:lnTo>
                    <a:pt x="1" y="1905"/>
                  </a:lnTo>
                  <a:lnTo>
                    <a:pt x="320" y="1788"/>
                  </a:lnTo>
                  <a:cubicBezTo>
                    <a:pt x="438" y="1745"/>
                    <a:pt x="587" y="1692"/>
                    <a:pt x="746" y="1628"/>
                  </a:cubicBezTo>
                  <a:cubicBezTo>
                    <a:pt x="1044" y="1511"/>
                    <a:pt x="1342" y="1383"/>
                    <a:pt x="1342" y="1383"/>
                  </a:cubicBezTo>
                  <a:lnTo>
                    <a:pt x="1384" y="1362"/>
                  </a:lnTo>
                  <a:lnTo>
                    <a:pt x="1384" y="1330"/>
                  </a:lnTo>
                  <a:cubicBezTo>
                    <a:pt x="1384" y="1330"/>
                    <a:pt x="1470" y="1022"/>
                    <a:pt x="1566" y="713"/>
                  </a:cubicBezTo>
                  <a:cubicBezTo>
                    <a:pt x="1608" y="564"/>
                    <a:pt x="1661" y="415"/>
                    <a:pt x="1693" y="298"/>
                  </a:cubicBezTo>
                  <a:lnTo>
                    <a:pt x="1779" y="53"/>
                  </a:lnTo>
                  <a:lnTo>
                    <a:pt x="1725" y="21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383550" y="5176475"/>
              <a:ext cx="19475" cy="20775"/>
            </a:xfrm>
            <a:custGeom>
              <a:avLst/>
              <a:gdLst/>
              <a:ahLst/>
              <a:cxnLst/>
              <a:rect l="l" t="t" r="r" b="b"/>
              <a:pathLst>
                <a:path w="779" h="831" extrusionOk="0">
                  <a:moveTo>
                    <a:pt x="778" y="0"/>
                  </a:moveTo>
                  <a:lnTo>
                    <a:pt x="480" y="106"/>
                  </a:lnTo>
                  <a:cubicBezTo>
                    <a:pt x="331" y="170"/>
                    <a:pt x="182" y="224"/>
                    <a:pt x="182" y="224"/>
                  </a:cubicBezTo>
                  <a:cubicBezTo>
                    <a:pt x="182" y="224"/>
                    <a:pt x="140" y="373"/>
                    <a:pt x="97" y="532"/>
                  </a:cubicBezTo>
                  <a:cubicBezTo>
                    <a:pt x="43" y="681"/>
                    <a:pt x="1" y="830"/>
                    <a:pt x="1" y="830"/>
                  </a:cubicBezTo>
                  <a:lnTo>
                    <a:pt x="299" y="724"/>
                  </a:lnTo>
                  <a:cubicBezTo>
                    <a:pt x="448" y="660"/>
                    <a:pt x="587" y="607"/>
                    <a:pt x="587" y="607"/>
                  </a:cubicBezTo>
                  <a:cubicBezTo>
                    <a:pt x="587" y="607"/>
                    <a:pt x="639" y="447"/>
                    <a:pt x="682" y="298"/>
                  </a:cubicBezTo>
                  <a:cubicBezTo>
                    <a:pt x="724" y="149"/>
                    <a:pt x="778" y="0"/>
                    <a:pt x="778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3293375" y="5089475"/>
              <a:ext cx="74775" cy="58825"/>
            </a:xfrm>
            <a:custGeom>
              <a:avLst/>
              <a:gdLst/>
              <a:ahLst/>
              <a:cxnLst/>
              <a:rect l="l" t="t" r="r" b="b"/>
              <a:pathLst>
                <a:path w="2991" h="2353" extrusionOk="0">
                  <a:moveTo>
                    <a:pt x="2714" y="213"/>
                  </a:moveTo>
                  <a:lnTo>
                    <a:pt x="2352" y="937"/>
                  </a:lnTo>
                  <a:cubicBezTo>
                    <a:pt x="2257" y="1139"/>
                    <a:pt x="2160" y="1341"/>
                    <a:pt x="2086" y="1512"/>
                  </a:cubicBezTo>
                  <a:lnTo>
                    <a:pt x="1969" y="1777"/>
                  </a:lnTo>
                  <a:lnTo>
                    <a:pt x="1682" y="1852"/>
                  </a:lnTo>
                  <a:cubicBezTo>
                    <a:pt x="1501" y="1895"/>
                    <a:pt x="1278" y="1948"/>
                    <a:pt x="1065" y="1990"/>
                  </a:cubicBezTo>
                  <a:cubicBezTo>
                    <a:pt x="746" y="2065"/>
                    <a:pt x="426" y="2129"/>
                    <a:pt x="256" y="2160"/>
                  </a:cubicBezTo>
                  <a:cubicBezTo>
                    <a:pt x="330" y="2001"/>
                    <a:pt x="469" y="1703"/>
                    <a:pt x="607" y="1405"/>
                  </a:cubicBezTo>
                  <a:cubicBezTo>
                    <a:pt x="724" y="1160"/>
                    <a:pt x="820" y="969"/>
                    <a:pt x="905" y="820"/>
                  </a:cubicBezTo>
                  <a:lnTo>
                    <a:pt x="1022" y="585"/>
                  </a:lnTo>
                  <a:lnTo>
                    <a:pt x="1288" y="533"/>
                  </a:lnTo>
                  <a:cubicBezTo>
                    <a:pt x="1448" y="500"/>
                    <a:pt x="1671" y="458"/>
                    <a:pt x="1937" y="394"/>
                  </a:cubicBezTo>
                  <a:cubicBezTo>
                    <a:pt x="2235" y="330"/>
                    <a:pt x="2533" y="266"/>
                    <a:pt x="2714" y="213"/>
                  </a:cubicBezTo>
                  <a:close/>
                  <a:moveTo>
                    <a:pt x="2991" y="1"/>
                  </a:moveTo>
                  <a:lnTo>
                    <a:pt x="2831" y="32"/>
                  </a:lnTo>
                  <a:cubicBezTo>
                    <a:pt x="2831" y="43"/>
                    <a:pt x="2373" y="150"/>
                    <a:pt x="1905" y="256"/>
                  </a:cubicBezTo>
                  <a:cubicBezTo>
                    <a:pt x="1650" y="309"/>
                    <a:pt x="1416" y="362"/>
                    <a:pt x="1256" y="384"/>
                  </a:cubicBezTo>
                  <a:lnTo>
                    <a:pt x="926" y="448"/>
                  </a:lnTo>
                  <a:lnTo>
                    <a:pt x="777" y="746"/>
                  </a:lnTo>
                  <a:cubicBezTo>
                    <a:pt x="692" y="895"/>
                    <a:pt x="597" y="1096"/>
                    <a:pt x="469" y="1341"/>
                  </a:cubicBezTo>
                  <a:cubicBezTo>
                    <a:pt x="266" y="1777"/>
                    <a:pt x="64" y="2224"/>
                    <a:pt x="64" y="2224"/>
                  </a:cubicBezTo>
                  <a:lnTo>
                    <a:pt x="1" y="2352"/>
                  </a:lnTo>
                  <a:lnTo>
                    <a:pt x="139" y="2331"/>
                  </a:lnTo>
                  <a:cubicBezTo>
                    <a:pt x="150" y="2331"/>
                    <a:pt x="628" y="2235"/>
                    <a:pt x="1096" y="2139"/>
                  </a:cubicBezTo>
                  <a:cubicBezTo>
                    <a:pt x="1320" y="2086"/>
                    <a:pt x="1543" y="2033"/>
                    <a:pt x="1714" y="1990"/>
                  </a:cubicBezTo>
                  <a:lnTo>
                    <a:pt x="2075" y="1895"/>
                  </a:lnTo>
                  <a:lnTo>
                    <a:pt x="2224" y="1565"/>
                  </a:lnTo>
                  <a:cubicBezTo>
                    <a:pt x="2299" y="1405"/>
                    <a:pt x="2384" y="1203"/>
                    <a:pt x="2491" y="1001"/>
                  </a:cubicBezTo>
                  <a:cubicBezTo>
                    <a:pt x="2693" y="564"/>
                    <a:pt x="2916" y="150"/>
                    <a:pt x="2916" y="139"/>
                  </a:cubicBezTo>
                  <a:lnTo>
                    <a:pt x="299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3304550" y="5098250"/>
              <a:ext cx="52425" cy="41275"/>
            </a:xfrm>
            <a:custGeom>
              <a:avLst/>
              <a:gdLst/>
              <a:ahLst/>
              <a:cxnLst/>
              <a:rect l="l" t="t" r="r" b="b"/>
              <a:pathLst>
                <a:path w="2097" h="1651" extrusionOk="0">
                  <a:moveTo>
                    <a:pt x="1820" y="224"/>
                  </a:moveTo>
                  <a:lnTo>
                    <a:pt x="1820" y="224"/>
                  </a:lnTo>
                  <a:cubicBezTo>
                    <a:pt x="1767" y="331"/>
                    <a:pt x="1682" y="490"/>
                    <a:pt x="1607" y="660"/>
                  </a:cubicBezTo>
                  <a:lnTo>
                    <a:pt x="1341" y="1214"/>
                  </a:lnTo>
                  <a:lnTo>
                    <a:pt x="746" y="1352"/>
                  </a:lnTo>
                  <a:cubicBezTo>
                    <a:pt x="564" y="1395"/>
                    <a:pt x="384" y="1426"/>
                    <a:pt x="256" y="1448"/>
                  </a:cubicBezTo>
                  <a:lnTo>
                    <a:pt x="479" y="1001"/>
                  </a:lnTo>
                  <a:cubicBezTo>
                    <a:pt x="585" y="767"/>
                    <a:pt x="703" y="532"/>
                    <a:pt x="746" y="458"/>
                  </a:cubicBezTo>
                  <a:cubicBezTo>
                    <a:pt x="831" y="437"/>
                    <a:pt x="1096" y="383"/>
                    <a:pt x="1341" y="331"/>
                  </a:cubicBezTo>
                  <a:cubicBezTo>
                    <a:pt x="1522" y="288"/>
                    <a:pt x="1703" y="246"/>
                    <a:pt x="1820" y="224"/>
                  </a:cubicBezTo>
                  <a:close/>
                  <a:moveTo>
                    <a:pt x="2097" y="0"/>
                  </a:moveTo>
                  <a:lnTo>
                    <a:pt x="1937" y="43"/>
                  </a:lnTo>
                  <a:cubicBezTo>
                    <a:pt x="1937" y="43"/>
                    <a:pt x="1628" y="118"/>
                    <a:pt x="1309" y="182"/>
                  </a:cubicBezTo>
                  <a:cubicBezTo>
                    <a:pt x="1001" y="256"/>
                    <a:pt x="682" y="320"/>
                    <a:pt x="682" y="320"/>
                  </a:cubicBezTo>
                  <a:lnTo>
                    <a:pt x="649" y="320"/>
                  </a:lnTo>
                  <a:lnTo>
                    <a:pt x="628" y="352"/>
                  </a:lnTo>
                  <a:cubicBezTo>
                    <a:pt x="628" y="352"/>
                    <a:pt x="479" y="639"/>
                    <a:pt x="341" y="937"/>
                  </a:cubicBezTo>
                  <a:cubicBezTo>
                    <a:pt x="202" y="1225"/>
                    <a:pt x="64" y="1523"/>
                    <a:pt x="64" y="1523"/>
                  </a:cubicBezTo>
                  <a:lnTo>
                    <a:pt x="1" y="1650"/>
                  </a:lnTo>
                  <a:lnTo>
                    <a:pt x="150" y="1629"/>
                  </a:lnTo>
                  <a:cubicBezTo>
                    <a:pt x="150" y="1629"/>
                    <a:pt x="469" y="1565"/>
                    <a:pt x="777" y="1490"/>
                  </a:cubicBezTo>
                  <a:lnTo>
                    <a:pt x="1214" y="1395"/>
                  </a:lnTo>
                  <a:lnTo>
                    <a:pt x="1448" y="1341"/>
                  </a:lnTo>
                  <a:lnTo>
                    <a:pt x="1735" y="724"/>
                  </a:lnTo>
                  <a:cubicBezTo>
                    <a:pt x="1874" y="426"/>
                    <a:pt x="2023" y="149"/>
                    <a:pt x="2023" y="149"/>
                  </a:cubicBezTo>
                  <a:lnTo>
                    <a:pt x="2097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3319450" y="5110225"/>
              <a:ext cx="22375" cy="17850"/>
            </a:xfrm>
            <a:custGeom>
              <a:avLst/>
              <a:gdLst/>
              <a:ahLst/>
              <a:cxnLst/>
              <a:rect l="l" t="t" r="r" b="b"/>
              <a:pathLst>
                <a:path w="895" h="714" extrusionOk="0">
                  <a:moveTo>
                    <a:pt x="894" y="1"/>
                  </a:moveTo>
                  <a:lnTo>
                    <a:pt x="894" y="1"/>
                  </a:lnTo>
                  <a:cubicBezTo>
                    <a:pt x="894" y="1"/>
                    <a:pt x="745" y="32"/>
                    <a:pt x="585" y="65"/>
                  </a:cubicBezTo>
                  <a:cubicBezTo>
                    <a:pt x="436" y="107"/>
                    <a:pt x="277" y="139"/>
                    <a:pt x="277" y="139"/>
                  </a:cubicBezTo>
                  <a:cubicBezTo>
                    <a:pt x="277" y="139"/>
                    <a:pt x="202" y="277"/>
                    <a:pt x="138" y="415"/>
                  </a:cubicBezTo>
                  <a:cubicBezTo>
                    <a:pt x="64" y="564"/>
                    <a:pt x="1" y="713"/>
                    <a:pt x="1" y="713"/>
                  </a:cubicBezTo>
                  <a:cubicBezTo>
                    <a:pt x="1" y="713"/>
                    <a:pt x="150" y="671"/>
                    <a:pt x="309" y="639"/>
                  </a:cubicBezTo>
                  <a:cubicBezTo>
                    <a:pt x="469" y="607"/>
                    <a:pt x="618" y="575"/>
                    <a:pt x="618" y="575"/>
                  </a:cubicBezTo>
                  <a:cubicBezTo>
                    <a:pt x="618" y="575"/>
                    <a:pt x="692" y="426"/>
                    <a:pt x="756" y="288"/>
                  </a:cubicBezTo>
                  <a:cubicBezTo>
                    <a:pt x="831" y="139"/>
                    <a:pt x="894" y="1"/>
                    <a:pt x="89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238050" y="5018975"/>
              <a:ext cx="83025" cy="46575"/>
            </a:xfrm>
            <a:custGeom>
              <a:avLst/>
              <a:gdLst/>
              <a:ahLst/>
              <a:cxnLst/>
              <a:rect l="l" t="t" r="r" b="b"/>
              <a:pathLst>
                <a:path w="3321" h="1863" extrusionOk="0">
                  <a:moveTo>
                    <a:pt x="3011" y="170"/>
                  </a:moveTo>
                  <a:cubicBezTo>
                    <a:pt x="2905" y="319"/>
                    <a:pt x="2724" y="575"/>
                    <a:pt x="2543" y="820"/>
                  </a:cubicBezTo>
                  <a:cubicBezTo>
                    <a:pt x="2415" y="1022"/>
                    <a:pt x="2277" y="1224"/>
                    <a:pt x="2171" y="1373"/>
                  </a:cubicBezTo>
                  <a:lnTo>
                    <a:pt x="2032" y="1596"/>
                  </a:lnTo>
                  <a:lnTo>
                    <a:pt x="1767" y="1618"/>
                  </a:lnTo>
                  <a:cubicBezTo>
                    <a:pt x="1585" y="1639"/>
                    <a:pt x="1351" y="1650"/>
                    <a:pt x="1107" y="1671"/>
                  </a:cubicBezTo>
                  <a:cubicBezTo>
                    <a:pt x="788" y="1693"/>
                    <a:pt x="457" y="1703"/>
                    <a:pt x="277" y="1714"/>
                  </a:cubicBezTo>
                  <a:lnTo>
                    <a:pt x="372" y="1554"/>
                  </a:lnTo>
                  <a:cubicBezTo>
                    <a:pt x="479" y="1405"/>
                    <a:pt x="596" y="1213"/>
                    <a:pt x="734" y="1022"/>
                  </a:cubicBezTo>
                  <a:cubicBezTo>
                    <a:pt x="979" y="692"/>
                    <a:pt x="1213" y="362"/>
                    <a:pt x="1287" y="267"/>
                  </a:cubicBezTo>
                  <a:cubicBezTo>
                    <a:pt x="1405" y="267"/>
                    <a:pt x="1819" y="256"/>
                    <a:pt x="2214" y="234"/>
                  </a:cubicBezTo>
                  <a:cubicBezTo>
                    <a:pt x="2448" y="224"/>
                    <a:pt x="2692" y="203"/>
                    <a:pt x="2873" y="192"/>
                  </a:cubicBezTo>
                  <a:lnTo>
                    <a:pt x="3011" y="170"/>
                  </a:lnTo>
                  <a:close/>
                  <a:moveTo>
                    <a:pt x="3320" y="0"/>
                  </a:moveTo>
                  <a:lnTo>
                    <a:pt x="2852" y="43"/>
                  </a:lnTo>
                  <a:cubicBezTo>
                    <a:pt x="2682" y="54"/>
                    <a:pt x="2437" y="75"/>
                    <a:pt x="2203" y="85"/>
                  </a:cubicBezTo>
                  <a:cubicBezTo>
                    <a:pt x="1734" y="107"/>
                    <a:pt x="1256" y="118"/>
                    <a:pt x="1245" y="118"/>
                  </a:cubicBezTo>
                  <a:lnTo>
                    <a:pt x="1213" y="118"/>
                  </a:lnTo>
                  <a:lnTo>
                    <a:pt x="1192" y="149"/>
                  </a:lnTo>
                  <a:cubicBezTo>
                    <a:pt x="1192" y="160"/>
                    <a:pt x="894" y="543"/>
                    <a:pt x="617" y="937"/>
                  </a:cubicBezTo>
                  <a:cubicBezTo>
                    <a:pt x="479" y="1139"/>
                    <a:pt x="351" y="1320"/>
                    <a:pt x="256" y="1480"/>
                  </a:cubicBezTo>
                  <a:lnTo>
                    <a:pt x="0" y="1863"/>
                  </a:lnTo>
                  <a:lnTo>
                    <a:pt x="138" y="1863"/>
                  </a:lnTo>
                  <a:cubicBezTo>
                    <a:pt x="138" y="1863"/>
                    <a:pt x="639" y="1842"/>
                    <a:pt x="1117" y="1809"/>
                  </a:cubicBezTo>
                  <a:cubicBezTo>
                    <a:pt x="1362" y="1799"/>
                    <a:pt x="1596" y="1778"/>
                    <a:pt x="1777" y="1767"/>
                  </a:cubicBezTo>
                  <a:lnTo>
                    <a:pt x="2117" y="1735"/>
                  </a:lnTo>
                  <a:lnTo>
                    <a:pt x="2299" y="1458"/>
                  </a:lnTo>
                  <a:cubicBezTo>
                    <a:pt x="2394" y="1298"/>
                    <a:pt x="2533" y="1107"/>
                    <a:pt x="2671" y="905"/>
                  </a:cubicBezTo>
                  <a:cubicBezTo>
                    <a:pt x="2937" y="511"/>
                    <a:pt x="3224" y="139"/>
                    <a:pt x="3224" y="128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3250525" y="5026150"/>
              <a:ext cx="58025" cy="32500"/>
            </a:xfrm>
            <a:custGeom>
              <a:avLst/>
              <a:gdLst/>
              <a:ahLst/>
              <a:cxnLst/>
              <a:rect l="l" t="t" r="r" b="b"/>
              <a:pathLst>
                <a:path w="2321" h="1300" extrusionOk="0">
                  <a:moveTo>
                    <a:pt x="2013" y="171"/>
                  </a:moveTo>
                  <a:lnTo>
                    <a:pt x="2013" y="171"/>
                  </a:lnTo>
                  <a:cubicBezTo>
                    <a:pt x="1938" y="266"/>
                    <a:pt x="1842" y="415"/>
                    <a:pt x="1736" y="564"/>
                  </a:cubicBezTo>
                  <a:cubicBezTo>
                    <a:pt x="1587" y="777"/>
                    <a:pt x="1438" y="990"/>
                    <a:pt x="1395" y="1065"/>
                  </a:cubicBezTo>
                  <a:cubicBezTo>
                    <a:pt x="1299" y="1075"/>
                    <a:pt x="1044" y="1097"/>
                    <a:pt x="778" y="1108"/>
                  </a:cubicBezTo>
                  <a:cubicBezTo>
                    <a:pt x="597" y="1129"/>
                    <a:pt x="405" y="1139"/>
                    <a:pt x="278" y="1139"/>
                  </a:cubicBezTo>
                  <a:cubicBezTo>
                    <a:pt x="352" y="1033"/>
                    <a:pt x="448" y="884"/>
                    <a:pt x="554" y="725"/>
                  </a:cubicBezTo>
                  <a:cubicBezTo>
                    <a:pt x="703" y="522"/>
                    <a:pt x="852" y="320"/>
                    <a:pt x="916" y="224"/>
                  </a:cubicBezTo>
                  <a:cubicBezTo>
                    <a:pt x="1012" y="224"/>
                    <a:pt x="1268" y="214"/>
                    <a:pt x="1523" y="203"/>
                  </a:cubicBezTo>
                  <a:cubicBezTo>
                    <a:pt x="1704" y="192"/>
                    <a:pt x="1885" y="181"/>
                    <a:pt x="2013" y="171"/>
                  </a:cubicBezTo>
                  <a:close/>
                  <a:moveTo>
                    <a:pt x="2321" y="1"/>
                  </a:moveTo>
                  <a:lnTo>
                    <a:pt x="2162" y="11"/>
                  </a:lnTo>
                  <a:cubicBezTo>
                    <a:pt x="2162" y="11"/>
                    <a:pt x="1842" y="32"/>
                    <a:pt x="1512" y="54"/>
                  </a:cubicBezTo>
                  <a:cubicBezTo>
                    <a:pt x="1204" y="75"/>
                    <a:pt x="885" y="86"/>
                    <a:pt x="873" y="86"/>
                  </a:cubicBezTo>
                  <a:lnTo>
                    <a:pt x="842" y="86"/>
                  </a:lnTo>
                  <a:lnTo>
                    <a:pt x="821" y="117"/>
                  </a:lnTo>
                  <a:cubicBezTo>
                    <a:pt x="767" y="181"/>
                    <a:pt x="597" y="405"/>
                    <a:pt x="438" y="639"/>
                  </a:cubicBezTo>
                  <a:cubicBezTo>
                    <a:pt x="256" y="905"/>
                    <a:pt x="76" y="1182"/>
                    <a:pt x="76" y="1182"/>
                  </a:cubicBezTo>
                  <a:lnTo>
                    <a:pt x="1" y="1299"/>
                  </a:lnTo>
                  <a:lnTo>
                    <a:pt x="140" y="1288"/>
                  </a:lnTo>
                  <a:cubicBezTo>
                    <a:pt x="140" y="1288"/>
                    <a:pt x="469" y="1278"/>
                    <a:pt x="788" y="1257"/>
                  </a:cubicBezTo>
                  <a:cubicBezTo>
                    <a:pt x="1119" y="1235"/>
                    <a:pt x="1438" y="1214"/>
                    <a:pt x="1438" y="1214"/>
                  </a:cubicBezTo>
                  <a:lnTo>
                    <a:pt x="1469" y="1214"/>
                  </a:lnTo>
                  <a:lnTo>
                    <a:pt x="1491" y="1182"/>
                  </a:lnTo>
                  <a:cubicBezTo>
                    <a:pt x="1491" y="1182"/>
                    <a:pt x="1672" y="905"/>
                    <a:pt x="1853" y="650"/>
                  </a:cubicBezTo>
                  <a:cubicBezTo>
                    <a:pt x="2034" y="384"/>
                    <a:pt x="2225" y="129"/>
                    <a:pt x="2225" y="129"/>
                  </a:cubicBezTo>
                  <a:lnTo>
                    <a:pt x="2321" y="1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3266775" y="5035450"/>
              <a:ext cx="25025" cy="13875"/>
            </a:xfrm>
            <a:custGeom>
              <a:avLst/>
              <a:gdLst/>
              <a:ahLst/>
              <a:cxnLst/>
              <a:rect l="l" t="t" r="r" b="b"/>
              <a:pathLst>
                <a:path w="1001" h="555" extrusionOk="0">
                  <a:moveTo>
                    <a:pt x="1001" y="1"/>
                  </a:moveTo>
                  <a:lnTo>
                    <a:pt x="682" y="22"/>
                  </a:lnTo>
                  <a:cubicBezTo>
                    <a:pt x="521" y="33"/>
                    <a:pt x="362" y="33"/>
                    <a:pt x="362" y="33"/>
                  </a:cubicBezTo>
                  <a:cubicBezTo>
                    <a:pt x="362" y="33"/>
                    <a:pt x="266" y="171"/>
                    <a:pt x="181" y="299"/>
                  </a:cubicBezTo>
                  <a:cubicBezTo>
                    <a:pt x="96" y="427"/>
                    <a:pt x="0" y="554"/>
                    <a:pt x="0" y="554"/>
                  </a:cubicBezTo>
                  <a:cubicBezTo>
                    <a:pt x="0" y="554"/>
                    <a:pt x="160" y="554"/>
                    <a:pt x="320" y="544"/>
                  </a:cubicBezTo>
                  <a:lnTo>
                    <a:pt x="639" y="523"/>
                  </a:lnTo>
                  <a:cubicBezTo>
                    <a:pt x="639" y="523"/>
                    <a:pt x="724" y="384"/>
                    <a:pt x="819" y="256"/>
                  </a:cubicBezTo>
                  <a:cubicBezTo>
                    <a:pt x="905" y="129"/>
                    <a:pt x="1001" y="1"/>
                    <a:pt x="1001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3196250" y="4936775"/>
              <a:ext cx="89175" cy="43375"/>
            </a:xfrm>
            <a:custGeom>
              <a:avLst/>
              <a:gdLst/>
              <a:ahLst/>
              <a:cxnLst/>
              <a:rect l="l" t="t" r="r" b="b"/>
              <a:pathLst>
                <a:path w="3567" h="1735" extrusionOk="0">
                  <a:moveTo>
                    <a:pt x="1523" y="159"/>
                  </a:moveTo>
                  <a:cubicBezTo>
                    <a:pt x="1640" y="170"/>
                    <a:pt x="2044" y="223"/>
                    <a:pt x="2449" y="266"/>
                  </a:cubicBezTo>
                  <a:cubicBezTo>
                    <a:pt x="2683" y="287"/>
                    <a:pt x="2917" y="308"/>
                    <a:pt x="3098" y="330"/>
                  </a:cubicBezTo>
                  <a:lnTo>
                    <a:pt x="3236" y="341"/>
                  </a:lnTo>
                  <a:cubicBezTo>
                    <a:pt x="3108" y="468"/>
                    <a:pt x="2896" y="681"/>
                    <a:pt x="2683" y="904"/>
                  </a:cubicBezTo>
                  <a:cubicBezTo>
                    <a:pt x="2406" y="1192"/>
                    <a:pt x="2129" y="1490"/>
                    <a:pt x="2044" y="1585"/>
                  </a:cubicBezTo>
                  <a:cubicBezTo>
                    <a:pt x="1928" y="1575"/>
                    <a:pt x="1523" y="1554"/>
                    <a:pt x="1119" y="1511"/>
                  </a:cubicBezTo>
                  <a:cubicBezTo>
                    <a:pt x="799" y="1479"/>
                    <a:pt x="480" y="1447"/>
                    <a:pt x="289" y="1426"/>
                  </a:cubicBezTo>
                  <a:lnTo>
                    <a:pt x="405" y="1299"/>
                  </a:lnTo>
                  <a:cubicBezTo>
                    <a:pt x="523" y="1171"/>
                    <a:pt x="693" y="989"/>
                    <a:pt x="863" y="819"/>
                  </a:cubicBezTo>
                  <a:cubicBezTo>
                    <a:pt x="1150" y="521"/>
                    <a:pt x="1438" y="245"/>
                    <a:pt x="1523" y="159"/>
                  </a:cubicBezTo>
                  <a:close/>
                  <a:moveTo>
                    <a:pt x="1469" y="0"/>
                  </a:moveTo>
                  <a:lnTo>
                    <a:pt x="1448" y="21"/>
                  </a:lnTo>
                  <a:cubicBezTo>
                    <a:pt x="1438" y="32"/>
                    <a:pt x="1097" y="362"/>
                    <a:pt x="757" y="713"/>
                  </a:cubicBezTo>
                  <a:cubicBezTo>
                    <a:pt x="587" y="883"/>
                    <a:pt x="416" y="1064"/>
                    <a:pt x="299" y="1202"/>
                  </a:cubicBezTo>
                  <a:lnTo>
                    <a:pt x="86" y="1426"/>
                  </a:lnTo>
                  <a:lnTo>
                    <a:pt x="1" y="1533"/>
                  </a:lnTo>
                  <a:lnTo>
                    <a:pt x="140" y="1554"/>
                  </a:lnTo>
                  <a:cubicBezTo>
                    <a:pt x="256" y="1564"/>
                    <a:pt x="682" y="1618"/>
                    <a:pt x="1108" y="1660"/>
                  </a:cubicBezTo>
                  <a:cubicBezTo>
                    <a:pt x="1587" y="1703"/>
                    <a:pt x="2065" y="1734"/>
                    <a:pt x="2077" y="1734"/>
                  </a:cubicBezTo>
                  <a:lnTo>
                    <a:pt x="2108" y="1734"/>
                  </a:lnTo>
                  <a:lnTo>
                    <a:pt x="2129" y="1713"/>
                  </a:lnTo>
                  <a:cubicBezTo>
                    <a:pt x="2140" y="1703"/>
                    <a:pt x="2460" y="1341"/>
                    <a:pt x="2789" y="1001"/>
                  </a:cubicBezTo>
                  <a:cubicBezTo>
                    <a:pt x="3108" y="660"/>
                    <a:pt x="3449" y="330"/>
                    <a:pt x="3449" y="330"/>
                  </a:cubicBezTo>
                  <a:lnTo>
                    <a:pt x="3566" y="213"/>
                  </a:lnTo>
                  <a:lnTo>
                    <a:pt x="3108" y="181"/>
                  </a:lnTo>
                  <a:cubicBezTo>
                    <a:pt x="2928" y="170"/>
                    <a:pt x="2694" y="149"/>
                    <a:pt x="2460" y="117"/>
                  </a:cubicBezTo>
                  <a:cubicBezTo>
                    <a:pt x="1991" y="74"/>
                    <a:pt x="1512" y="10"/>
                    <a:pt x="1512" y="10"/>
                  </a:cubicBezTo>
                  <a:lnTo>
                    <a:pt x="1469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209300" y="4943400"/>
              <a:ext cx="62550" cy="30350"/>
            </a:xfrm>
            <a:custGeom>
              <a:avLst/>
              <a:gdLst/>
              <a:ahLst/>
              <a:cxnLst/>
              <a:rect l="l" t="t" r="r" b="b"/>
              <a:pathLst>
                <a:path w="2502" h="1214" extrusionOk="0">
                  <a:moveTo>
                    <a:pt x="1086" y="150"/>
                  </a:moveTo>
                  <a:cubicBezTo>
                    <a:pt x="1182" y="161"/>
                    <a:pt x="1437" y="192"/>
                    <a:pt x="1692" y="225"/>
                  </a:cubicBezTo>
                  <a:lnTo>
                    <a:pt x="2129" y="267"/>
                  </a:lnTo>
                  <a:lnTo>
                    <a:pt x="2172" y="267"/>
                  </a:lnTo>
                  <a:cubicBezTo>
                    <a:pt x="2087" y="352"/>
                    <a:pt x="1969" y="480"/>
                    <a:pt x="1841" y="618"/>
                  </a:cubicBezTo>
                  <a:cubicBezTo>
                    <a:pt x="1661" y="799"/>
                    <a:pt x="1491" y="991"/>
                    <a:pt x="1427" y="1065"/>
                  </a:cubicBezTo>
                  <a:cubicBezTo>
                    <a:pt x="1331" y="1055"/>
                    <a:pt x="1075" y="1034"/>
                    <a:pt x="820" y="1012"/>
                  </a:cubicBezTo>
                  <a:cubicBezTo>
                    <a:pt x="628" y="991"/>
                    <a:pt x="437" y="970"/>
                    <a:pt x="309" y="959"/>
                  </a:cubicBezTo>
                  <a:lnTo>
                    <a:pt x="661" y="587"/>
                  </a:lnTo>
                  <a:cubicBezTo>
                    <a:pt x="841" y="405"/>
                    <a:pt x="1022" y="225"/>
                    <a:pt x="1086" y="150"/>
                  </a:cubicBezTo>
                  <a:close/>
                  <a:moveTo>
                    <a:pt x="1044" y="1"/>
                  </a:moveTo>
                  <a:lnTo>
                    <a:pt x="1011" y="22"/>
                  </a:lnTo>
                  <a:cubicBezTo>
                    <a:pt x="1011" y="22"/>
                    <a:pt x="777" y="256"/>
                    <a:pt x="554" y="490"/>
                  </a:cubicBezTo>
                  <a:lnTo>
                    <a:pt x="1" y="1065"/>
                  </a:lnTo>
                  <a:lnTo>
                    <a:pt x="150" y="1086"/>
                  </a:lnTo>
                  <a:cubicBezTo>
                    <a:pt x="150" y="1086"/>
                    <a:pt x="479" y="1129"/>
                    <a:pt x="799" y="1150"/>
                  </a:cubicBezTo>
                  <a:cubicBezTo>
                    <a:pt x="1096" y="1182"/>
                    <a:pt x="1394" y="1204"/>
                    <a:pt x="1448" y="1214"/>
                  </a:cubicBezTo>
                  <a:lnTo>
                    <a:pt x="1491" y="1214"/>
                  </a:lnTo>
                  <a:lnTo>
                    <a:pt x="1512" y="1182"/>
                  </a:lnTo>
                  <a:cubicBezTo>
                    <a:pt x="1512" y="1182"/>
                    <a:pt x="1725" y="948"/>
                    <a:pt x="1948" y="714"/>
                  </a:cubicBezTo>
                  <a:cubicBezTo>
                    <a:pt x="2172" y="480"/>
                    <a:pt x="2395" y="256"/>
                    <a:pt x="2395" y="256"/>
                  </a:cubicBezTo>
                  <a:lnTo>
                    <a:pt x="2501" y="150"/>
                  </a:lnTo>
                  <a:lnTo>
                    <a:pt x="1714" y="76"/>
                  </a:lnTo>
                  <a:cubicBezTo>
                    <a:pt x="1394" y="43"/>
                    <a:pt x="1075" y="1"/>
                    <a:pt x="1075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3227125" y="4952200"/>
              <a:ext cx="26900" cy="13050"/>
            </a:xfrm>
            <a:custGeom>
              <a:avLst/>
              <a:gdLst/>
              <a:ahLst/>
              <a:cxnLst/>
              <a:rect l="l" t="t" r="r" b="b"/>
              <a:pathLst>
                <a:path w="1076" h="522" extrusionOk="0">
                  <a:moveTo>
                    <a:pt x="447" y="0"/>
                  </a:moveTo>
                  <a:cubicBezTo>
                    <a:pt x="447" y="0"/>
                    <a:pt x="331" y="107"/>
                    <a:pt x="224" y="223"/>
                  </a:cubicBezTo>
                  <a:cubicBezTo>
                    <a:pt x="107" y="341"/>
                    <a:pt x="0" y="458"/>
                    <a:pt x="0" y="458"/>
                  </a:cubicBezTo>
                  <a:cubicBezTo>
                    <a:pt x="0" y="458"/>
                    <a:pt x="160" y="469"/>
                    <a:pt x="320" y="490"/>
                  </a:cubicBezTo>
                  <a:cubicBezTo>
                    <a:pt x="480" y="500"/>
                    <a:pt x="639" y="521"/>
                    <a:pt x="639" y="521"/>
                  </a:cubicBezTo>
                  <a:lnTo>
                    <a:pt x="852" y="287"/>
                  </a:lnTo>
                  <a:cubicBezTo>
                    <a:pt x="958" y="171"/>
                    <a:pt x="1076" y="64"/>
                    <a:pt x="1076" y="64"/>
                  </a:cubicBezTo>
                  <a:cubicBezTo>
                    <a:pt x="1076" y="64"/>
                    <a:pt x="916" y="43"/>
                    <a:pt x="756" y="32"/>
                  </a:cubicBezTo>
                  <a:cubicBezTo>
                    <a:pt x="596" y="11"/>
                    <a:pt x="447" y="0"/>
                    <a:pt x="447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169125" y="4847100"/>
              <a:ext cx="93425" cy="45250"/>
            </a:xfrm>
            <a:custGeom>
              <a:avLst/>
              <a:gdLst/>
              <a:ahLst/>
              <a:cxnLst/>
              <a:rect l="l" t="t" r="r" b="b"/>
              <a:pathLst>
                <a:path w="3737" h="1810" extrusionOk="0">
                  <a:moveTo>
                    <a:pt x="1724" y="161"/>
                  </a:moveTo>
                  <a:cubicBezTo>
                    <a:pt x="1842" y="192"/>
                    <a:pt x="2235" y="310"/>
                    <a:pt x="2618" y="416"/>
                  </a:cubicBezTo>
                  <a:lnTo>
                    <a:pt x="3385" y="607"/>
                  </a:lnTo>
                  <a:lnTo>
                    <a:pt x="3268" y="693"/>
                  </a:lnTo>
                  <a:cubicBezTo>
                    <a:pt x="3129" y="788"/>
                    <a:pt x="2949" y="927"/>
                    <a:pt x="2746" y="1076"/>
                  </a:cubicBezTo>
                  <a:cubicBezTo>
                    <a:pt x="2427" y="1320"/>
                    <a:pt x="2119" y="1575"/>
                    <a:pt x="2022" y="1650"/>
                  </a:cubicBezTo>
                  <a:cubicBezTo>
                    <a:pt x="1906" y="1629"/>
                    <a:pt x="1512" y="1533"/>
                    <a:pt x="1118" y="1438"/>
                  </a:cubicBezTo>
                  <a:cubicBezTo>
                    <a:pt x="873" y="1374"/>
                    <a:pt x="629" y="1310"/>
                    <a:pt x="469" y="1256"/>
                  </a:cubicBezTo>
                  <a:lnTo>
                    <a:pt x="309" y="1214"/>
                  </a:lnTo>
                  <a:cubicBezTo>
                    <a:pt x="458" y="1107"/>
                    <a:pt x="714" y="905"/>
                    <a:pt x="969" y="703"/>
                  </a:cubicBezTo>
                  <a:cubicBezTo>
                    <a:pt x="1299" y="458"/>
                    <a:pt x="1629" y="235"/>
                    <a:pt x="1724" y="161"/>
                  </a:cubicBezTo>
                  <a:close/>
                  <a:moveTo>
                    <a:pt x="1693" y="0"/>
                  </a:moveTo>
                  <a:lnTo>
                    <a:pt x="1672" y="22"/>
                  </a:lnTo>
                  <a:cubicBezTo>
                    <a:pt x="1661" y="22"/>
                    <a:pt x="1267" y="298"/>
                    <a:pt x="884" y="586"/>
                  </a:cubicBezTo>
                  <a:cubicBezTo>
                    <a:pt x="501" y="873"/>
                    <a:pt x="118" y="1182"/>
                    <a:pt x="107" y="1192"/>
                  </a:cubicBezTo>
                  <a:lnTo>
                    <a:pt x="0" y="1277"/>
                  </a:lnTo>
                  <a:lnTo>
                    <a:pt x="426" y="1405"/>
                  </a:lnTo>
                  <a:cubicBezTo>
                    <a:pt x="596" y="1448"/>
                    <a:pt x="831" y="1512"/>
                    <a:pt x="1076" y="1575"/>
                  </a:cubicBezTo>
                  <a:cubicBezTo>
                    <a:pt x="1544" y="1693"/>
                    <a:pt x="2022" y="1799"/>
                    <a:pt x="2022" y="1799"/>
                  </a:cubicBezTo>
                  <a:lnTo>
                    <a:pt x="2055" y="1810"/>
                  </a:lnTo>
                  <a:lnTo>
                    <a:pt x="2086" y="1788"/>
                  </a:lnTo>
                  <a:cubicBezTo>
                    <a:pt x="2086" y="1788"/>
                    <a:pt x="2459" y="1480"/>
                    <a:pt x="2842" y="1192"/>
                  </a:cubicBezTo>
                  <a:cubicBezTo>
                    <a:pt x="3034" y="1043"/>
                    <a:pt x="3214" y="905"/>
                    <a:pt x="3353" y="809"/>
                  </a:cubicBezTo>
                  <a:lnTo>
                    <a:pt x="3736" y="544"/>
                  </a:lnTo>
                  <a:lnTo>
                    <a:pt x="3576" y="501"/>
                  </a:lnTo>
                  <a:cubicBezTo>
                    <a:pt x="3576" y="501"/>
                    <a:pt x="3108" y="395"/>
                    <a:pt x="2661" y="267"/>
                  </a:cubicBezTo>
                  <a:cubicBezTo>
                    <a:pt x="2204" y="149"/>
                    <a:pt x="1736" y="12"/>
                    <a:pt x="1724" y="12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182950" y="4854025"/>
              <a:ext cx="65475" cy="31675"/>
            </a:xfrm>
            <a:custGeom>
              <a:avLst/>
              <a:gdLst/>
              <a:ahLst/>
              <a:cxnLst/>
              <a:rect l="l" t="t" r="r" b="b"/>
              <a:pathLst>
                <a:path w="2619" h="1267" extrusionOk="0">
                  <a:moveTo>
                    <a:pt x="1214" y="160"/>
                  </a:moveTo>
                  <a:cubicBezTo>
                    <a:pt x="1310" y="181"/>
                    <a:pt x="1555" y="256"/>
                    <a:pt x="1810" y="319"/>
                  </a:cubicBezTo>
                  <a:cubicBezTo>
                    <a:pt x="1980" y="362"/>
                    <a:pt x="2150" y="416"/>
                    <a:pt x="2278" y="437"/>
                  </a:cubicBezTo>
                  <a:cubicBezTo>
                    <a:pt x="2172" y="511"/>
                    <a:pt x="2023" y="617"/>
                    <a:pt x="1885" y="735"/>
                  </a:cubicBezTo>
                  <a:cubicBezTo>
                    <a:pt x="1682" y="884"/>
                    <a:pt x="1480" y="1043"/>
                    <a:pt x="1406" y="1107"/>
                  </a:cubicBezTo>
                  <a:lnTo>
                    <a:pt x="810" y="958"/>
                  </a:lnTo>
                  <a:cubicBezTo>
                    <a:pt x="629" y="915"/>
                    <a:pt x="438" y="863"/>
                    <a:pt x="320" y="830"/>
                  </a:cubicBezTo>
                  <a:cubicBezTo>
                    <a:pt x="427" y="756"/>
                    <a:pt x="575" y="639"/>
                    <a:pt x="724" y="522"/>
                  </a:cubicBezTo>
                  <a:cubicBezTo>
                    <a:pt x="937" y="362"/>
                    <a:pt x="1140" y="213"/>
                    <a:pt x="1214" y="160"/>
                  </a:cubicBezTo>
                  <a:close/>
                  <a:moveTo>
                    <a:pt x="1193" y="0"/>
                  </a:moveTo>
                  <a:lnTo>
                    <a:pt x="1161" y="21"/>
                  </a:lnTo>
                  <a:cubicBezTo>
                    <a:pt x="1161" y="21"/>
                    <a:pt x="895" y="203"/>
                    <a:pt x="639" y="405"/>
                  </a:cubicBezTo>
                  <a:cubicBezTo>
                    <a:pt x="374" y="596"/>
                    <a:pt x="118" y="799"/>
                    <a:pt x="118" y="799"/>
                  </a:cubicBezTo>
                  <a:lnTo>
                    <a:pt x="1" y="884"/>
                  </a:lnTo>
                  <a:lnTo>
                    <a:pt x="140" y="926"/>
                  </a:lnTo>
                  <a:cubicBezTo>
                    <a:pt x="150" y="926"/>
                    <a:pt x="459" y="1022"/>
                    <a:pt x="778" y="1097"/>
                  </a:cubicBezTo>
                  <a:cubicBezTo>
                    <a:pt x="1086" y="1182"/>
                    <a:pt x="1406" y="1256"/>
                    <a:pt x="1406" y="1256"/>
                  </a:cubicBezTo>
                  <a:lnTo>
                    <a:pt x="1438" y="1267"/>
                  </a:lnTo>
                  <a:lnTo>
                    <a:pt x="1469" y="1246"/>
                  </a:lnTo>
                  <a:cubicBezTo>
                    <a:pt x="1469" y="1246"/>
                    <a:pt x="1725" y="1043"/>
                    <a:pt x="1970" y="852"/>
                  </a:cubicBezTo>
                  <a:cubicBezTo>
                    <a:pt x="2225" y="660"/>
                    <a:pt x="2481" y="468"/>
                    <a:pt x="2491" y="468"/>
                  </a:cubicBezTo>
                  <a:lnTo>
                    <a:pt x="2619" y="373"/>
                  </a:lnTo>
                  <a:lnTo>
                    <a:pt x="2460" y="341"/>
                  </a:lnTo>
                  <a:cubicBezTo>
                    <a:pt x="2460" y="341"/>
                    <a:pt x="2150" y="256"/>
                    <a:pt x="1842" y="181"/>
                  </a:cubicBezTo>
                  <a:lnTo>
                    <a:pt x="1225" y="11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3201575" y="4863050"/>
              <a:ext cx="27975" cy="13625"/>
            </a:xfrm>
            <a:custGeom>
              <a:avLst/>
              <a:gdLst/>
              <a:ahLst/>
              <a:cxnLst/>
              <a:rect l="l" t="t" r="r" b="b"/>
              <a:pathLst>
                <a:path w="1119" h="545" extrusionOk="0">
                  <a:moveTo>
                    <a:pt x="512" y="1"/>
                  </a:moveTo>
                  <a:lnTo>
                    <a:pt x="256" y="193"/>
                  </a:lnTo>
                  <a:lnTo>
                    <a:pt x="1" y="384"/>
                  </a:lnTo>
                  <a:lnTo>
                    <a:pt x="299" y="469"/>
                  </a:lnTo>
                  <a:cubicBezTo>
                    <a:pt x="459" y="502"/>
                    <a:pt x="618" y="544"/>
                    <a:pt x="618" y="544"/>
                  </a:cubicBezTo>
                  <a:cubicBezTo>
                    <a:pt x="618" y="544"/>
                    <a:pt x="735" y="448"/>
                    <a:pt x="863" y="353"/>
                  </a:cubicBezTo>
                  <a:lnTo>
                    <a:pt x="1119" y="161"/>
                  </a:lnTo>
                  <a:cubicBezTo>
                    <a:pt x="1119" y="161"/>
                    <a:pt x="970" y="118"/>
                    <a:pt x="821" y="86"/>
                  </a:cubicBezTo>
                  <a:cubicBezTo>
                    <a:pt x="661" y="44"/>
                    <a:pt x="512" y="1"/>
                    <a:pt x="512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3157425" y="4755325"/>
              <a:ext cx="92600" cy="46050"/>
            </a:xfrm>
            <a:custGeom>
              <a:avLst/>
              <a:gdLst/>
              <a:ahLst/>
              <a:cxnLst/>
              <a:rect l="l" t="t" r="r" b="b"/>
              <a:pathLst>
                <a:path w="3704" h="1842" extrusionOk="0">
                  <a:moveTo>
                    <a:pt x="1873" y="149"/>
                  </a:moveTo>
                  <a:cubicBezTo>
                    <a:pt x="1991" y="202"/>
                    <a:pt x="2363" y="384"/>
                    <a:pt x="2725" y="543"/>
                  </a:cubicBezTo>
                  <a:cubicBezTo>
                    <a:pt x="3001" y="670"/>
                    <a:pt x="3278" y="788"/>
                    <a:pt x="3459" y="852"/>
                  </a:cubicBezTo>
                  <a:lnTo>
                    <a:pt x="3332" y="916"/>
                  </a:lnTo>
                  <a:cubicBezTo>
                    <a:pt x="3183" y="990"/>
                    <a:pt x="2970" y="1096"/>
                    <a:pt x="2746" y="1224"/>
                  </a:cubicBezTo>
                  <a:cubicBezTo>
                    <a:pt x="2395" y="1415"/>
                    <a:pt x="2043" y="1618"/>
                    <a:pt x="1937" y="1671"/>
                  </a:cubicBezTo>
                  <a:cubicBezTo>
                    <a:pt x="1831" y="1628"/>
                    <a:pt x="1448" y="1479"/>
                    <a:pt x="1075" y="1320"/>
                  </a:cubicBezTo>
                  <a:cubicBezTo>
                    <a:pt x="841" y="1214"/>
                    <a:pt x="617" y="1117"/>
                    <a:pt x="468" y="1043"/>
                  </a:cubicBezTo>
                  <a:lnTo>
                    <a:pt x="319" y="980"/>
                  </a:lnTo>
                  <a:cubicBezTo>
                    <a:pt x="480" y="883"/>
                    <a:pt x="766" y="724"/>
                    <a:pt x="1054" y="575"/>
                  </a:cubicBezTo>
                  <a:cubicBezTo>
                    <a:pt x="1405" y="384"/>
                    <a:pt x="1767" y="202"/>
                    <a:pt x="1873" y="149"/>
                  </a:cubicBezTo>
                  <a:close/>
                  <a:moveTo>
                    <a:pt x="1863" y="0"/>
                  </a:moveTo>
                  <a:lnTo>
                    <a:pt x="1842" y="11"/>
                  </a:lnTo>
                  <a:cubicBezTo>
                    <a:pt x="1842" y="11"/>
                    <a:pt x="1405" y="224"/>
                    <a:pt x="990" y="447"/>
                  </a:cubicBezTo>
                  <a:cubicBezTo>
                    <a:pt x="565" y="670"/>
                    <a:pt x="128" y="916"/>
                    <a:pt x="128" y="916"/>
                  </a:cubicBezTo>
                  <a:lnTo>
                    <a:pt x="0" y="990"/>
                  </a:lnTo>
                  <a:lnTo>
                    <a:pt x="405" y="1181"/>
                  </a:lnTo>
                  <a:cubicBezTo>
                    <a:pt x="554" y="1245"/>
                    <a:pt x="777" y="1352"/>
                    <a:pt x="1022" y="1448"/>
                  </a:cubicBezTo>
                  <a:cubicBezTo>
                    <a:pt x="1469" y="1639"/>
                    <a:pt x="1916" y="1820"/>
                    <a:pt x="1916" y="1820"/>
                  </a:cubicBezTo>
                  <a:lnTo>
                    <a:pt x="1948" y="1841"/>
                  </a:lnTo>
                  <a:lnTo>
                    <a:pt x="1980" y="1820"/>
                  </a:lnTo>
                  <a:cubicBezTo>
                    <a:pt x="1991" y="1820"/>
                    <a:pt x="2405" y="1575"/>
                    <a:pt x="2821" y="1352"/>
                  </a:cubicBezTo>
                  <a:cubicBezTo>
                    <a:pt x="3034" y="1235"/>
                    <a:pt x="3257" y="1117"/>
                    <a:pt x="3395" y="1043"/>
                  </a:cubicBezTo>
                  <a:lnTo>
                    <a:pt x="3704" y="894"/>
                  </a:lnTo>
                  <a:lnTo>
                    <a:pt x="3704" y="798"/>
                  </a:lnTo>
                  <a:lnTo>
                    <a:pt x="3651" y="777"/>
                  </a:lnTo>
                  <a:cubicBezTo>
                    <a:pt x="3544" y="734"/>
                    <a:pt x="3171" y="575"/>
                    <a:pt x="2788" y="405"/>
                  </a:cubicBezTo>
                  <a:cubicBezTo>
                    <a:pt x="2352" y="213"/>
                    <a:pt x="1916" y="11"/>
                    <a:pt x="1906" y="11"/>
                  </a:cubicBezTo>
                  <a:lnTo>
                    <a:pt x="1884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3171775" y="4761975"/>
              <a:ext cx="66550" cy="32475"/>
            </a:xfrm>
            <a:custGeom>
              <a:avLst/>
              <a:gdLst/>
              <a:ahLst/>
              <a:cxnLst/>
              <a:rect l="l" t="t" r="r" b="b"/>
              <a:pathLst>
                <a:path w="2662" h="1299" extrusionOk="0">
                  <a:moveTo>
                    <a:pt x="1310" y="170"/>
                  </a:moveTo>
                  <a:cubicBezTo>
                    <a:pt x="1395" y="203"/>
                    <a:pt x="1630" y="309"/>
                    <a:pt x="1864" y="416"/>
                  </a:cubicBezTo>
                  <a:cubicBezTo>
                    <a:pt x="2034" y="490"/>
                    <a:pt x="2193" y="565"/>
                    <a:pt x="2311" y="607"/>
                  </a:cubicBezTo>
                  <a:cubicBezTo>
                    <a:pt x="2204" y="671"/>
                    <a:pt x="2034" y="756"/>
                    <a:pt x="1874" y="841"/>
                  </a:cubicBezTo>
                  <a:cubicBezTo>
                    <a:pt x="1651" y="958"/>
                    <a:pt x="1427" y="1086"/>
                    <a:pt x="1342" y="1128"/>
                  </a:cubicBezTo>
                  <a:cubicBezTo>
                    <a:pt x="1257" y="1097"/>
                    <a:pt x="1022" y="1000"/>
                    <a:pt x="778" y="894"/>
                  </a:cubicBezTo>
                  <a:cubicBezTo>
                    <a:pt x="608" y="820"/>
                    <a:pt x="438" y="735"/>
                    <a:pt x="320" y="692"/>
                  </a:cubicBezTo>
                  <a:cubicBezTo>
                    <a:pt x="438" y="628"/>
                    <a:pt x="597" y="532"/>
                    <a:pt x="767" y="447"/>
                  </a:cubicBezTo>
                  <a:cubicBezTo>
                    <a:pt x="1001" y="319"/>
                    <a:pt x="1225" y="203"/>
                    <a:pt x="1310" y="170"/>
                  </a:cubicBezTo>
                  <a:close/>
                  <a:moveTo>
                    <a:pt x="1310" y="0"/>
                  </a:moveTo>
                  <a:lnTo>
                    <a:pt x="1278" y="21"/>
                  </a:lnTo>
                  <a:cubicBezTo>
                    <a:pt x="1278" y="21"/>
                    <a:pt x="991" y="160"/>
                    <a:pt x="703" y="319"/>
                  </a:cubicBezTo>
                  <a:cubicBezTo>
                    <a:pt x="416" y="468"/>
                    <a:pt x="129" y="628"/>
                    <a:pt x="129" y="628"/>
                  </a:cubicBezTo>
                  <a:lnTo>
                    <a:pt x="1" y="702"/>
                  </a:lnTo>
                  <a:lnTo>
                    <a:pt x="129" y="756"/>
                  </a:lnTo>
                  <a:lnTo>
                    <a:pt x="725" y="1033"/>
                  </a:lnTo>
                  <a:cubicBezTo>
                    <a:pt x="1022" y="1160"/>
                    <a:pt x="1320" y="1277"/>
                    <a:pt x="1320" y="1277"/>
                  </a:cubicBezTo>
                  <a:lnTo>
                    <a:pt x="1353" y="1298"/>
                  </a:lnTo>
                  <a:lnTo>
                    <a:pt x="1384" y="1277"/>
                  </a:lnTo>
                  <a:cubicBezTo>
                    <a:pt x="1384" y="1277"/>
                    <a:pt x="1672" y="1118"/>
                    <a:pt x="1949" y="969"/>
                  </a:cubicBezTo>
                  <a:cubicBezTo>
                    <a:pt x="2236" y="809"/>
                    <a:pt x="2523" y="671"/>
                    <a:pt x="2523" y="671"/>
                  </a:cubicBezTo>
                  <a:lnTo>
                    <a:pt x="2661" y="596"/>
                  </a:lnTo>
                  <a:lnTo>
                    <a:pt x="2512" y="532"/>
                  </a:lnTo>
                  <a:cubicBezTo>
                    <a:pt x="2512" y="532"/>
                    <a:pt x="2225" y="416"/>
                    <a:pt x="1927" y="288"/>
                  </a:cubicBezTo>
                  <a:cubicBezTo>
                    <a:pt x="1630" y="149"/>
                    <a:pt x="1342" y="21"/>
                    <a:pt x="1342" y="21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3190675" y="4771275"/>
              <a:ext cx="28500" cy="13875"/>
            </a:xfrm>
            <a:custGeom>
              <a:avLst/>
              <a:gdLst/>
              <a:ahLst/>
              <a:cxnLst/>
              <a:rect l="l" t="t" r="r" b="b"/>
              <a:pathLst>
                <a:path w="1140" h="555" extrusionOk="0">
                  <a:moveTo>
                    <a:pt x="564" y="1"/>
                  </a:moveTo>
                  <a:cubicBezTo>
                    <a:pt x="564" y="1"/>
                    <a:pt x="415" y="75"/>
                    <a:pt x="278" y="150"/>
                  </a:cubicBezTo>
                  <a:lnTo>
                    <a:pt x="1" y="299"/>
                  </a:lnTo>
                  <a:cubicBezTo>
                    <a:pt x="1" y="299"/>
                    <a:pt x="139" y="363"/>
                    <a:pt x="288" y="427"/>
                  </a:cubicBezTo>
                  <a:cubicBezTo>
                    <a:pt x="427" y="490"/>
                    <a:pt x="576" y="554"/>
                    <a:pt x="576" y="554"/>
                  </a:cubicBezTo>
                  <a:lnTo>
                    <a:pt x="852" y="405"/>
                  </a:lnTo>
                  <a:cubicBezTo>
                    <a:pt x="1001" y="330"/>
                    <a:pt x="1139" y="256"/>
                    <a:pt x="1139" y="256"/>
                  </a:cubicBezTo>
                  <a:cubicBezTo>
                    <a:pt x="1139" y="256"/>
                    <a:pt x="990" y="193"/>
                    <a:pt x="852" y="129"/>
                  </a:cubicBezTo>
                  <a:cubicBezTo>
                    <a:pt x="703" y="65"/>
                    <a:pt x="564" y="1"/>
                    <a:pt x="56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3374250" y="4755325"/>
              <a:ext cx="835950" cy="417725"/>
            </a:xfrm>
            <a:custGeom>
              <a:avLst/>
              <a:gdLst/>
              <a:ahLst/>
              <a:cxnLst/>
              <a:rect l="l" t="t" r="r" b="b"/>
              <a:pathLst>
                <a:path w="33438" h="16709" extrusionOk="0">
                  <a:moveTo>
                    <a:pt x="1" y="0"/>
                  </a:moveTo>
                  <a:cubicBezTo>
                    <a:pt x="11" y="9227"/>
                    <a:pt x="7493" y="16708"/>
                    <a:pt x="16719" y="16708"/>
                  </a:cubicBezTo>
                  <a:cubicBezTo>
                    <a:pt x="25956" y="16708"/>
                    <a:pt x="33437" y="9227"/>
                    <a:pt x="33437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3515250" y="4755325"/>
              <a:ext cx="554200" cy="276975"/>
            </a:xfrm>
            <a:custGeom>
              <a:avLst/>
              <a:gdLst/>
              <a:ahLst/>
              <a:cxnLst/>
              <a:rect l="l" t="t" r="r" b="b"/>
              <a:pathLst>
                <a:path w="22168" h="11079" extrusionOk="0">
                  <a:moveTo>
                    <a:pt x="1" y="0"/>
                  </a:moveTo>
                  <a:cubicBezTo>
                    <a:pt x="1" y="6119"/>
                    <a:pt x="4960" y="11078"/>
                    <a:pt x="11079" y="11078"/>
                  </a:cubicBezTo>
                  <a:cubicBezTo>
                    <a:pt x="17208" y="11078"/>
                    <a:pt x="22167" y="6119"/>
                    <a:pt x="22167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3530700" y="4755325"/>
              <a:ext cx="523050" cy="261275"/>
            </a:xfrm>
            <a:custGeom>
              <a:avLst/>
              <a:gdLst/>
              <a:ahLst/>
              <a:cxnLst/>
              <a:rect l="l" t="t" r="r" b="b"/>
              <a:pathLst>
                <a:path w="20922" h="10451" extrusionOk="0">
                  <a:moveTo>
                    <a:pt x="0" y="0"/>
                  </a:moveTo>
                  <a:cubicBezTo>
                    <a:pt x="10" y="5768"/>
                    <a:pt x="4693" y="10451"/>
                    <a:pt x="10461" y="10451"/>
                  </a:cubicBezTo>
                  <a:cubicBezTo>
                    <a:pt x="16240" y="10451"/>
                    <a:pt x="20922" y="5768"/>
                    <a:pt x="2092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3978425" y="4794950"/>
              <a:ext cx="48975" cy="42600"/>
            </a:xfrm>
            <a:custGeom>
              <a:avLst/>
              <a:gdLst/>
              <a:ahLst/>
              <a:cxnLst/>
              <a:rect l="l" t="t" r="r" b="b"/>
              <a:pathLst>
                <a:path w="1959" h="170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3" y="97"/>
                    <a:pt x="107" y="246"/>
                  </a:cubicBezTo>
                  <a:cubicBezTo>
                    <a:pt x="171" y="405"/>
                    <a:pt x="235" y="608"/>
                    <a:pt x="310" y="821"/>
                  </a:cubicBezTo>
                  <a:cubicBezTo>
                    <a:pt x="363" y="1033"/>
                    <a:pt x="427" y="1256"/>
                    <a:pt x="459" y="1416"/>
                  </a:cubicBezTo>
                  <a:cubicBezTo>
                    <a:pt x="502" y="1587"/>
                    <a:pt x="523" y="1703"/>
                    <a:pt x="523" y="1703"/>
                  </a:cubicBezTo>
                  <a:cubicBezTo>
                    <a:pt x="523" y="1703"/>
                    <a:pt x="618" y="1640"/>
                    <a:pt x="757" y="1533"/>
                  </a:cubicBezTo>
                  <a:cubicBezTo>
                    <a:pt x="906" y="1427"/>
                    <a:pt x="1076" y="1278"/>
                    <a:pt x="1268" y="1118"/>
                  </a:cubicBezTo>
                  <a:cubicBezTo>
                    <a:pt x="1438" y="958"/>
                    <a:pt x="1630" y="788"/>
                    <a:pt x="1746" y="650"/>
                  </a:cubicBezTo>
                  <a:cubicBezTo>
                    <a:pt x="1874" y="511"/>
                    <a:pt x="1959" y="416"/>
                    <a:pt x="1959" y="4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3979500" y="4755325"/>
              <a:ext cx="49250" cy="43375"/>
            </a:xfrm>
            <a:custGeom>
              <a:avLst/>
              <a:gdLst/>
              <a:ahLst/>
              <a:cxnLst/>
              <a:rect l="l" t="t" r="r" b="b"/>
              <a:pathLst>
                <a:path w="1970" h="1735" extrusionOk="0">
                  <a:moveTo>
                    <a:pt x="1129" y="0"/>
                  </a:moveTo>
                  <a:cubicBezTo>
                    <a:pt x="1118" y="11"/>
                    <a:pt x="1065" y="96"/>
                    <a:pt x="969" y="235"/>
                  </a:cubicBezTo>
                  <a:cubicBezTo>
                    <a:pt x="873" y="372"/>
                    <a:pt x="735" y="554"/>
                    <a:pt x="596" y="724"/>
                  </a:cubicBezTo>
                  <a:cubicBezTo>
                    <a:pt x="459" y="905"/>
                    <a:pt x="298" y="1065"/>
                    <a:pt x="192" y="1181"/>
                  </a:cubicBezTo>
                  <a:lnTo>
                    <a:pt x="0" y="1373"/>
                  </a:lnTo>
                  <a:lnTo>
                    <a:pt x="1970" y="1735"/>
                  </a:lnTo>
                  <a:cubicBezTo>
                    <a:pt x="1970" y="1735"/>
                    <a:pt x="1927" y="1618"/>
                    <a:pt x="1863" y="1437"/>
                  </a:cubicBezTo>
                  <a:cubicBezTo>
                    <a:pt x="1788" y="1266"/>
                    <a:pt x="1703" y="1032"/>
                    <a:pt x="1597" y="819"/>
                  </a:cubicBezTo>
                  <a:cubicBezTo>
                    <a:pt x="1490" y="596"/>
                    <a:pt x="1374" y="394"/>
                    <a:pt x="1278" y="245"/>
                  </a:cubicBezTo>
                  <a:cubicBezTo>
                    <a:pt x="1192" y="96"/>
                    <a:pt x="1140" y="11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3944650" y="4863050"/>
              <a:ext cx="45800" cy="44475"/>
            </a:xfrm>
            <a:custGeom>
              <a:avLst/>
              <a:gdLst/>
              <a:ahLst/>
              <a:cxnLst/>
              <a:rect l="l" t="t" r="r" b="b"/>
              <a:pathLst>
                <a:path w="1832" h="1779" extrusionOk="0">
                  <a:moveTo>
                    <a:pt x="181" y="1"/>
                  </a:moveTo>
                  <a:lnTo>
                    <a:pt x="181" y="267"/>
                  </a:lnTo>
                  <a:cubicBezTo>
                    <a:pt x="181" y="438"/>
                    <a:pt x="160" y="651"/>
                    <a:pt x="150" y="874"/>
                  </a:cubicBezTo>
                  <a:cubicBezTo>
                    <a:pt x="117" y="1098"/>
                    <a:pt x="86" y="1321"/>
                    <a:pt x="54" y="1491"/>
                  </a:cubicBezTo>
                  <a:cubicBezTo>
                    <a:pt x="22" y="1661"/>
                    <a:pt x="1" y="1779"/>
                    <a:pt x="1" y="1779"/>
                  </a:cubicBezTo>
                  <a:cubicBezTo>
                    <a:pt x="1" y="1779"/>
                    <a:pt x="117" y="1746"/>
                    <a:pt x="288" y="1704"/>
                  </a:cubicBezTo>
                  <a:cubicBezTo>
                    <a:pt x="458" y="1661"/>
                    <a:pt x="682" y="1597"/>
                    <a:pt x="916" y="1512"/>
                  </a:cubicBezTo>
                  <a:cubicBezTo>
                    <a:pt x="1139" y="1438"/>
                    <a:pt x="1373" y="1342"/>
                    <a:pt x="1543" y="1268"/>
                  </a:cubicBezTo>
                  <a:cubicBezTo>
                    <a:pt x="1714" y="1193"/>
                    <a:pt x="1831" y="1140"/>
                    <a:pt x="1831" y="1140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3952100" y="4837525"/>
              <a:ext cx="42600" cy="48450"/>
            </a:xfrm>
            <a:custGeom>
              <a:avLst/>
              <a:gdLst/>
              <a:ahLst/>
              <a:cxnLst/>
              <a:rect l="l" t="t" r="r" b="b"/>
              <a:pathLst>
                <a:path w="1704" h="1938" extrusionOk="0">
                  <a:moveTo>
                    <a:pt x="1576" y="0"/>
                  </a:moveTo>
                  <a:lnTo>
                    <a:pt x="1512" y="43"/>
                  </a:lnTo>
                  <a:cubicBezTo>
                    <a:pt x="1469" y="75"/>
                    <a:pt x="1406" y="118"/>
                    <a:pt x="1331" y="160"/>
                  </a:cubicBezTo>
                  <a:cubicBezTo>
                    <a:pt x="1257" y="203"/>
                    <a:pt x="1171" y="267"/>
                    <a:pt x="1086" y="320"/>
                  </a:cubicBezTo>
                  <a:cubicBezTo>
                    <a:pt x="990" y="362"/>
                    <a:pt x="895" y="426"/>
                    <a:pt x="799" y="480"/>
                  </a:cubicBezTo>
                  <a:cubicBezTo>
                    <a:pt x="597" y="586"/>
                    <a:pt x="394" y="671"/>
                    <a:pt x="256" y="745"/>
                  </a:cubicBezTo>
                  <a:cubicBezTo>
                    <a:pt x="96" y="799"/>
                    <a:pt x="1" y="841"/>
                    <a:pt x="1" y="841"/>
                  </a:cubicBezTo>
                  <a:lnTo>
                    <a:pt x="1682" y="1937"/>
                  </a:lnTo>
                  <a:cubicBezTo>
                    <a:pt x="1682" y="1937"/>
                    <a:pt x="1692" y="1809"/>
                    <a:pt x="1692" y="1618"/>
                  </a:cubicBezTo>
                  <a:cubicBezTo>
                    <a:pt x="1692" y="1426"/>
                    <a:pt x="1703" y="1192"/>
                    <a:pt x="1682" y="948"/>
                  </a:cubicBezTo>
                  <a:cubicBezTo>
                    <a:pt x="1671" y="820"/>
                    <a:pt x="1661" y="703"/>
                    <a:pt x="1661" y="596"/>
                  </a:cubicBezTo>
                  <a:cubicBezTo>
                    <a:pt x="1640" y="480"/>
                    <a:pt x="1629" y="373"/>
                    <a:pt x="1618" y="288"/>
                  </a:cubicBezTo>
                  <a:cubicBezTo>
                    <a:pt x="1607" y="203"/>
                    <a:pt x="1597" y="128"/>
                    <a:pt x="1586" y="85"/>
                  </a:cubicBezTo>
                  <a:cubicBezTo>
                    <a:pt x="1576" y="33"/>
                    <a:pt x="1576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3874675" y="4914950"/>
              <a:ext cx="48450" cy="42325"/>
            </a:xfrm>
            <a:custGeom>
              <a:avLst/>
              <a:gdLst/>
              <a:ahLst/>
              <a:cxnLst/>
              <a:rect l="l" t="t" r="r" b="b"/>
              <a:pathLst>
                <a:path w="1938" h="1693" extrusionOk="0">
                  <a:moveTo>
                    <a:pt x="842" y="1"/>
                  </a:moveTo>
                  <a:cubicBezTo>
                    <a:pt x="842" y="1"/>
                    <a:pt x="809" y="96"/>
                    <a:pt x="746" y="245"/>
                  </a:cubicBezTo>
                  <a:cubicBezTo>
                    <a:pt x="682" y="394"/>
                    <a:pt x="586" y="597"/>
                    <a:pt x="480" y="788"/>
                  </a:cubicBezTo>
                  <a:cubicBezTo>
                    <a:pt x="426" y="894"/>
                    <a:pt x="373" y="990"/>
                    <a:pt x="320" y="1086"/>
                  </a:cubicBezTo>
                  <a:cubicBezTo>
                    <a:pt x="267" y="1171"/>
                    <a:pt x="213" y="1256"/>
                    <a:pt x="161" y="1330"/>
                  </a:cubicBezTo>
                  <a:cubicBezTo>
                    <a:pt x="118" y="1405"/>
                    <a:pt x="76" y="1458"/>
                    <a:pt x="54" y="1501"/>
                  </a:cubicBezTo>
                  <a:cubicBezTo>
                    <a:pt x="22" y="1543"/>
                    <a:pt x="1" y="1564"/>
                    <a:pt x="1" y="1564"/>
                  </a:cubicBezTo>
                  <a:cubicBezTo>
                    <a:pt x="1" y="1564"/>
                    <a:pt x="33" y="1576"/>
                    <a:pt x="86" y="1586"/>
                  </a:cubicBezTo>
                  <a:cubicBezTo>
                    <a:pt x="139" y="1586"/>
                    <a:pt x="203" y="1597"/>
                    <a:pt x="288" y="1618"/>
                  </a:cubicBezTo>
                  <a:cubicBezTo>
                    <a:pt x="384" y="1628"/>
                    <a:pt x="480" y="1639"/>
                    <a:pt x="597" y="1650"/>
                  </a:cubicBezTo>
                  <a:cubicBezTo>
                    <a:pt x="703" y="1661"/>
                    <a:pt x="831" y="1671"/>
                    <a:pt x="948" y="1682"/>
                  </a:cubicBezTo>
                  <a:cubicBezTo>
                    <a:pt x="1192" y="1692"/>
                    <a:pt x="1438" y="1692"/>
                    <a:pt x="1629" y="1692"/>
                  </a:cubicBezTo>
                  <a:cubicBezTo>
                    <a:pt x="1810" y="1682"/>
                    <a:pt x="1937" y="1682"/>
                    <a:pt x="1937" y="1682"/>
                  </a:cubicBez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3900225" y="4907500"/>
              <a:ext cx="44450" cy="45500"/>
            </a:xfrm>
            <a:custGeom>
              <a:avLst/>
              <a:gdLst/>
              <a:ahLst/>
              <a:cxnLst/>
              <a:rect l="l" t="t" r="r" b="b"/>
              <a:pathLst>
                <a:path w="1778" h="1820" extrusionOk="0">
                  <a:moveTo>
                    <a:pt x="1778" y="1"/>
                  </a:moveTo>
                  <a:cubicBezTo>
                    <a:pt x="1778" y="1"/>
                    <a:pt x="1660" y="22"/>
                    <a:pt x="1490" y="53"/>
                  </a:cubicBezTo>
                  <a:cubicBezTo>
                    <a:pt x="1331" y="86"/>
                    <a:pt x="1097" y="117"/>
                    <a:pt x="873" y="139"/>
                  </a:cubicBezTo>
                  <a:cubicBezTo>
                    <a:pt x="650" y="160"/>
                    <a:pt x="437" y="171"/>
                    <a:pt x="277" y="171"/>
                  </a:cubicBezTo>
                  <a:lnTo>
                    <a:pt x="0" y="171"/>
                  </a:lnTo>
                  <a:lnTo>
                    <a:pt x="1139" y="1820"/>
                  </a:lnTo>
                  <a:lnTo>
                    <a:pt x="1277" y="1543"/>
                  </a:lnTo>
                  <a:cubicBezTo>
                    <a:pt x="1352" y="1373"/>
                    <a:pt x="1437" y="1139"/>
                    <a:pt x="1522" y="916"/>
                  </a:cubicBezTo>
                  <a:cubicBezTo>
                    <a:pt x="1596" y="682"/>
                    <a:pt x="1671" y="458"/>
                    <a:pt x="1714" y="277"/>
                  </a:cubicBezTo>
                  <a:cubicBezTo>
                    <a:pt x="1745" y="107"/>
                    <a:pt x="1778" y="1"/>
                    <a:pt x="17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3792200" y="4942350"/>
              <a:ext cx="43650" cy="49250"/>
            </a:xfrm>
            <a:custGeom>
              <a:avLst/>
              <a:gdLst/>
              <a:ahLst/>
              <a:cxnLst/>
              <a:rect l="l" t="t" r="r" b="b"/>
              <a:pathLst>
                <a:path w="1746" h="1970" extrusionOk="0">
                  <a:moveTo>
                    <a:pt x="1384" y="0"/>
                  </a:moveTo>
                  <a:lnTo>
                    <a:pt x="1193" y="192"/>
                  </a:lnTo>
                  <a:cubicBezTo>
                    <a:pt x="1076" y="298"/>
                    <a:pt x="916" y="458"/>
                    <a:pt x="746" y="596"/>
                  </a:cubicBezTo>
                  <a:cubicBezTo>
                    <a:pt x="575" y="735"/>
                    <a:pt x="384" y="873"/>
                    <a:pt x="246" y="969"/>
                  </a:cubicBezTo>
                  <a:cubicBezTo>
                    <a:pt x="97" y="1064"/>
                    <a:pt x="1" y="1128"/>
                    <a:pt x="1" y="1128"/>
                  </a:cubicBezTo>
                  <a:cubicBezTo>
                    <a:pt x="1" y="1128"/>
                    <a:pt x="107" y="1192"/>
                    <a:pt x="256" y="1277"/>
                  </a:cubicBezTo>
                  <a:cubicBezTo>
                    <a:pt x="405" y="1373"/>
                    <a:pt x="618" y="1480"/>
                    <a:pt x="831" y="1586"/>
                  </a:cubicBezTo>
                  <a:cubicBezTo>
                    <a:pt x="1055" y="1703"/>
                    <a:pt x="1278" y="1788"/>
                    <a:pt x="1448" y="1863"/>
                  </a:cubicBezTo>
                  <a:cubicBezTo>
                    <a:pt x="1629" y="1927"/>
                    <a:pt x="1746" y="1969"/>
                    <a:pt x="1746" y="1969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3832100" y="4941275"/>
              <a:ext cx="42600" cy="48975"/>
            </a:xfrm>
            <a:custGeom>
              <a:avLst/>
              <a:gdLst/>
              <a:ahLst/>
              <a:cxnLst/>
              <a:rect l="l" t="t" r="r" b="b"/>
              <a:pathLst>
                <a:path w="1704" h="1959" extrusionOk="0">
                  <a:moveTo>
                    <a:pt x="1" y="1"/>
                  </a:moveTo>
                  <a:lnTo>
                    <a:pt x="416" y="1959"/>
                  </a:lnTo>
                  <a:cubicBezTo>
                    <a:pt x="416" y="1959"/>
                    <a:pt x="512" y="1874"/>
                    <a:pt x="650" y="1746"/>
                  </a:cubicBezTo>
                  <a:cubicBezTo>
                    <a:pt x="788" y="1618"/>
                    <a:pt x="959" y="1438"/>
                    <a:pt x="1119" y="1267"/>
                  </a:cubicBezTo>
                  <a:cubicBezTo>
                    <a:pt x="1278" y="1076"/>
                    <a:pt x="1427" y="895"/>
                    <a:pt x="1533" y="757"/>
                  </a:cubicBezTo>
                  <a:cubicBezTo>
                    <a:pt x="1640" y="608"/>
                    <a:pt x="1704" y="511"/>
                    <a:pt x="1704" y="511"/>
                  </a:cubicBezTo>
                  <a:cubicBezTo>
                    <a:pt x="1704" y="511"/>
                    <a:pt x="1597" y="490"/>
                    <a:pt x="1427" y="459"/>
                  </a:cubicBezTo>
                  <a:cubicBezTo>
                    <a:pt x="1257" y="426"/>
                    <a:pt x="1034" y="363"/>
                    <a:pt x="821" y="310"/>
                  </a:cubicBezTo>
                  <a:cubicBezTo>
                    <a:pt x="608" y="235"/>
                    <a:pt x="405" y="171"/>
                    <a:pt x="256" y="107"/>
                  </a:cubicBezTo>
                  <a:cubicBezTo>
                    <a:pt x="107" y="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3710000" y="4941275"/>
              <a:ext cx="42600" cy="48975"/>
            </a:xfrm>
            <a:custGeom>
              <a:avLst/>
              <a:gdLst/>
              <a:ahLst/>
              <a:cxnLst/>
              <a:rect l="l" t="t" r="r" b="b"/>
              <a:pathLst>
                <a:path w="1704" h="1959" extrusionOk="0">
                  <a:moveTo>
                    <a:pt x="1703" y="1"/>
                  </a:moveTo>
                  <a:lnTo>
                    <a:pt x="1703" y="1"/>
                  </a:lnTo>
                  <a:cubicBezTo>
                    <a:pt x="1703" y="1"/>
                    <a:pt x="1597" y="43"/>
                    <a:pt x="1448" y="107"/>
                  </a:cubicBezTo>
                  <a:cubicBezTo>
                    <a:pt x="1299" y="171"/>
                    <a:pt x="1096" y="235"/>
                    <a:pt x="884" y="310"/>
                  </a:cubicBezTo>
                  <a:cubicBezTo>
                    <a:pt x="671" y="363"/>
                    <a:pt x="448" y="426"/>
                    <a:pt x="277" y="459"/>
                  </a:cubicBezTo>
                  <a:cubicBezTo>
                    <a:pt x="107" y="490"/>
                    <a:pt x="1" y="511"/>
                    <a:pt x="1" y="511"/>
                  </a:cubicBezTo>
                  <a:cubicBezTo>
                    <a:pt x="1" y="511"/>
                    <a:pt x="65" y="608"/>
                    <a:pt x="171" y="757"/>
                  </a:cubicBezTo>
                  <a:cubicBezTo>
                    <a:pt x="266" y="895"/>
                    <a:pt x="426" y="1076"/>
                    <a:pt x="586" y="1267"/>
                  </a:cubicBezTo>
                  <a:cubicBezTo>
                    <a:pt x="746" y="1438"/>
                    <a:pt x="916" y="1618"/>
                    <a:pt x="1054" y="1746"/>
                  </a:cubicBezTo>
                  <a:cubicBezTo>
                    <a:pt x="1193" y="1874"/>
                    <a:pt x="1278" y="1959"/>
                    <a:pt x="1278" y="1959"/>
                  </a:cubicBezTo>
                  <a:lnTo>
                    <a:pt x="1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3748850" y="4942350"/>
              <a:ext cx="43375" cy="49250"/>
            </a:xfrm>
            <a:custGeom>
              <a:avLst/>
              <a:gdLst/>
              <a:ahLst/>
              <a:cxnLst/>
              <a:rect l="l" t="t" r="r" b="b"/>
              <a:pathLst>
                <a:path w="1735" h="1970" extrusionOk="0">
                  <a:moveTo>
                    <a:pt x="362" y="0"/>
                  </a:moveTo>
                  <a:lnTo>
                    <a:pt x="0" y="1969"/>
                  </a:lnTo>
                  <a:cubicBezTo>
                    <a:pt x="0" y="1969"/>
                    <a:pt x="117" y="1927"/>
                    <a:pt x="298" y="1863"/>
                  </a:cubicBezTo>
                  <a:cubicBezTo>
                    <a:pt x="469" y="1788"/>
                    <a:pt x="692" y="1703"/>
                    <a:pt x="916" y="1586"/>
                  </a:cubicBezTo>
                  <a:cubicBezTo>
                    <a:pt x="1128" y="1480"/>
                    <a:pt x="1341" y="1373"/>
                    <a:pt x="1490" y="1277"/>
                  </a:cubicBezTo>
                  <a:cubicBezTo>
                    <a:pt x="1639" y="1192"/>
                    <a:pt x="1735" y="1128"/>
                    <a:pt x="1735" y="1128"/>
                  </a:cubicBezTo>
                  <a:cubicBezTo>
                    <a:pt x="1735" y="1128"/>
                    <a:pt x="1639" y="1064"/>
                    <a:pt x="1501" y="969"/>
                  </a:cubicBezTo>
                  <a:cubicBezTo>
                    <a:pt x="1352" y="873"/>
                    <a:pt x="1171" y="735"/>
                    <a:pt x="1001" y="596"/>
                  </a:cubicBezTo>
                  <a:cubicBezTo>
                    <a:pt x="831" y="458"/>
                    <a:pt x="670" y="298"/>
                    <a:pt x="554" y="192"/>
                  </a:cubicBezTo>
                  <a:lnTo>
                    <a:pt x="3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3640025" y="4907500"/>
              <a:ext cx="44475" cy="45500"/>
            </a:xfrm>
            <a:custGeom>
              <a:avLst/>
              <a:gdLst/>
              <a:ahLst/>
              <a:cxnLst/>
              <a:rect l="l" t="t" r="r" b="b"/>
              <a:pathLst>
                <a:path w="1779" h="1820" extrusionOk="0">
                  <a:moveTo>
                    <a:pt x="1" y="1"/>
                  </a:moveTo>
                  <a:cubicBezTo>
                    <a:pt x="1" y="1"/>
                    <a:pt x="22" y="107"/>
                    <a:pt x="64" y="277"/>
                  </a:cubicBezTo>
                  <a:cubicBezTo>
                    <a:pt x="107" y="458"/>
                    <a:pt x="182" y="682"/>
                    <a:pt x="256" y="916"/>
                  </a:cubicBezTo>
                  <a:cubicBezTo>
                    <a:pt x="341" y="1139"/>
                    <a:pt x="426" y="1373"/>
                    <a:pt x="501" y="1543"/>
                  </a:cubicBezTo>
                  <a:cubicBezTo>
                    <a:pt x="586" y="1714"/>
                    <a:pt x="629" y="1820"/>
                    <a:pt x="629" y="1820"/>
                  </a:cubicBezTo>
                  <a:lnTo>
                    <a:pt x="1778" y="171"/>
                  </a:lnTo>
                  <a:lnTo>
                    <a:pt x="1501" y="171"/>
                  </a:lnTo>
                  <a:cubicBezTo>
                    <a:pt x="1341" y="171"/>
                    <a:pt x="1129" y="160"/>
                    <a:pt x="894" y="139"/>
                  </a:cubicBezTo>
                  <a:cubicBezTo>
                    <a:pt x="682" y="117"/>
                    <a:pt x="447" y="86"/>
                    <a:pt x="288" y="53"/>
                  </a:cubicBezTo>
                  <a:cubicBezTo>
                    <a:pt x="118" y="2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3661575" y="4914950"/>
              <a:ext cx="48450" cy="42325"/>
            </a:xfrm>
            <a:custGeom>
              <a:avLst/>
              <a:gdLst/>
              <a:ahLst/>
              <a:cxnLst/>
              <a:rect l="l" t="t" r="r" b="b"/>
              <a:pathLst>
                <a:path w="1938" h="1693" extrusionOk="0">
                  <a:moveTo>
                    <a:pt x="1097" y="1"/>
                  </a:moveTo>
                  <a:lnTo>
                    <a:pt x="1" y="1682"/>
                  </a:lnTo>
                  <a:cubicBezTo>
                    <a:pt x="1" y="1682"/>
                    <a:pt x="129" y="1682"/>
                    <a:pt x="309" y="1692"/>
                  </a:cubicBezTo>
                  <a:cubicBezTo>
                    <a:pt x="501" y="1692"/>
                    <a:pt x="746" y="1692"/>
                    <a:pt x="990" y="1682"/>
                  </a:cubicBezTo>
                  <a:lnTo>
                    <a:pt x="1342" y="1650"/>
                  </a:lnTo>
                  <a:cubicBezTo>
                    <a:pt x="1448" y="1639"/>
                    <a:pt x="1555" y="1628"/>
                    <a:pt x="1640" y="1618"/>
                  </a:cubicBezTo>
                  <a:cubicBezTo>
                    <a:pt x="1735" y="1597"/>
                    <a:pt x="1799" y="1586"/>
                    <a:pt x="1853" y="1586"/>
                  </a:cubicBezTo>
                  <a:cubicBezTo>
                    <a:pt x="1905" y="1576"/>
                    <a:pt x="1938" y="1564"/>
                    <a:pt x="1938" y="1564"/>
                  </a:cubicBezTo>
                  <a:cubicBezTo>
                    <a:pt x="1938" y="1564"/>
                    <a:pt x="1916" y="1543"/>
                    <a:pt x="1884" y="1501"/>
                  </a:cubicBezTo>
                  <a:cubicBezTo>
                    <a:pt x="1863" y="1458"/>
                    <a:pt x="1820" y="1405"/>
                    <a:pt x="1767" y="1330"/>
                  </a:cubicBezTo>
                  <a:cubicBezTo>
                    <a:pt x="1725" y="1256"/>
                    <a:pt x="1671" y="1171"/>
                    <a:pt x="1618" y="1086"/>
                  </a:cubicBezTo>
                  <a:cubicBezTo>
                    <a:pt x="1565" y="990"/>
                    <a:pt x="1512" y="894"/>
                    <a:pt x="1458" y="788"/>
                  </a:cubicBezTo>
                  <a:cubicBezTo>
                    <a:pt x="1352" y="597"/>
                    <a:pt x="1257" y="394"/>
                    <a:pt x="1193" y="245"/>
                  </a:cubicBezTo>
                  <a:cubicBezTo>
                    <a:pt x="1129" y="96"/>
                    <a:pt x="1097" y="1"/>
                    <a:pt x="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3590000" y="4837525"/>
              <a:ext cx="42600" cy="48450"/>
            </a:xfrm>
            <a:custGeom>
              <a:avLst/>
              <a:gdLst/>
              <a:ahLst/>
              <a:cxnLst/>
              <a:rect l="l" t="t" r="r" b="b"/>
              <a:pathLst>
                <a:path w="1704" h="1938" extrusionOk="0">
                  <a:moveTo>
                    <a:pt x="129" y="0"/>
                  </a:moveTo>
                  <a:cubicBezTo>
                    <a:pt x="129" y="0"/>
                    <a:pt x="129" y="33"/>
                    <a:pt x="118" y="85"/>
                  </a:cubicBezTo>
                  <a:cubicBezTo>
                    <a:pt x="107" y="128"/>
                    <a:pt x="97" y="203"/>
                    <a:pt x="86" y="288"/>
                  </a:cubicBezTo>
                  <a:cubicBezTo>
                    <a:pt x="76" y="373"/>
                    <a:pt x="65" y="480"/>
                    <a:pt x="43" y="596"/>
                  </a:cubicBezTo>
                  <a:cubicBezTo>
                    <a:pt x="43" y="703"/>
                    <a:pt x="33" y="820"/>
                    <a:pt x="22" y="948"/>
                  </a:cubicBezTo>
                  <a:cubicBezTo>
                    <a:pt x="1" y="1192"/>
                    <a:pt x="12" y="1426"/>
                    <a:pt x="12" y="1618"/>
                  </a:cubicBezTo>
                  <a:cubicBezTo>
                    <a:pt x="12" y="1809"/>
                    <a:pt x="22" y="1937"/>
                    <a:pt x="22" y="1937"/>
                  </a:cubicBezTo>
                  <a:lnTo>
                    <a:pt x="1704" y="841"/>
                  </a:lnTo>
                  <a:cubicBezTo>
                    <a:pt x="1704" y="841"/>
                    <a:pt x="1597" y="799"/>
                    <a:pt x="1448" y="745"/>
                  </a:cubicBezTo>
                  <a:cubicBezTo>
                    <a:pt x="1310" y="671"/>
                    <a:pt x="1097" y="586"/>
                    <a:pt x="906" y="480"/>
                  </a:cubicBezTo>
                  <a:cubicBezTo>
                    <a:pt x="810" y="426"/>
                    <a:pt x="714" y="362"/>
                    <a:pt x="618" y="320"/>
                  </a:cubicBezTo>
                  <a:cubicBezTo>
                    <a:pt x="533" y="267"/>
                    <a:pt x="448" y="203"/>
                    <a:pt x="374" y="160"/>
                  </a:cubicBezTo>
                  <a:cubicBezTo>
                    <a:pt x="299" y="118"/>
                    <a:pt x="235" y="75"/>
                    <a:pt x="192" y="43"/>
                  </a:cubicBezTo>
                  <a:cubicBezTo>
                    <a:pt x="150" y="22"/>
                    <a:pt x="129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3594275" y="4863050"/>
              <a:ext cx="45775" cy="44475"/>
            </a:xfrm>
            <a:custGeom>
              <a:avLst/>
              <a:gdLst/>
              <a:ahLst/>
              <a:cxnLst/>
              <a:rect l="l" t="t" r="r" b="b"/>
              <a:pathLst>
                <a:path w="1831" h="1779" extrusionOk="0">
                  <a:moveTo>
                    <a:pt x="1650" y="1"/>
                  </a:moveTo>
                  <a:lnTo>
                    <a:pt x="0" y="1140"/>
                  </a:lnTo>
                  <a:cubicBezTo>
                    <a:pt x="0" y="1140"/>
                    <a:pt x="118" y="1193"/>
                    <a:pt x="288" y="1268"/>
                  </a:cubicBezTo>
                  <a:cubicBezTo>
                    <a:pt x="458" y="1353"/>
                    <a:pt x="692" y="1438"/>
                    <a:pt x="915" y="1512"/>
                  </a:cubicBezTo>
                  <a:cubicBezTo>
                    <a:pt x="1149" y="1597"/>
                    <a:pt x="1373" y="1661"/>
                    <a:pt x="1544" y="1704"/>
                  </a:cubicBezTo>
                  <a:cubicBezTo>
                    <a:pt x="1714" y="1746"/>
                    <a:pt x="1831" y="1779"/>
                    <a:pt x="1831" y="1779"/>
                  </a:cubicBezTo>
                  <a:cubicBezTo>
                    <a:pt x="1831" y="1779"/>
                    <a:pt x="1809" y="1661"/>
                    <a:pt x="1778" y="1491"/>
                  </a:cubicBezTo>
                  <a:cubicBezTo>
                    <a:pt x="1735" y="1321"/>
                    <a:pt x="1714" y="1098"/>
                    <a:pt x="1682" y="874"/>
                  </a:cubicBezTo>
                  <a:cubicBezTo>
                    <a:pt x="1671" y="651"/>
                    <a:pt x="1650" y="438"/>
                    <a:pt x="1650" y="267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3555950" y="4755325"/>
              <a:ext cx="49250" cy="43375"/>
            </a:xfrm>
            <a:custGeom>
              <a:avLst/>
              <a:gdLst/>
              <a:ahLst/>
              <a:cxnLst/>
              <a:rect l="l" t="t" r="r" b="b"/>
              <a:pathLst>
                <a:path w="1970" h="1735" extrusionOk="0">
                  <a:moveTo>
                    <a:pt x="831" y="0"/>
                  </a:moveTo>
                  <a:cubicBezTo>
                    <a:pt x="831" y="11"/>
                    <a:pt x="767" y="96"/>
                    <a:pt x="693" y="245"/>
                  </a:cubicBezTo>
                  <a:cubicBezTo>
                    <a:pt x="597" y="394"/>
                    <a:pt x="480" y="596"/>
                    <a:pt x="374" y="819"/>
                  </a:cubicBezTo>
                  <a:cubicBezTo>
                    <a:pt x="267" y="1032"/>
                    <a:pt x="171" y="1266"/>
                    <a:pt x="107" y="1437"/>
                  </a:cubicBezTo>
                  <a:cubicBezTo>
                    <a:pt x="43" y="1618"/>
                    <a:pt x="1" y="1735"/>
                    <a:pt x="1" y="1735"/>
                  </a:cubicBezTo>
                  <a:lnTo>
                    <a:pt x="1970" y="1373"/>
                  </a:lnTo>
                  <a:lnTo>
                    <a:pt x="1778" y="1181"/>
                  </a:lnTo>
                  <a:cubicBezTo>
                    <a:pt x="1672" y="1065"/>
                    <a:pt x="1512" y="905"/>
                    <a:pt x="1374" y="724"/>
                  </a:cubicBezTo>
                  <a:cubicBezTo>
                    <a:pt x="1235" y="554"/>
                    <a:pt x="1097" y="372"/>
                    <a:pt x="1001" y="235"/>
                  </a:cubicBezTo>
                  <a:cubicBezTo>
                    <a:pt x="906" y="96"/>
                    <a:pt x="852" y="11"/>
                    <a:pt x="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3557025" y="4794950"/>
              <a:ext cx="49250" cy="42600"/>
            </a:xfrm>
            <a:custGeom>
              <a:avLst/>
              <a:gdLst/>
              <a:ahLst/>
              <a:cxnLst/>
              <a:rect l="l" t="t" r="r" b="b"/>
              <a:pathLst>
                <a:path w="1970" h="1704" extrusionOk="0">
                  <a:moveTo>
                    <a:pt x="1969" y="1"/>
                  </a:moveTo>
                  <a:lnTo>
                    <a:pt x="0" y="416"/>
                  </a:lnTo>
                  <a:cubicBezTo>
                    <a:pt x="0" y="416"/>
                    <a:pt x="85" y="511"/>
                    <a:pt x="224" y="650"/>
                  </a:cubicBezTo>
                  <a:cubicBezTo>
                    <a:pt x="341" y="788"/>
                    <a:pt x="532" y="958"/>
                    <a:pt x="703" y="1118"/>
                  </a:cubicBezTo>
                  <a:cubicBezTo>
                    <a:pt x="894" y="1278"/>
                    <a:pt x="1064" y="1427"/>
                    <a:pt x="1213" y="1533"/>
                  </a:cubicBezTo>
                  <a:cubicBezTo>
                    <a:pt x="1352" y="1640"/>
                    <a:pt x="1448" y="1703"/>
                    <a:pt x="1448" y="1703"/>
                  </a:cubicBezTo>
                  <a:cubicBezTo>
                    <a:pt x="1448" y="1703"/>
                    <a:pt x="1469" y="1587"/>
                    <a:pt x="1511" y="1416"/>
                  </a:cubicBezTo>
                  <a:cubicBezTo>
                    <a:pt x="1533" y="1256"/>
                    <a:pt x="1608" y="1033"/>
                    <a:pt x="1660" y="821"/>
                  </a:cubicBezTo>
                  <a:cubicBezTo>
                    <a:pt x="1735" y="608"/>
                    <a:pt x="1799" y="405"/>
                    <a:pt x="1863" y="246"/>
                  </a:cubicBezTo>
                  <a:cubicBezTo>
                    <a:pt x="1927" y="97"/>
                    <a:pt x="1969" y="1"/>
                    <a:pt x="19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4069950" y="4755325"/>
              <a:ext cx="123750" cy="101475"/>
            </a:xfrm>
            <a:custGeom>
              <a:avLst/>
              <a:gdLst/>
              <a:ahLst/>
              <a:cxnLst/>
              <a:rect l="l" t="t" r="r" b="b"/>
              <a:pathLst>
                <a:path w="4950" h="4059" extrusionOk="0">
                  <a:moveTo>
                    <a:pt x="2406" y="0"/>
                  </a:moveTo>
                  <a:cubicBezTo>
                    <a:pt x="2044" y="11"/>
                    <a:pt x="1725" y="160"/>
                    <a:pt x="1448" y="341"/>
                  </a:cubicBezTo>
                  <a:cubicBezTo>
                    <a:pt x="1225" y="479"/>
                    <a:pt x="1044" y="649"/>
                    <a:pt x="863" y="819"/>
                  </a:cubicBezTo>
                  <a:cubicBezTo>
                    <a:pt x="682" y="980"/>
                    <a:pt x="544" y="1160"/>
                    <a:pt x="405" y="1309"/>
                  </a:cubicBezTo>
                  <a:cubicBezTo>
                    <a:pt x="277" y="1458"/>
                    <a:pt x="171" y="1586"/>
                    <a:pt x="107" y="1682"/>
                  </a:cubicBezTo>
                  <a:cubicBezTo>
                    <a:pt x="33" y="1777"/>
                    <a:pt x="1" y="1841"/>
                    <a:pt x="1" y="1841"/>
                  </a:cubicBezTo>
                  <a:cubicBezTo>
                    <a:pt x="1" y="1841"/>
                    <a:pt x="12" y="1895"/>
                    <a:pt x="54" y="1990"/>
                  </a:cubicBezTo>
                  <a:cubicBezTo>
                    <a:pt x="97" y="2096"/>
                    <a:pt x="171" y="2235"/>
                    <a:pt x="256" y="2394"/>
                  </a:cubicBezTo>
                  <a:cubicBezTo>
                    <a:pt x="331" y="2554"/>
                    <a:pt x="437" y="2735"/>
                    <a:pt x="565" y="2927"/>
                  </a:cubicBezTo>
                  <a:cubicBezTo>
                    <a:pt x="703" y="3108"/>
                    <a:pt x="842" y="3299"/>
                    <a:pt x="1022" y="3480"/>
                  </a:cubicBezTo>
                  <a:cubicBezTo>
                    <a:pt x="1350" y="3797"/>
                    <a:pt x="1779" y="4059"/>
                    <a:pt x="2360" y="4059"/>
                  </a:cubicBezTo>
                  <a:cubicBezTo>
                    <a:pt x="2403" y="4059"/>
                    <a:pt x="2446" y="4057"/>
                    <a:pt x="2491" y="4055"/>
                  </a:cubicBezTo>
                  <a:cubicBezTo>
                    <a:pt x="2810" y="4023"/>
                    <a:pt x="3183" y="3917"/>
                    <a:pt x="3598" y="3671"/>
                  </a:cubicBezTo>
                  <a:cubicBezTo>
                    <a:pt x="3810" y="3544"/>
                    <a:pt x="4023" y="3385"/>
                    <a:pt x="4257" y="3182"/>
                  </a:cubicBezTo>
                  <a:cubicBezTo>
                    <a:pt x="4481" y="2980"/>
                    <a:pt x="4704" y="2735"/>
                    <a:pt x="4950" y="2437"/>
                  </a:cubicBezTo>
                  <a:cubicBezTo>
                    <a:pt x="4801" y="2054"/>
                    <a:pt x="4652" y="1735"/>
                    <a:pt x="4481" y="1458"/>
                  </a:cubicBezTo>
                  <a:cubicBezTo>
                    <a:pt x="4321" y="1181"/>
                    <a:pt x="4151" y="958"/>
                    <a:pt x="3992" y="777"/>
                  </a:cubicBezTo>
                  <a:cubicBezTo>
                    <a:pt x="3651" y="405"/>
                    <a:pt x="3321" y="192"/>
                    <a:pt x="3013" y="86"/>
                  </a:cubicBezTo>
                  <a:cubicBezTo>
                    <a:pt x="2874" y="32"/>
                    <a:pt x="2725" y="0"/>
                    <a:pt x="2587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4072625" y="4773875"/>
              <a:ext cx="90750" cy="62450"/>
            </a:xfrm>
            <a:custGeom>
              <a:avLst/>
              <a:gdLst/>
              <a:ahLst/>
              <a:cxnLst/>
              <a:rect l="l" t="t" r="r" b="b"/>
              <a:pathLst>
                <a:path w="3630" h="2498" extrusionOk="0">
                  <a:moveTo>
                    <a:pt x="1902" y="0"/>
                  </a:moveTo>
                  <a:cubicBezTo>
                    <a:pt x="1646" y="0"/>
                    <a:pt x="1405" y="72"/>
                    <a:pt x="1182" y="174"/>
                  </a:cubicBezTo>
                  <a:cubicBezTo>
                    <a:pt x="1012" y="248"/>
                    <a:pt x="851" y="354"/>
                    <a:pt x="714" y="450"/>
                  </a:cubicBezTo>
                  <a:cubicBezTo>
                    <a:pt x="565" y="557"/>
                    <a:pt x="437" y="652"/>
                    <a:pt x="330" y="748"/>
                  </a:cubicBezTo>
                  <a:cubicBezTo>
                    <a:pt x="224" y="833"/>
                    <a:pt x="149" y="919"/>
                    <a:pt x="85" y="982"/>
                  </a:cubicBezTo>
                  <a:lnTo>
                    <a:pt x="0" y="1068"/>
                  </a:lnTo>
                  <a:cubicBezTo>
                    <a:pt x="0" y="1068"/>
                    <a:pt x="75" y="1227"/>
                    <a:pt x="234" y="1429"/>
                  </a:cubicBezTo>
                  <a:cubicBezTo>
                    <a:pt x="405" y="1642"/>
                    <a:pt x="617" y="1908"/>
                    <a:pt x="915" y="2132"/>
                  </a:cubicBezTo>
                  <a:cubicBezTo>
                    <a:pt x="1189" y="2337"/>
                    <a:pt x="1517" y="2497"/>
                    <a:pt x="1924" y="2497"/>
                  </a:cubicBezTo>
                  <a:cubicBezTo>
                    <a:pt x="1960" y="2497"/>
                    <a:pt x="1996" y="2496"/>
                    <a:pt x="2033" y="2494"/>
                  </a:cubicBezTo>
                  <a:cubicBezTo>
                    <a:pt x="2256" y="2472"/>
                    <a:pt x="2501" y="2397"/>
                    <a:pt x="2778" y="2248"/>
                  </a:cubicBezTo>
                  <a:cubicBezTo>
                    <a:pt x="3044" y="2099"/>
                    <a:pt x="3320" y="1865"/>
                    <a:pt x="3629" y="1525"/>
                  </a:cubicBezTo>
                  <a:cubicBezTo>
                    <a:pt x="3246" y="631"/>
                    <a:pt x="2778" y="238"/>
                    <a:pt x="2352" y="77"/>
                  </a:cubicBezTo>
                  <a:cubicBezTo>
                    <a:pt x="2198" y="23"/>
                    <a:pt x="2048" y="0"/>
                    <a:pt x="190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4072625" y="4779800"/>
              <a:ext cx="79300" cy="49275"/>
            </a:xfrm>
            <a:custGeom>
              <a:avLst/>
              <a:gdLst/>
              <a:ahLst/>
              <a:cxnLst/>
              <a:rect l="l" t="t" r="r" b="b"/>
              <a:pathLst>
                <a:path w="3172" h="1971" extrusionOk="0">
                  <a:moveTo>
                    <a:pt x="1681" y="1"/>
                  </a:moveTo>
                  <a:cubicBezTo>
                    <a:pt x="1471" y="1"/>
                    <a:pt x="1269" y="48"/>
                    <a:pt x="1086" y="117"/>
                  </a:cubicBezTo>
                  <a:cubicBezTo>
                    <a:pt x="788" y="245"/>
                    <a:pt x="501" y="415"/>
                    <a:pt x="309" y="564"/>
                  </a:cubicBezTo>
                  <a:cubicBezTo>
                    <a:pt x="213" y="628"/>
                    <a:pt x="139" y="692"/>
                    <a:pt x="85" y="734"/>
                  </a:cubicBezTo>
                  <a:cubicBezTo>
                    <a:pt x="32" y="788"/>
                    <a:pt x="0" y="809"/>
                    <a:pt x="0" y="809"/>
                  </a:cubicBezTo>
                  <a:cubicBezTo>
                    <a:pt x="0" y="809"/>
                    <a:pt x="85" y="937"/>
                    <a:pt x="234" y="1107"/>
                  </a:cubicBezTo>
                  <a:cubicBezTo>
                    <a:pt x="309" y="1192"/>
                    <a:pt x="405" y="1288"/>
                    <a:pt x="511" y="1394"/>
                  </a:cubicBezTo>
                  <a:cubicBezTo>
                    <a:pt x="628" y="1490"/>
                    <a:pt x="745" y="1586"/>
                    <a:pt x="884" y="1682"/>
                  </a:cubicBezTo>
                  <a:cubicBezTo>
                    <a:pt x="1131" y="1840"/>
                    <a:pt x="1435" y="1971"/>
                    <a:pt x="1785" y="1971"/>
                  </a:cubicBezTo>
                  <a:cubicBezTo>
                    <a:pt x="1810" y="1971"/>
                    <a:pt x="1837" y="1970"/>
                    <a:pt x="1863" y="1969"/>
                  </a:cubicBezTo>
                  <a:cubicBezTo>
                    <a:pt x="2054" y="1948"/>
                    <a:pt x="2267" y="1895"/>
                    <a:pt x="2490" y="1777"/>
                  </a:cubicBezTo>
                  <a:cubicBezTo>
                    <a:pt x="2703" y="1661"/>
                    <a:pt x="2927" y="1479"/>
                    <a:pt x="3171" y="1214"/>
                  </a:cubicBezTo>
                  <a:cubicBezTo>
                    <a:pt x="3012" y="862"/>
                    <a:pt x="2842" y="618"/>
                    <a:pt x="2672" y="436"/>
                  </a:cubicBezTo>
                  <a:cubicBezTo>
                    <a:pt x="2490" y="245"/>
                    <a:pt x="2299" y="138"/>
                    <a:pt x="2118" y="75"/>
                  </a:cubicBezTo>
                  <a:cubicBezTo>
                    <a:pt x="1971" y="23"/>
                    <a:pt x="1825" y="1"/>
                    <a:pt x="1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4043875" y="4853600"/>
              <a:ext cx="113900" cy="99925"/>
            </a:xfrm>
            <a:custGeom>
              <a:avLst/>
              <a:gdLst/>
              <a:ahLst/>
              <a:cxnLst/>
              <a:rect l="l" t="t" r="r" b="b"/>
              <a:pathLst>
                <a:path w="4556" h="3997" extrusionOk="0">
                  <a:moveTo>
                    <a:pt x="2446" y="0"/>
                  </a:moveTo>
                  <a:cubicBezTo>
                    <a:pt x="2237" y="0"/>
                    <a:pt x="2034" y="33"/>
                    <a:pt x="1831" y="92"/>
                  </a:cubicBezTo>
                  <a:cubicBezTo>
                    <a:pt x="1587" y="166"/>
                    <a:pt x="1353" y="262"/>
                    <a:pt x="1129" y="369"/>
                  </a:cubicBezTo>
                  <a:cubicBezTo>
                    <a:pt x="916" y="485"/>
                    <a:pt x="724" y="603"/>
                    <a:pt x="554" y="709"/>
                  </a:cubicBezTo>
                  <a:cubicBezTo>
                    <a:pt x="384" y="816"/>
                    <a:pt x="246" y="911"/>
                    <a:pt x="161" y="986"/>
                  </a:cubicBezTo>
                  <a:cubicBezTo>
                    <a:pt x="54" y="1050"/>
                    <a:pt x="1" y="1092"/>
                    <a:pt x="1" y="1092"/>
                  </a:cubicBezTo>
                  <a:cubicBezTo>
                    <a:pt x="1" y="1092"/>
                    <a:pt x="12" y="1156"/>
                    <a:pt x="22" y="1263"/>
                  </a:cubicBezTo>
                  <a:cubicBezTo>
                    <a:pt x="33" y="1369"/>
                    <a:pt x="54" y="1518"/>
                    <a:pt x="86" y="1699"/>
                  </a:cubicBezTo>
                  <a:cubicBezTo>
                    <a:pt x="118" y="1880"/>
                    <a:pt x="161" y="2082"/>
                    <a:pt x="235" y="2306"/>
                  </a:cubicBezTo>
                  <a:cubicBezTo>
                    <a:pt x="289" y="2518"/>
                    <a:pt x="374" y="2741"/>
                    <a:pt x="501" y="2965"/>
                  </a:cubicBezTo>
                  <a:cubicBezTo>
                    <a:pt x="736" y="3391"/>
                    <a:pt x="1097" y="3795"/>
                    <a:pt x="1725" y="3944"/>
                  </a:cubicBezTo>
                  <a:cubicBezTo>
                    <a:pt x="1870" y="3978"/>
                    <a:pt x="2028" y="3996"/>
                    <a:pt x="2203" y="3996"/>
                  </a:cubicBezTo>
                  <a:cubicBezTo>
                    <a:pt x="2412" y="3996"/>
                    <a:pt x="2645" y="3970"/>
                    <a:pt x="2906" y="3912"/>
                  </a:cubicBezTo>
                  <a:cubicBezTo>
                    <a:pt x="3141" y="3848"/>
                    <a:pt x="3396" y="3763"/>
                    <a:pt x="3673" y="3635"/>
                  </a:cubicBezTo>
                  <a:cubicBezTo>
                    <a:pt x="3949" y="3508"/>
                    <a:pt x="4236" y="3337"/>
                    <a:pt x="4556" y="3136"/>
                  </a:cubicBezTo>
                  <a:cubicBezTo>
                    <a:pt x="4534" y="2720"/>
                    <a:pt x="4481" y="2369"/>
                    <a:pt x="4407" y="2060"/>
                  </a:cubicBezTo>
                  <a:cubicBezTo>
                    <a:pt x="4332" y="1752"/>
                    <a:pt x="4236" y="1486"/>
                    <a:pt x="4141" y="1263"/>
                  </a:cubicBezTo>
                  <a:cubicBezTo>
                    <a:pt x="3917" y="805"/>
                    <a:pt x="3673" y="507"/>
                    <a:pt x="3406" y="315"/>
                  </a:cubicBezTo>
                  <a:cubicBezTo>
                    <a:pt x="3151" y="124"/>
                    <a:pt x="2874" y="28"/>
                    <a:pt x="2608" y="7"/>
                  </a:cubicBezTo>
                  <a:cubicBezTo>
                    <a:pt x="2554" y="3"/>
                    <a:pt x="2500" y="0"/>
                    <a:pt x="244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4046825" y="4868000"/>
              <a:ext cx="83275" cy="63075"/>
            </a:xfrm>
            <a:custGeom>
              <a:avLst/>
              <a:gdLst/>
              <a:ahLst/>
              <a:cxnLst/>
              <a:rect l="l" t="t" r="r" b="b"/>
              <a:pathLst>
                <a:path w="3331" h="2523" extrusionOk="0">
                  <a:moveTo>
                    <a:pt x="1655" y="0"/>
                  </a:moveTo>
                  <a:cubicBezTo>
                    <a:pt x="1567" y="0"/>
                    <a:pt x="1479" y="6"/>
                    <a:pt x="1394" y="16"/>
                  </a:cubicBezTo>
                  <a:cubicBezTo>
                    <a:pt x="1202" y="48"/>
                    <a:pt x="1032" y="91"/>
                    <a:pt x="862" y="144"/>
                  </a:cubicBezTo>
                  <a:cubicBezTo>
                    <a:pt x="692" y="197"/>
                    <a:pt x="543" y="261"/>
                    <a:pt x="415" y="314"/>
                  </a:cubicBezTo>
                  <a:cubicBezTo>
                    <a:pt x="287" y="367"/>
                    <a:pt x="181" y="420"/>
                    <a:pt x="107" y="463"/>
                  </a:cubicBezTo>
                  <a:cubicBezTo>
                    <a:pt x="32" y="495"/>
                    <a:pt x="0" y="527"/>
                    <a:pt x="0" y="527"/>
                  </a:cubicBezTo>
                  <a:cubicBezTo>
                    <a:pt x="0" y="527"/>
                    <a:pt x="32" y="697"/>
                    <a:pt x="117" y="942"/>
                  </a:cubicBezTo>
                  <a:cubicBezTo>
                    <a:pt x="213" y="1197"/>
                    <a:pt x="341" y="1517"/>
                    <a:pt x="564" y="1815"/>
                  </a:cubicBezTo>
                  <a:cubicBezTo>
                    <a:pt x="777" y="2113"/>
                    <a:pt x="1075" y="2389"/>
                    <a:pt x="1522" y="2485"/>
                  </a:cubicBezTo>
                  <a:cubicBezTo>
                    <a:pt x="1630" y="2509"/>
                    <a:pt x="1749" y="2523"/>
                    <a:pt x="1878" y="2523"/>
                  </a:cubicBezTo>
                  <a:cubicBezTo>
                    <a:pt x="2266" y="2523"/>
                    <a:pt x="2748" y="2395"/>
                    <a:pt x="3331" y="2028"/>
                  </a:cubicBezTo>
                  <a:cubicBezTo>
                    <a:pt x="3224" y="1070"/>
                    <a:pt x="2905" y="548"/>
                    <a:pt x="2543" y="271"/>
                  </a:cubicBezTo>
                  <a:cubicBezTo>
                    <a:pt x="2264" y="66"/>
                    <a:pt x="1954" y="0"/>
                    <a:pt x="1655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4047075" y="4872000"/>
              <a:ext cx="72675" cy="50925"/>
            </a:xfrm>
            <a:custGeom>
              <a:avLst/>
              <a:gdLst/>
              <a:ahLst/>
              <a:cxnLst/>
              <a:rect l="l" t="t" r="r" b="b"/>
              <a:pathLst>
                <a:path w="2907" h="2037" extrusionOk="0">
                  <a:moveTo>
                    <a:pt x="1376" y="1"/>
                  </a:moveTo>
                  <a:cubicBezTo>
                    <a:pt x="1332" y="1"/>
                    <a:pt x="1289" y="2"/>
                    <a:pt x="1246" y="5"/>
                  </a:cubicBezTo>
                  <a:cubicBezTo>
                    <a:pt x="916" y="37"/>
                    <a:pt x="596" y="122"/>
                    <a:pt x="373" y="196"/>
                  </a:cubicBezTo>
                  <a:cubicBezTo>
                    <a:pt x="256" y="239"/>
                    <a:pt x="161" y="271"/>
                    <a:pt x="97" y="303"/>
                  </a:cubicBezTo>
                  <a:cubicBezTo>
                    <a:pt x="33" y="324"/>
                    <a:pt x="1" y="345"/>
                    <a:pt x="1" y="345"/>
                  </a:cubicBezTo>
                  <a:cubicBezTo>
                    <a:pt x="1" y="345"/>
                    <a:pt x="43" y="484"/>
                    <a:pt x="139" y="697"/>
                  </a:cubicBezTo>
                  <a:cubicBezTo>
                    <a:pt x="182" y="803"/>
                    <a:pt x="246" y="920"/>
                    <a:pt x="320" y="1048"/>
                  </a:cubicBezTo>
                  <a:cubicBezTo>
                    <a:pt x="395" y="1175"/>
                    <a:pt x="480" y="1303"/>
                    <a:pt x="575" y="1431"/>
                  </a:cubicBezTo>
                  <a:cubicBezTo>
                    <a:pt x="788" y="1686"/>
                    <a:pt x="1054" y="1910"/>
                    <a:pt x="1438" y="1995"/>
                  </a:cubicBezTo>
                  <a:cubicBezTo>
                    <a:pt x="1539" y="2023"/>
                    <a:pt x="1645" y="2036"/>
                    <a:pt x="1760" y="2036"/>
                  </a:cubicBezTo>
                  <a:cubicBezTo>
                    <a:pt x="1862" y="2036"/>
                    <a:pt x="1971" y="2026"/>
                    <a:pt x="2086" y="2005"/>
                  </a:cubicBezTo>
                  <a:cubicBezTo>
                    <a:pt x="2331" y="1953"/>
                    <a:pt x="2597" y="1846"/>
                    <a:pt x="2906" y="1665"/>
                  </a:cubicBezTo>
                  <a:cubicBezTo>
                    <a:pt x="2864" y="1293"/>
                    <a:pt x="2767" y="995"/>
                    <a:pt x="2661" y="771"/>
                  </a:cubicBezTo>
                  <a:cubicBezTo>
                    <a:pt x="2544" y="548"/>
                    <a:pt x="2395" y="378"/>
                    <a:pt x="2235" y="271"/>
                  </a:cubicBezTo>
                  <a:cubicBezTo>
                    <a:pt x="1967" y="68"/>
                    <a:pt x="1666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3991200" y="4938900"/>
              <a:ext cx="103000" cy="99450"/>
            </a:xfrm>
            <a:custGeom>
              <a:avLst/>
              <a:gdLst/>
              <a:ahLst/>
              <a:cxnLst/>
              <a:rect l="l" t="t" r="r" b="b"/>
              <a:pathLst>
                <a:path w="4120" h="3978" extrusionOk="0">
                  <a:moveTo>
                    <a:pt x="2225" y="0"/>
                  </a:moveTo>
                  <a:cubicBezTo>
                    <a:pt x="1970" y="0"/>
                    <a:pt x="1703" y="22"/>
                    <a:pt x="1469" y="64"/>
                  </a:cubicBezTo>
                  <a:cubicBezTo>
                    <a:pt x="1353" y="85"/>
                    <a:pt x="1235" y="117"/>
                    <a:pt x="1129" y="138"/>
                  </a:cubicBezTo>
                  <a:cubicBezTo>
                    <a:pt x="1012" y="160"/>
                    <a:pt x="916" y="192"/>
                    <a:pt x="821" y="213"/>
                  </a:cubicBezTo>
                  <a:cubicBezTo>
                    <a:pt x="629" y="266"/>
                    <a:pt x="469" y="320"/>
                    <a:pt x="352" y="362"/>
                  </a:cubicBezTo>
                  <a:cubicBezTo>
                    <a:pt x="246" y="394"/>
                    <a:pt x="182" y="426"/>
                    <a:pt x="182" y="426"/>
                  </a:cubicBezTo>
                  <a:cubicBezTo>
                    <a:pt x="182" y="426"/>
                    <a:pt x="161" y="479"/>
                    <a:pt x="139" y="585"/>
                  </a:cubicBezTo>
                  <a:cubicBezTo>
                    <a:pt x="128" y="703"/>
                    <a:pt x="97" y="841"/>
                    <a:pt x="76" y="1022"/>
                  </a:cubicBezTo>
                  <a:cubicBezTo>
                    <a:pt x="33" y="1394"/>
                    <a:pt x="1" y="1862"/>
                    <a:pt x="97" y="2352"/>
                  </a:cubicBezTo>
                  <a:cubicBezTo>
                    <a:pt x="192" y="2841"/>
                    <a:pt x="416" y="3331"/>
                    <a:pt x="991" y="3661"/>
                  </a:cubicBezTo>
                  <a:cubicBezTo>
                    <a:pt x="1278" y="3831"/>
                    <a:pt x="1640" y="3938"/>
                    <a:pt x="2119" y="3969"/>
                  </a:cubicBezTo>
                  <a:cubicBezTo>
                    <a:pt x="2187" y="3975"/>
                    <a:pt x="2257" y="3978"/>
                    <a:pt x="2330" y="3978"/>
                  </a:cubicBezTo>
                  <a:cubicBezTo>
                    <a:pt x="2516" y="3978"/>
                    <a:pt x="2716" y="3961"/>
                    <a:pt x="2938" y="3938"/>
                  </a:cubicBezTo>
                  <a:cubicBezTo>
                    <a:pt x="3236" y="3895"/>
                    <a:pt x="3566" y="3820"/>
                    <a:pt x="3928" y="3714"/>
                  </a:cubicBezTo>
                  <a:cubicBezTo>
                    <a:pt x="3981" y="3512"/>
                    <a:pt x="4013" y="3331"/>
                    <a:pt x="4045" y="3150"/>
                  </a:cubicBezTo>
                  <a:cubicBezTo>
                    <a:pt x="4066" y="2969"/>
                    <a:pt x="4087" y="2799"/>
                    <a:pt x="4098" y="2650"/>
                  </a:cubicBezTo>
                  <a:cubicBezTo>
                    <a:pt x="4120" y="2330"/>
                    <a:pt x="4108" y="2044"/>
                    <a:pt x="4077" y="1798"/>
                  </a:cubicBezTo>
                  <a:cubicBezTo>
                    <a:pt x="4013" y="1309"/>
                    <a:pt x="3853" y="937"/>
                    <a:pt x="3662" y="681"/>
                  </a:cubicBezTo>
                  <a:cubicBezTo>
                    <a:pt x="3278" y="160"/>
                    <a:pt x="2736" y="11"/>
                    <a:pt x="2225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3997875" y="4947700"/>
              <a:ext cx="71050" cy="66425"/>
            </a:xfrm>
            <a:custGeom>
              <a:avLst/>
              <a:gdLst/>
              <a:ahLst/>
              <a:cxnLst/>
              <a:rect l="l" t="t" r="r" b="b"/>
              <a:pathLst>
                <a:path w="2842" h="2657" extrusionOk="0">
                  <a:moveTo>
                    <a:pt x="983" y="0"/>
                  </a:moveTo>
                  <a:cubicBezTo>
                    <a:pt x="798" y="0"/>
                    <a:pt x="625" y="14"/>
                    <a:pt x="479" y="31"/>
                  </a:cubicBezTo>
                  <a:cubicBezTo>
                    <a:pt x="341" y="53"/>
                    <a:pt x="223" y="74"/>
                    <a:pt x="138" y="84"/>
                  </a:cubicBezTo>
                  <a:cubicBezTo>
                    <a:pt x="64" y="95"/>
                    <a:pt x="10" y="106"/>
                    <a:pt x="10" y="106"/>
                  </a:cubicBezTo>
                  <a:cubicBezTo>
                    <a:pt x="10" y="106"/>
                    <a:pt x="0" y="287"/>
                    <a:pt x="10" y="552"/>
                  </a:cubicBezTo>
                  <a:cubicBezTo>
                    <a:pt x="21" y="808"/>
                    <a:pt x="53" y="1159"/>
                    <a:pt x="170" y="1510"/>
                  </a:cubicBezTo>
                  <a:cubicBezTo>
                    <a:pt x="298" y="1862"/>
                    <a:pt x="500" y="2202"/>
                    <a:pt x="894" y="2436"/>
                  </a:cubicBezTo>
                  <a:cubicBezTo>
                    <a:pt x="1096" y="2553"/>
                    <a:pt x="1330" y="2628"/>
                    <a:pt x="1639" y="2649"/>
                  </a:cubicBezTo>
                  <a:cubicBezTo>
                    <a:pt x="1719" y="2654"/>
                    <a:pt x="1801" y="2657"/>
                    <a:pt x="1886" y="2657"/>
                  </a:cubicBezTo>
                  <a:cubicBezTo>
                    <a:pt x="1971" y="2657"/>
                    <a:pt x="2059" y="2654"/>
                    <a:pt x="2150" y="2649"/>
                  </a:cubicBezTo>
                  <a:cubicBezTo>
                    <a:pt x="2330" y="2628"/>
                    <a:pt x="2533" y="2585"/>
                    <a:pt x="2756" y="2532"/>
                  </a:cubicBezTo>
                  <a:cubicBezTo>
                    <a:pt x="2810" y="2298"/>
                    <a:pt x="2831" y="2075"/>
                    <a:pt x="2831" y="1883"/>
                  </a:cubicBezTo>
                  <a:cubicBezTo>
                    <a:pt x="2841" y="1692"/>
                    <a:pt x="2831" y="1521"/>
                    <a:pt x="2810" y="1361"/>
                  </a:cubicBezTo>
                  <a:cubicBezTo>
                    <a:pt x="2756" y="1042"/>
                    <a:pt x="2650" y="808"/>
                    <a:pt x="2522" y="627"/>
                  </a:cubicBezTo>
                  <a:cubicBezTo>
                    <a:pt x="2256" y="254"/>
                    <a:pt x="1873" y="106"/>
                    <a:pt x="1500" y="42"/>
                  </a:cubicBezTo>
                  <a:cubicBezTo>
                    <a:pt x="1325" y="12"/>
                    <a:pt x="1149" y="0"/>
                    <a:pt x="98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3998650" y="4949175"/>
              <a:ext cx="61225" cy="56200"/>
            </a:xfrm>
            <a:custGeom>
              <a:avLst/>
              <a:gdLst/>
              <a:ahLst/>
              <a:cxnLst/>
              <a:rect l="l" t="t" r="r" b="b"/>
              <a:pathLst>
                <a:path w="2449" h="2248" extrusionOk="0">
                  <a:moveTo>
                    <a:pt x="554" y="1"/>
                  </a:moveTo>
                  <a:cubicBezTo>
                    <a:pt x="498" y="1"/>
                    <a:pt x="445" y="2"/>
                    <a:pt x="395" y="4"/>
                  </a:cubicBezTo>
                  <a:cubicBezTo>
                    <a:pt x="277" y="15"/>
                    <a:pt x="182" y="15"/>
                    <a:pt x="107" y="25"/>
                  </a:cubicBezTo>
                  <a:cubicBezTo>
                    <a:pt x="33" y="25"/>
                    <a:pt x="1" y="36"/>
                    <a:pt x="1" y="36"/>
                  </a:cubicBezTo>
                  <a:cubicBezTo>
                    <a:pt x="1" y="36"/>
                    <a:pt x="1" y="185"/>
                    <a:pt x="22" y="419"/>
                  </a:cubicBezTo>
                  <a:cubicBezTo>
                    <a:pt x="54" y="642"/>
                    <a:pt x="107" y="940"/>
                    <a:pt x="235" y="1249"/>
                  </a:cubicBezTo>
                  <a:cubicBezTo>
                    <a:pt x="363" y="1547"/>
                    <a:pt x="554" y="1845"/>
                    <a:pt x="884" y="2047"/>
                  </a:cubicBezTo>
                  <a:cubicBezTo>
                    <a:pt x="1094" y="2162"/>
                    <a:pt x="1368" y="2247"/>
                    <a:pt x="1715" y="2247"/>
                  </a:cubicBezTo>
                  <a:cubicBezTo>
                    <a:pt x="1914" y="2247"/>
                    <a:pt x="2136" y="2220"/>
                    <a:pt x="2384" y="2154"/>
                  </a:cubicBezTo>
                  <a:cubicBezTo>
                    <a:pt x="2427" y="1973"/>
                    <a:pt x="2438" y="1803"/>
                    <a:pt x="2438" y="1643"/>
                  </a:cubicBezTo>
                  <a:cubicBezTo>
                    <a:pt x="2448" y="1494"/>
                    <a:pt x="2438" y="1356"/>
                    <a:pt x="2417" y="1228"/>
                  </a:cubicBezTo>
                  <a:cubicBezTo>
                    <a:pt x="2374" y="983"/>
                    <a:pt x="2278" y="781"/>
                    <a:pt x="2161" y="621"/>
                  </a:cubicBezTo>
                  <a:cubicBezTo>
                    <a:pt x="1938" y="313"/>
                    <a:pt x="1608" y="164"/>
                    <a:pt x="1289" y="79"/>
                  </a:cubicBezTo>
                  <a:cubicBezTo>
                    <a:pt x="1026" y="19"/>
                    <a:pt x="77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3911925" y="5000500"/>
              <a:ext cx="102450" cy="106550"/>
            </a:xfrm>
            <a:custGeom>
              <a:avLst/>
              <a:gdLst/>
              <a:ahLst/>
              <a:cxnLst/>
              <a:rect l="l" t="t" r="r" b="b"/>
              <a:pathLst>
                <a:path w="4098" h="4262" extrusionOk="0">
                  <a:moveTo>
                    <a:pt x="1017" y="0"/>
                  </a:moveTo>
                  <a:cubicBezTo>
                    <a:pt x="968" y="0"/>
                    <a:pt x="923" y="2"/>
                    <a:pt x="884" y="5"/>
                  </a:cubicBezTo>
                  <a:cubicBezTo>
                    <a:pt x="767" y="5"/>
                    <a:pt x="693" y="15"/>
                    <a:pt x="693" y="15"/>
                  </a:cubicBezTo>
                  <a:cubicBezTo>
                    <a:pt x="693" y="15"/>
                    <a:pt x="660" y="69"/>
                    <a:pt x="618" y="164"/>
                  </a:cubicBezTo>
                  <a:cubicBezTo>
                    <a:pt x="565" y="261"/>
                    <a:pt x="490" y="388"/>
                    <a:pt x="416" y="559"/>
                  </a:cubicBezTo>
                  <a:cubicBezTo>
                    <a:pt x="384" y="644"/>
                    <a:pt x="352" y="739"/>
                    <a:pt x="309" y="835"/>
                  </a:cubicBezTo>
                  <a:cubicBezTo>
                    <a:pt x="267" y="931"/>
                    <a:pt x="235" y="1027"/>
                    <a:pt x="203" y="1133"/>
                  </a:cubicBezTo>
                  <a:cubicBezTo>
                    <a:pt x="128" y="1346"/>
                    <a:pt x="75" y="1590"/>
                    <a:pt x="54" y="1836"/>
                  </a:cubicBezTo>
                  <a:cubicBezTo>
                    <a:pt x="0" y="2325"/>
                    <a:pt x="75" y="2867"/>
                    <a:pt x="511" y="3347"/>
                  </a:cubicBezTo>
                  <a:cubicBezTo>
                    <a:pt x="629" y="3463"/>
                    <a:pt x="767" y="3581"/>
                    <a:pt x="927" y="3687"/>
                  </a:cubicBezTo>
                  <a:cubicBezTo>
                    <a:pt x="1086" y="3794"/>
                    <a:pt x="1289" y="3889"/>
                    <a:pt x="1512" y="3974"/>
                  </a:cubicBezTo>
                  <a:cubicBezTo>
                    <a:pt x="1629" y="4017"/>
                    <a:pt x="1746" y="4059"/>
                    <a:pt x="1873" y="4092"/>
                  </a:cubicBezTo>
                  <a:cubicBezTo>
                    <a:pt x="2012" y="4123"/>
                    <a:pt x="2150" y="4156"/>
                    <a:pt x="2299" y="4177"/>
                  </a:cubicBezTo>
                  <a:cubicBezTo>
                    <a:pt x="2448" y="4208"/>
                    <a:pt x="2608" y="4219"/>
                    <a:pt x="2778" y="4241"/>
                  </a:cubicBezTo>
                  <a:cubicBezTo>
                    <a:pt x="2949" y="4251"/>
                    <a:pt x="3129" y="4262"/>
                    <a:pt x="3310" y="4262"/>
                  </a:cubicBezTo>
                  <a:cubicBezTo>
                    <a:pt x="3523" y="3910"/>
                    <a:pt x="3672" y="3581"/>
                    <a:pt x="3789" y="3293"/>
                  </a:cubicBezTo>
                  <a:cubicBezTo>
                    <a:pt x="3906" y="2995"/>
                    <a:pt x="3970" y="2718"/>
                    <a:pt x="4013" y="2474"/>
                  </a:cubicBezTo>
                  <a:cubicBezTo>
                    <a:pt x="4098" y="1985"/>
                    <a:pt x="4055" y="1590"/>
                    <a:pt x="3949" y="1282"/>
                  </a:cubicBezTo>
                  <a:cubicBezTo>
                    <a:pt x="3736" y="665"/>
                    <a:pt x="3257" y="377"/>
                    <a:pt x="2778" y="218"/>
                  </a:cubicBezTo>
                  <a:cubicBezTo>
                    <a:pt x="2278" y="48"/>
                    <a:pt x="1767" y="15"/>
                    <a:pt x="1363" y="5"/>
                  </a:cubicBezTo>
                  <a:cubicBezTo>
                    <a:pt x="1235" y="5"/>
                    <a:pt x="1117" y="0"/>
                    <a:pt x="1017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3924700" y="5002475"/>
              <a:ext cx="65475" cy="77975"/>
            </a:xfrm>
            <a:custGeom>
              <a:avLst/>
              <a:gdLst/>
              <a:ahLst/>
              <a:cxnLst/>
              <a:rect l="l" t="t" r="r" b="b"/>
              <a:pathLst>
                <a:path w="2619" h="3119" extrusionOk="0">
                  <a:moveTo>
                    <a:pt x="267" y="0"/>
                  </a:moveTo>
                  <a:cubicBezTo>
                    <a:pt x="267" y="0"/>
                    <a:pt x="256" y="43"/>
                    <a:pt x="224" y="118"/>
                  </a:cubicBezTo>
                  <a:cubicBezTo>
                    <a:pt x="203" y="192"/>
                    <a:pt x="171" y="298"/>
                    <a:pt x="139" y="416"/>
                  </a:cubicBezTo>
                  <a:cubicBezTo>
                    <a:pt x="64" y="671"/>
                    <a:pt x="0" y="1022"/>
                    <a:pt x="11" y="1384"/>
                  </a:cubicBezTo>
                  <a:cubicBezTo>
                    <a:pt x="22" y="1757"/>
                    <a:pt x="118" y="2150"/>
                    <a:pt x="426" y="2480"/>
                  </a:cubicBezTo>
                  <a:cubicBezTo>
                    <a:pt x="586" y="2651"/>
                    <a:pt x="799" y="2800"/>
                    <a:pt x="1076" y="2906"/>
                  </a:cubicBezTo>
                  <a:cubicBezTo>
                    <a:pt x="1362" y="3023"/>
                    <a:pt x="1724" y="3108"/>
                    <a:pt x="2182" y="3119"/>
                  </a:cubicBezTo>
                  <a:cubicBezTo>
                    <a:pt x="2416" y="2703"/>
                    <a:pt x="2523" y="2320"/>
                    <a:pt x="2576" y="2022"/>
                  </a:cubicBezTo>
                  <a:cubicBezTo>
                    <a:pt x="2618" y="1714"/>
                    <a:pt x="2587" y="1437"/>
                    <a:pt x="2512" y="1225"/>
                  </a:cubicBezTo>
                  <a:cubicBezTo>
                    <a:pt x="2374" y="799"/>
                    <a:pt x="2043" y="543"/>
                    <a:pt x="1714" y="373"/>
                  </a:cubicBezTo>
                  <a:cubicBezTo>
                    <a:pt x="1373" y="203"/>
                    <a:pt x="1012" y="118"/>
                    <a:pt x="735" y="64"/>
                  </a:cubicBezTo>
                  <a:cubicBezTo>
                    <a:pt x="458" y="11"/>
                    <a:pt x="267" y="0"/>
                    <a:pt x="26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3927875" y="5002225"/>
              <a:ext cx="53775" cy="68125"/>
            </a:xfrm>
            <a:custGeom>
              <a:avLst/>
              <a:gdLst/>
              <a:ahLst/>
              <a:cxnLst/>
              <a:rect l="l" t="t" r="r" b="b"/>
              <a:pathLst>
                <a:path w="2151" h="2725" extrusionOk="0">
                  <a:moveTo>
                    <a:pt x="161" y="0"/>
                  </a:moveTo>
                  <a:cubicBezTo>
                    <a:pt x="161" y="0"/>
                    <a:pt x="150" y="43"/>
                    <a:pt x="140" y="107"/>
                  </a:cubicBezTo>
                  <a:cubicBezTo>
                    <a:pt x="118" y="170"/>
                    <a:pt x="97" y="266"/>
                    <a:pt x="76" y="372"/>
                  </a:cubicBezTo>
                  <a:cubicBezTo>
                    <a:pt x="44" y="596"/>
                    <a:pt x="1" y="904"/>
                    <a:pt x="33" y="1235"/>
                  </a:cubicBezTo>
                  <a:cubicBezTo>
                    <a:pt x="65" y="1554"/>
                    <a:pt x="161" y="1894"/>
                    <a:pt x="427" y="2181"/>
                  </a:cubicBezTo>
                  <a:cubicBezTo>
                    <a:pt x="554" y="2320"/>
                    <a:pt x="725" y="2448"/>
                    <a:pt x="959" y="2543"/>
                  </a:cubicBezTo>
                  <a:cubicBezTo>
                    <a:pt x="1065" y="2597"/>
                    <a:pt x="1204" y="2639"/>
                    <a:pt x="1342" y="2671"/>
                  </a:cubicBezTo>
                  <a:cubicBezTo>
                    <a:pt x="1491" y="2703"/>
                    <a:pt x="1651" y="2713"/>
                    <a:pt x="1821" y="2724"/>
                  </a:cubicBezTo>
                  <a:cubicBezTo>
                    <a:pt x="2002" y="2405"/>
                    <a:pt x="2087" y="2107"/>
                    <a:pt x="2119" y="1852"/>
                  </a:cubicBezTo>
                  <a:cubicBezTo>
                    <a:pt x="2151" y="1596"/>
                    <a:pt x="2129" y="1384"/>
                    <a:pt x="2065" y="1202"/>
                  </a:cubicBezTo>
                  <a:cubicBezTo>
                    <a:pt x="1938" y="830"/>
                    <a:pt x="1672" y="596"/>
                    <a:pt x="1384" y="426"/>
                  </a:cubicBezTo>
                  <a:cubicBezTo>
                    <a:pt x="1086" y="255"/>
                    <a:pt x="788" y="159"/>
                    <a:pt x="554" y="95"/>
                  </a:cubicBezTo>
                  <a:cubicBezTo>
                    <a:pt x="320" y="21"/>
                    <a:pt x="161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3814825" y="5030425"/>
              <a:ext cx="104575" cy="120525"/>
            </a:xfrm>
            <a:custGeom>
              <a:avLst/>
              <a:gdLst/>
              <a:ahLst/>
              <a:cxnLst/>
              <a:rect l="l" t="t" r="r" b="b"/>
              <a:pathLst>
                <a:path w="4183" h="4821" extrusionOk="0">
                  <a:moveTo>
                    <a:pt x="1448" y="0"/>
                  </a:moveTo>
                  <a:cubicBezTo>
                    <a:pt x="1448" y="0"/>
                    <a:pt x="1394" y="43"/>
                    <a:pt x="1320" y="117"/>
                  </a:cubicBezTo>
                  <a:cubicBezTo>
                    <a:pt x="1245" y="192"/>
                    <a:pt x="1139" y="298"/>
                    <a:pt x="1022" y="436"/>
                  </a:cubicBezTo>
                  <a:cubicBezTo>
                    <a:pt x="905" y="575"/>
                    <a:pt x="767" y="734"/>
                    <a:pt x="639" y="926"/>
                  </a:cubicBezTo>
                  <a:cubicBezTo>
                    <a:pt x="511" y="1107"/>
                    <a:pt x="384" y="1320"/>
                    <a:pt x="288" y="1543"/>
                  </a:cubicBezTo>
                  <a:cubicBezTo>
                    <a:pt x="96" y="1990"/>
                    <a:pt x="1" y="2533"/>
                    <a:pt x="288" y="3118"/>
                  </a:cubicBezTo>
                  <a:cubicBezTo>
                    <a:pt x="351" y="3267"/>
                    <a:pt x="448" y="3416"/>
                    <a:pt x="575" y="3576"/>
                  </a:cubicBezTo>
                  <a:cubicBezTo>
                    <a:pt x="703" y="3725"/>
                    <a:pt x="852" y="3863"/>
                    <a:pt x="1044" y="4012"/>
                  </a:cubicBezTo>
                  <a:cubicBezTo>
                    <a:pt x="1235" y="4161"/>
                    <a:pt x="1469" y="4321"/>
                    <a:pt x="1735" y="4448"/>
                  </a:cubicBezTo>
                  <a:cubicBezTo>
                    <a:pt x="2011" y="4576"/>
                    <a:pt x="2321" y="4714"/>
                    <a:pt x="2693" y="4820"/>
                  </a:cubicBezTo>
                  <a:cubicBezTo>
                    <a:pt x="2842" y="4683"/>
                    <a:pt x="2980" y="4555"/>
                    <a:pt x="3097" y="4427"/>
                  </a:cubicBezTo>
                  <a:cubicBezTo>
                    <a:pt x="3225" y="4288"/>
                    <a:pt x="3331" y="4161"/>
                    <a:pt x="3427" y="4033"/>
                  </a:cubicBezTo>
                  <a:cubicBezTo>
                    <a:pt x="3523" y="3916"/>
                    <a:pt x="3619" y="3789"/>
                    <a:pt x="3693" y="3671"/>
                  </a:cubicBezTo>
                  <a:cubicBezTo>
                    <a:pt x="3768" y="3555"/>
                    <a:pt x="3832" y="3437"/>
                    <a:pt x="3884" y="3320"/>
                  </a:cubicBezTo>
                  <a:cubicBezTo>
                    <a:pt x="4002" y="3096"/>
                    <a:pt x="4076" y="2895"/>
                    <a:pt x="4119" y="2703"/>
                  </a:cubicBezTo>
                  <a:cubicBezTo>
                    <a:pt x="4161" y="2512"/>
                    <a:pt x="4182" y="2330"/>
                    <a:pt x="4172" y="2171"/>
                  </a:cubicBezTo>
                  <a:cubicBezTo>
                    <a:pt x="4151" y="1511"/>
                    <a:pt x="3789" y="1096"/>
                    <a:pt x="3363" y="798"/>
                  </a:cubicBezTo>
                  <a:cubicBezTo>
                    <a:pt x="3151" y="649"/>
                    <a:pt x="2927" y="532"/>
                    <a:pt x="2704" y="426"/>
                  </a:cubicBezTo>
                  <a:cubicBezTo>
                    <a:pt x="2491" y="330"/>
                    <a:pt x="2267" y="244"/>
                    <a:pt x="2086" y="181"/>
                  </a:cubicBezTo>
                  <a:cubicBezTo>
                    <a:pt x="1895" y="128"/>
                    <a:pt x="1735" y="64"/>
                    <a:pt x="1628" y="43"/>
                  </a:cubicBezTo>
                  <a:cubicBezTo>
                    <a:pt x="1512" y="10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3832925" y="5032550"/>
              <a:ext cx="64125" cy="88600"/>
            </a:xfrm>
            <a:custGeom>
              <a:avLst/>
              <a:gdLst/>
              <a:ahLst/>
              <a:cxnLst/>
              <a:rect l="l" t="t" r="r" b="b"/>
              <a:pathLst>
                <a:path w="2565" h="3544" extrusionOk="0">
                  <a:moveTo>
                    <a:pt x="777" y="0"/>
                  </a:moveTo>
                  <a:lnTo>
                    <a:pt x="713" y="96"/>
                  </a:lnTo>
                  <a:cubicBezTo>
                    <a:pt x="660" y="159"/>
                    <a:pt x="596" y="245"/>
                    <a:pt x="532" y="362"/>
                  </a:cubicBezTo>
                  <a:cubicBezTo>
                    <a:pt x="394" y="575"/>
                    <a:pt x="223" y="894"/>
                    <a:pt x="128" y="1245"/>
                  </a:cubicBezTo>
                  <a:cubicBezTo>
                    <a:pt x="32" y="1597"/>
                    <a:pt x="0" y="2001"/>
                    <a:pt x="202" y="2416"/>
                  </a:cubicBezTo>
                  <a:cubicBezTo>
                    <a:pt x="394" y="2820"/>
                    <a:pt x="819" y="3246"/>
                    <a:pt x="1682" y="3544"/>
                  </a:cubicBezTo>
                  <a:cubicBezTo>
                    <a:pt x="1852" y="3373"/>
                    <a:pt x="2001" y="3214"/>
                    <a:pt x="2107" y="3054"/>
                  </a:cubicBezTo>
                  <a:cubicBezTo>
                    <a:pt x="2224" y="2895"/>
                    <a:pt x="2320" y="2746"/>
                    <a:pt x="2384" y="2607"/>
                  </a:cubicBezTo>
                  <a:cubicBezTo>
                    <a:pt x="2448" y="2458"/>
                    <a:pt x="2501" y="2330"/>
                    <a:pt x="2522" y="2203"/>
                  </a:cubicBezTo>
                  <a:cubicBezTo>
                    <a:pt x="2554" y="2075"/>
                    <a:pt x="2565" y="1947"/>
                    <a:pt x="2565" y="1841"/>
                  </a:cubicBezTo>
                  <a:cubicBezTo>
                    <a:pt x="2543" y="1384"/>
                    <a:pt x="2320" y="1043"/>
                    <a:pt x="2043" y="788"/>
                  </a:cubicBezTo>
                  <a:cubicBezTo>
                    <a:pt x="1777" y="511"/>
                    <a:pt x="1458" y="330"/>
                    <a:pt x="1202" y="202"/>
                  </a:cubicBezTo>
                  <a:cubicBezTo>
                    <a:pt x="958" y="64"/>
                    <a:pt x="777" y="0"/>
                    <a:pt x="777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3839025" y="5032275"/>
              <a:ext cx="50575" cy="77450"/>
            </a:xfrm>
            <a:custGeom>
              <a:avLst/>
              <a:gdLst/>
              <a:ahLst/>
              <a:cxnLst/>
              <a:rect l="l" t="t" r="r" b="b"/>
              <a:pathLst>
                <a:path w="2023" h="3098" extrusionOk="0">
                  <a:moveTo>
                    <a:pt x="554" y="0"/>
                  </a:moveTo>
                  <a:cubicBezTo>
                    <a:pt x="554" y="0"/>
                    <a:pt x="533" y="33"/>
                    <a:pt x="501" y="96"/>
                  </a:cubicBezTo>
                  <a:cubicBezTo>
                    <a:pt x="469" y="149"/>
                    <a:pt x="426" y="234"/>
                    <a:pt x="373" y="341"/>
                  </a:cubicBezTo>
                  <a:cubicBezTo>
                    <a:pt x="267" y="532"/>
                    <a:pt x="139" y="820"/>
                    <a:pt x="76" y="1139"/>
                  </a:cubicBezTo>
                  <a:cubicBezTo>
                    <a:pt x="12" y="1459"/>
                    <a:pt x="1" y="1809"/>
                    <a:pt x="161" y="2171"/>
                  </a:cubicBezTo>
                  <a:cubicBezTo>
                    <a:pt x="246" y="2341"/>
                    <a:pt x="373" y="2512"/>
                    <a:pt x="565" y="2672"/>
                  </a:cubicBezTo>
                  <a:cubicBezTo>
                    <a:pt x="757" y="2831"/>
                    <a:pt x="1001" y="2991"/>
                    <a:pt x="1341" y="3097"/>
                  </a:cubicBezTo>
                  <a:cubicBezTo>
                    <a:pt x="1469" y="2970"/>
                    <a:pt x="1576" y="2842"/>
                    <a:pt x="1672" y="2714"/>
                  </a:cubicBezTo>
                  <a:cubicBezTo>
                    <a:pt x="1757" y="2597"/>
                    <a:pt x="1831" y="2469"/>
                    <a:pt x="1885" y="2352"/>
                  </a:cubicBezTo>
                  <a:cubicBezTo>
                    <a:pt x="1991" y="2118"/>
                    <a:pt x="2023" y="1906"/>
                    <a:pt x="2023" y="1714"/>
                  </a:cubicBezTo>
                  <a:cubicBezTo>
                    <a:pt x="2001" y="1331"/>
                    <a:pt x="1821" y="1022"/>
                    <a:pt x="1597" y="766"/>
                  </a:cubicBezTo>
                  <a:cubicBezTo>
                    <a:pt x="1374" y="522"/>
                    <a:pt x="1107" y="341"/>
                    <a:pt x="906" y="203"/>
                  </a:cubicBezTo>
                  <a:cubicBezTo>
                    <a:pt x="703" y="75"/>
                    <a:pt x="554" y="0"/>
                    <a:pt x="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3713975" y="5035200"/>
              <a:ext cx="106725" cy="124550"/>
            </a:xfrm>
            <a:custGeom>
              <a:avLst/>
              <a:gdLst/>
              <a:ahLst/>
              <a:cxnLst/>
              <a:rect l="l" t="t" r="r" b="b"/>
              <a:pathLst>
                <a:path w="4269" h="4982" extrusionOk="0">
                  <a:moveTo>
                    <a:pt x="2119" y="1"/>
                  </a:moveTo>
                  <a:cubicBezTo>
                    <a:pt x="2119" y="1"/>
                    <a:pt x="2065" y="32"/>
                    <a:pt x="1970" y="86"/>
                  </a:cubicBezTo>
                  <a:cubicBezTo>
                    <a:pt x="1874" y="128"/>
                    <a:pt x="1746" y="202"/>
                    <a:pt x="1587" y="299"/>
                  </a:cubicBezTo>
                  <a:cubicBezTo>
                    <a:pt x="1512" y="351"/>
                    <a:pt x="1427" y="405"/>
                    <a:pt x="1342" y="458"/>
                  </a:cubicBezTo>
                  <a:lnTo>
                    <a:pt x="1086" y="649"/>
                  </a:lnTo>
                  <a:cubicBezTo>
                    <a:pt x="906" y="788"/>
                    <a:pt x="725" y="958"/>
                    <a:pt x="565" y="1150"/>
                  </a:cubicBezTo>
                  <a:cubicBezTo>
                    <a:pt x="246" y="1522"/>
                    <a:pt x="1" y="2012"/>
                    <a:pt x="97" y="2650"/>
                  </a:cubicBezTo>
                  <a:cubicBezTo>
                    <a:pt x="150" y="2980"/>
                    <a:pt x="289" y="3331"/>
                    <a:pt x="565" y="3736"/>
                  </a:cubicBezTo>
                  <a:cubicBezTo>
                    <a:pt x="639" y="3832"/>
                    <a:pt x="714" y="3938"/>
                    <a:pt x="810" y="4034"/>
                  </a:cubicBezTo>
                  <a:cubicBezTo>
                    <a:pt x="895" y="4140"/>
                    <a:pt x="991" y="4246"/>
                    <a:pt x="1108" y="4343"/>
                  </a:cubicBezTo>
                  <a:cubicBezTo>
                    <a:pt x="1214" y="4449"/>
                    <a:pt x="1332" y="4555"/>
                    <a:pt x="1470" y="4672"/>
                  </a:cubicBezTo>
                  <a:cubicBezTo>
                    <a:pt x="1597" y="4778"/>
                    <a:pt x="1746" y="4875"/>
                    <a:pt x="1895" y="4981"/>
                  </a:cubicBezTo>
                  <a:cubicBezTo>
                    <a:pt x="2087" y="4896"/>
                    <a:pt x="2247" y="4821"/>
                    <a:pt x="2406" y="4726"/>
                  </a:cubicBezTo>
                  <a:cubicBezTo>
                    <a:pt x="2566" y="4629"/>
                    <a:pt x="2704" y="4544"/>
                    <a:pt x="2832" y="4449"/>
                  </a:cubicBezTo>
                  <a:cubicBezTo>
                    <a:pt x="3098" y="4268"/>
                    <a:pt x="3311" y="4087"/>
                    <a:pt x="3481" y="3906"/>
                  </a:cubicBezTo>
                  <a:cubicBezTo>
                    <a:pt x="3652" y="3725"/>
                    <a:pt x="3789" y="3544"/>
                    <a:pt x="3886" y="3385"/>
                  </a:cubicBezTo>
                  <a:cubicBezTo>
                    <a:pt x="3992" y="3203"/>
                    <a:pt x="4056" y="3044"/>
                    <a:pt x="4098" y="2884"/>
                  </a:cubicBezTo>
                  <a:cubicBezTo>
                    <a:pt x="4269" y="2257"/>
                    <a:pt x="4045" y="1746"/>
                    <a:pt x="3726" y="1342"/>
                  </a:cubicBezTo>
                  <a:cubicBezTo>
                    <a:pt x="3577" y="1129"/>
                    <a:pt x="3385" y="947"/>
                    <a:pt x="3205" y="788"/>
                  </a:cubicBezTo>
                  <a:cubicBezTo>
                    <a:pt x="3023" y="628"/>
                    <a:pt x="2843" y="479"/>
                    <a:pt x="2683" y="373"/>
                  </a:cubicBezTo>
                  <a:cubicBezTo>
                    <a:pt x="2523" y="266"/>
                    <a:pt x="2385" y="160"/>
                    <a:pt x="2278" y="96"/>
                  </a:cubicBezTo>
                  <a:cubicBezTo>
                    <a:pt x="2183" y="32"/>
                    <a:pt x="2119" y="1"/>
                    <a:pt x="2119" y="1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3734475" y="5037875"/>
              <a:ext cx="65475" cy="91250"/>
            </a:xfrm>
            <a:custGeom>
              <a:avLst/>
              <a:gdLst/>
              <a:ahLst/>
              <a:cxnLst/>
              <a:rect l="l" t="t" r="r" b="b"/>
              <a:pathLst>
                <a:path w="2619" h="3650" extrusionOk="0">
                  <a:moveTo>
                    <a:pt x="1342" y="0"/>
                  </a:moveTo>
                  <a:cubicBezTo>
                    <a:pt x="1342" y="0"/>
                    <a:pt x="1299" y="21"/>
                    <a:pt x="1235" y="74"/>
                  </a:cubicBezTo>
                  <a:cubicBezTo>
                    <a:pt x="1171" y="117"/>
                    <a:pt x="1086" y="181"/>
                    <a:pt x="990" y="266"/>
                  </a:cubicBezTo>
                  <a:cubicBezTo>
                    <a:pt x="798" y="436"/>
                    <a:pt x="543" y="691"/>
                    <a:pt x="341" y="1000"/>
                  </a:cubicBezTo>
                  <a:cubicBezTo>
                    <a:pt x="150" y="1309"/>
                    <a:pt x="1" y="1682"/>
                    <a:pt x="75" y="2139"/>
                  </a:cubicBezTo>
                  <a:cubicBezTo>
                    <a:pt x="107" y="2363"/>
                    <a:pt x="192" y="2607"/>
                    <a:pt x="373" y="2862"/>
                  </a:cubicBezTo>
                  <a:cubicBezTo>
                    <a:pt x="543" y="3108"/>
                    <a:pt x="788" y="3384"/>
                    <a:pt x="1160" y="3650"/>
                  </a:cubicBezTo>
                  <a:cubicBezTo>
                    <a:pt x="1586" y="3437"/>
                    <a:pt x="1895" y="3193"/>
                    <a:pt x="2108" y="2959"/>
                  </a:cubicBezTo>
                  <a:cubicBezTo>
                    <a:pt x="2321" y="2735"/>
                    <a:pt x="2437" y="2501"/>
                    <a:pt x="2501" y="2277"/>
                  </a:cubicBezTo>
                  <a:cubicBezTo>
                    <a:pt x="2619" y="1841"/>
                    <a:pt x="2501" y="1447"/>
                    <a:pt x="2321" y="1117"/>
                  </a:cubicBezTo>
                  <a:cubicBezTo>
                    <a:pt x="2139" y="788"/>
                    <a:pt x="1884" y="511"/>
                    <a:pt x="1682" y="319"/>
                  </a:cubicBezTo>
                  <a:cubicBezTo>
                    <a:pt x="1491" y="117"/>
                    <a:pt x="1342" y="0"/>
                    <a:pt x="1342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3741650" y="5037875"/>
              <a:ext cx="51650" cy="79825"/>
            </a:xfrm>
            <a:custGeom>
              <a:avLst/>
              <a:gdLst/>
              <a:ahLst/>
              <a:cxnLst/>
              <a:rect l="l" t="t" r="r" b="b"/>
              <a:pathLst>
                <a:path w="2066" h="3193" extrusionOk="0">
                  <a:moveTo>
                    <a:pt x="1076" y="0"/>
                  </a:moveTo>
                  <a:cubicBezTo>
                    <a:pt x="1076" y="0"/>
                    <a:pt x="1044" y="21"/>
                    <a:pt x="991" y="64"/>
                  </a:cubicBezTo>
                  <a:lnTo>
                    <a:pt x="788" y="266"/>
                  </a:lnTo>
                  <a:cubicBezTo>
                    <a:pt x="639" y="426"/>
                    <a:pt x="426" y="660"/>
                    <a:pt x="277" y="947"/>
                  </a:cubicBezTo>
                  <a:cubicBezTo>
                    <a:pt x="118" y="1235"/>
                    <a:pt x="1" y="1575"/>
                    <a:pt x="54" y="1947"/>
                  </a:cubicBezTo>
                  <a:cubicBezTo>
                    <a:pt x="86" y="2139"/>
                    <a:pt x="161" y="2341"/>
                    <a:pt x="299" y="2554"/>
                  </a:cubicBezTo>
                  <a:cubicBezTo>
                    <a:pt x="363" y="2661"/>
                    <a:pt x="448" y="2767"/>
                    <a:pt x="544" y="2873"/>
                  </a:cubicBezTo>
                  <a:cubicBezTo>
                    <a:pt x="650" y="2980"/>
                    <a:pt x="767" y="3086"/>
                    <a:pt x="906" y="3193"/>
                  </a:cubicBezTo>
                  <a:cubicBezTo>
                    <a:pt x="1076" y="3096"/>
                    <a:pt x="1214" y="3011"/>
                    <a:pt x="1342" y="2916"/>
                  </a:cubicBezTo>
                  <a:cubicBezTo>
                    <a:pt x="1459" y="2820"/>
                    <a:pt x="1565" y="2724"/>
                    <a:pt x="1651" y="2628"/>
                  </a:cubicBezTo>
                  <a:cubicBezTo>
                    <a:pt x="1821" y="2437"/>
                    <a:pt x="1916" y="2245"/>
                    <a:pt x="1970" y="2065"/>
                  </a:cubicBezTo>
                  <a:cubicBezTo>
                    <a:pt x="2065" y="1692"/>
                    <a:pt x="1980" y="1341"/>
                    <a:pt x="1842" y="1032"/>
                  </a:cubicBezTo>
                  <a:cubicBezTo>
                    <a:pt x="1703" y="734"/>
                    <a:pt x="1502" y="479"/>
                    <a:pt x="1342" y="298"/>
                  </a:cubicBezTo>
                  <a:cubicBezTo>
                    <a:pt x="1193" y="107"/>
                    <a:pt x="1076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3616900" y="5015525"/>
              <a:ext cx="103250" cy="117325"/>
            </a:xfrm>
            <a:custGeom>
              <a:avLst/>
              <a:gdLst/>
              <a:ahLst/>
              <a:cxnLst/>
              <a:rect l="l" t="t" r="r" b="b"/>
              <a:pathLst>
                <a:path w="4130" h="4693" extrusionOk="0">
                  <a:moveTo>
                    <a:pt x="2746" y="0"/>
                  </a:moveTo>
                  <a:lnTo>
                    <a:pt x="2586" y="32"/>
                  </a:lnTo>
                  <a:cubicBezTo>
                    <a:pt x="2479" y="43"/>
                    <a:pt x="2330" y="74"/>
                    <a:pt x="2150" y="117"/>
                  </a:cubicBezTo>
                  <a:cubicBezTo>
                    <a:pt x="1979" y="170"/>
                    <a:pt x="1777" y="234"/>
                    <a:pt x="1564" y="308"/>
                  </a:cubicBezTo>
                  <a:cubicBezTo>
                    <a:pt x="1351" y="394"/>
                    <a:pt x="1128" y="500"/>
                    <a:pt x="926" y="628"/>
                  </a:cubicBezTo>
                  <a:cubicBezTo>
                    <a:pt x="511" y="894"/>
                    <a:pt x="138" y="1287"/>
                    <a:pt x="32" y="1926"/>
                  </a:cubicBezTo>
                  <a:cubicBezTo>
                    <a:pt x="10" y="2096"/>
                    <a:pt x="0" y="2266"/>
                    <a:pt x="21" y="2469"/>
                  </a:cubicBezTo>
                  <a:cubicBezTo>
                    <a:pt x="43" y="2661"/>
                    <a:pt x="85" y="2873"/>
                    <a:pt x="159" y="3097"/>
                  </a:cubicBezTo>
                  <a:cubicBezTo>
                    <a:pt x="202" y="3214"/>
                    <a:pt x="244" y="3331"/>
                    <a:pt x="298" y="3458"/>
                  </a:cubicBezTo>
                  <a:cubicBezTo>
                    <a:pt x="351" y="3586"/>
                    <a:pt x="415" y="3714"/>
                    <a:pt x="490" y="3841"/>
                  </a:cubicBezTo>
                  <a:cubicBezTo>
                    <a:pt x="564" y="3980"/>
                    <a:pt x="649" y="4118"/>
                    <a:pt x="745" y="4257"/>
                  </a:cubicBezTo>
                  <a:cubicBezTo>
                    <a:pt x="830" y="4406"/>
                    <a:pt x="947" y="4544"/>
                    <a:pt x="1064" y="4693"/>
                  </a:cubicBezTo>
                  <a:cubicBezTo>
                    <a:pt x="1266" y="4661"/>
                    <a:pt x="1447" y="4629"/>
                    <a:pt x="1628" y="4586"/>
                  </a:cubicBezTo>
                  <a:cubicBezTo>
                    <a:pt x="1798" y="4555"/>
                    <a:pt x="1968" y="4501"/>
                    <a:pt x="2117" y="4459"/>
                  </a:cubicBezTo>
                  <a:cubicBezTo>
                    <a:pt x="2415" y="4363"/>
                    <a:pt x="2682" y="4246"/>
                    <a:pt x="2895" y="4129"/>
                  </a:cubicBezTo>
                  <a:cubicBezTo>
                    <a:pt x="3331" y="3884"/>
                    <a:pt x="3607" y="3607"/>
                    <a:pt x="3789" y="3331"/>
                  </a:cubicBezTo>
                  <a:cubicBezTo>
                    <a:pt x="4129" y="2777"/>
                    <a:pt x="4065" y="2224"/>
                    <a:pt x="3884" y="1745"/>
                  </a:cubicBezTo>
                  <a:cubicBezTo>
                    <a:pt x="3799" y="1500"/>
                    <a:pt x="3682" y="1277"/>
                    <a:pt x="3554" y="1064"/>
                  </a:cubicBezTo>
                  <a:cubicBezTo>
                    <a:pt x="3427" y="862"/>
                    <a:pt x="3299" y="670"/>
                    <a:pt x="3171" y="511"/>
                  </a:cubicBezTo>
                  <a:cubicBezTo>
                    <a:pt x="3054" y="362"/>
                    <a:pt x="2947" y="223"/>
                    <a:pt x="2873" y="138"/>
                  </a:cubicBezTo>
                  <a:cubicBezTo>
                    <a:pt x="2798" y="43"/>
                    <a:pt x="2746" y="0"/>
                    <a:pt x="274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3638950" y="5018175"/>
              <a:ext cx="63875" cy="85950"/>
            </a:xfrm>
            <a:custGeom>
              <a:avLst/>
              <a:gdLst/>
              <a:ahLst/>
              <a:cxnLst/>
              <a:rect l="l" t="t" r="r" b="b"/>
              <a:pathLst>
                <a:path w="2555" h="3438" extrusionOk="0">
                  <a:moveTo>
                    <a:pt x="1874" y="1"/>
                  </a:moveTo>
                  <a:cubicBezTo>
                    <a:pt x="1874" y="1"/>
                    <a:pt x="1831" y="11"/>
                    <a:pt x="1757" y="43"/>
                  </a:cubicBezTo>
                  <a:cubicBezTo>
                    <a:pt x="1682" y="64"/>
                    <a:pt x="1576" y="107"/>
                    <a:pt x="1459" y="160"/>
                  </a:cubicBezTo>
                  <a:cubicBezTo>
                    <a:pt x="1225" y="256"/>
                    <a:pt x="906" y="426"/>
                    <a:pt x="629" y="660"/>
                  </a:cubicBezTo>
                  <a:cubicBezTo>
                    <a:pt x="353" y="895"/>
                    <a:pt x="97" y="1214"/>
                    <a:pt x="33" y="1671"/>
                  </a:cubicBezTo>
                  <a:cubicBezTo>
                    <a:pt x="1" y="1895"/>
                    <a:pt x="12" y="2150"/>
                    <a:pt x="97" y="2448"/>
                  </a:cubicBezTo>
                  <a:cubicBezTo>
                    <a:pt x="192" y="2735"/>
                    <a:pt x="341" y="3076"/>
                    <a:pt x="618" y="3437"/>
                  </a:cubicBezTo>
                  <a:cubicBezTo>
                    <a:pt x="1086" y="3363"/>
                    <a:pt x="1459" y="3214"/>
                    <a:pt x="1725" y="3054"/>
                  </a:cubicBezTo>
                  <a:cubicBezTo>
                    <a:pt x="2002" y="2905"/>
                    <a:pt x="2183" y="2714"/>
                    <a:pt x="2311" y="2522"/>
                  </a:cubicBezTo>
                  <a:cubicBezTo>
                    <a:pt x="2555" y="2139"/>
                    <a:pt x="2555" y="1725"/>
                    <a:pt x="2481" y="1363"/>
                  </a:cubicBezTo>
                  <a:cubicBezTo>
                    <a:pt x="2396" y="990"/>
                    <a:pt x="2236" y="649"/>
                    <a:pt x="2108" y="405"/>
                  </a:cubicBezTo>
                  <a:cubicBezTo>
                    <a:pt x="1980" y="150"/>
                    <a:pt x="1874" y="1"/>
                    <a:pt x="1874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3646950" y="5018425"/>
              <a:ext cx="51100" cy="74800"/>
            </a:xfrm>
            <a:custGeom>
              <a:avLst/>
              <a:gdLst/>
              <a:ahLst/>
              <a:cxnLst/>
              <a:rect l="l" t="t" r="r" b="b"/>
              <a:pathLst>
                <a:path w="2044" h="2992" extrusionOk="0">
                  <a:moveTo>
                    <a:pt x="1565" y="1"/>
                  </a:moveTo>
                  <a:cubicBezTo>
                    <a:pt x="1565" y="1"/>
                    <a:pt x="1533" y="12"/>
                    <a:pt x="1469" y="43"/>
                  </a:cubicBezTo>
                  <a:cubicBezTo>
                    <a:pt x="1416" y="65"/>
                    <a:pt x="1331" y="118"/>
                    <a:pt x="1224" y="171"/>
                  </a:cubicBezTo>
                  <a:cubicBezTo>
                    <a:pt x="1033" y="278"/>
                    <a:pt x="766" y="438"/>
                    <a:pt x="532" y="661"/>
                  </a:cubicBezTo>
                  <a:cubicBezTo>
                    <a:pt x="298" y="895"/>
                    <a:pt x="85" y="1182"/>
                    <a:pt x="21" y="1566"/>
                  </a:cubicBezTo>
                  <a:cubicBezTo>
                    <a:pt x="0" y="1757"/>
                    <a:pt x="11" y="1970"/>
                    <a:pt x="75" y="2204"/>
                  </a:cubicBezTo>
                  <a:cubicBezTo>
                    <a:pt x="107" y="2321"/>
                    <a:pt x="149" y="2448"/>
                    <a:pt x="213" y="2587"/>
                  </a:cubicBezTo>
                  <a:cubicBezTo>
                    <a:pt x="277" y="2715"/>
                    <a:pt x="362" y="2853"/>
                    <a:pt x="468" y="2992"/>
                  </a:cubicBezTo>
                  <a:cubicBezTo>
                    <a:pt x="660" y="2959"/>
                    <a:pt x="820" y="2917"/>
                    <a:pt x="958" y="2864"/>
                  </a:cubicBezTo>
                  <a:cubicBezTo>
                    <a:pt x="1107" y="2810"/>
                    <a:pt x="1235" y="2746"/>
                    <a:pt x="1341" y="2683"/>
                  </a:cubicBezTo>
                  <a:cubicBezTo>
                    <a:pt x="1565" y="2545"/>
                    <a:pt x="1714" y="2396"/>
                    <a:pt x="1820" y="2236"/>
                  </a:cubicBezTo>
                  <a:cubicBezTo>
                    <a:pt x="2022" y="1906"/>
                    <a:pt x="2043" y="1544"/>
                    <a:pt x="2001" y="1214"/>
                  </a:cubicBezTo>
                  <a:cubicBezTo>
                    <a:pt x="1948" y="885"/>
                    <a:pt x="1842" y="587"/>
                    <a:pt x="1745" y="363"/>
                  </a:cubicBezTo>
                  <a:cubicBezTo>
                    <a:pt x="1650" y="140"/>
                    <a:pt x="1565" y="1"/>
                    <a:pt x="1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3528825" y="4970775"/>
              <a:ext cx="99800" cy="103550"/>
            </a:xfrm>
            <a:custGeom>
              <a:avLst/>
              <a:gdLst/>
              <a:ahLst/>
              <a:cxnLst/>
              <a:rect l="l" t="t" r="r" b="b"/>
              <a:pathLst>
                <a:path w="3992" h="4142" extrusionOk="0">
                  <a:moveTo>
                    <a:pt x="2445" y="0"/>
                  </a:moveTo>
                  <a:cubicBezTo>
                    <a:pt x="2357" y="0"/>
                    <a:pt x="2265" y="4"/>
                    <a:pt x="2171" y="13"/>
                  </a:cubicBezTo>
                  <a:cubicBezTo>
                    <a:pt x="1937" y="34"/>
                    <a:pt x="1703" y="66"/>
                    <a:pt x="1469" y="130"/>
                  </a:cubicBezTo>
                  <a:cubicBezTo>
                    <a:pt x="990" y="258"/>
                    <a:pt x="511" y="523"/>
                    <a:pt x="234" y="1109"/>
                  </a:cubicBezTo>
                  <a:cubicBezTo>
                    <a:pt x="160" y="1258"/>
                    <a:pt x="107" y="1428"/>
                    <a:pt x="64" y="1620"/>
                  </a:cubicBezTo>
                  <a:cubicBezTo>
                    <a:pt x="22" y="1811"/>
                    <a:pt x="0" y="2024"/>
                    <a:pt x="11" y="2269"/>
                  </a:cubicBezTo>
                  <a:cubicBezTo>
                    <a:pt x="11" y="2748"/>
                    <a:pt x="118" y="3344"/>
                    <a:pt x="394" y="4046"/>
                  </a:cubicBezTo>
                  <a:cubicBezTo>
                    <a:pt x="596" y="4078"/>
                    <a:pt x="788" y="4110"/>
                    <a:pt x="969" y="4120"/>
                  </a:cubicBezTo>
                  <a:cubicBezTo>
                    <a:pt x="1139" y="4142"/>
                    <a:pt x="1310" y="4142"/>
                    <a:pt x="1469" y="4142"/>
                  </a:cubicBezTo>
                  <a:cubicBezTo>
                    <a:pt x="1629" y="4142"/>
                    <a:pt x="1778" y="4131"/>
                    <a:pt x="1916" y="4120"/>
                  </a:cubicBezTo>
                  <a:cubicBezTo>
                    <a:pt x="2065" y="4099"/>
                    <a:pt x="2192" y="4078"/>
                    <a:pt x="2310" y="4056"/>
                  </a:cubicBezTo>
                  <a:cubicBezTo>
                    <a:pt x="2554" y="4004"/>
                    <a:pt x="2767" y="3929"/>
                    <a:pt x="2948" y="3844"/>
                  </a:cubicBezTo>
                  <a:cubicBezTo>
                    <a:pt x="3129" y="3759"/>
                    <a:pt x="3278" y="3663"/>
                    <a:pt x="3395" y="3557"/>
                  </a:cubicBezTo>
                  <a:cubicBezTo>
                    <a:pt x="3895" y="3131"/>
                    <a:pt x="3991" y="2588"/>
                    <a:pt x="3970" y="2077"/>
                  </a:cubicBezTo>
                  <a:cubicBezTo>
                    <a:pt x="3949" y="1811"/>
                    <a:pt x="3906" y="1556"/>
                    <a:pt x="3842" y="1332"/>
                  </a:cubicBezTo>
                  <a:cubicBezTo>
                    <a:pt x="3789" y="1088"/>
                    <a:pt x="3715" y="875"/>
                    <a:pt x="3651" y="683"/>
                  </a:cubicBezTo>
                  <a:cubicBezTo>
                    <a:pt x="3587" y="502"/>
                    <a:pt x="3523" y="343"/>
                    <a:pt x="3469" y="236"/>
                  </a:cubicBezTo>
                  <a:cubicBezTo>
                    <a:pt x="3427" y="130"/>
                    <a:pt x="3395" y="66"/>
                    <a:pt x="3395" y="66"/>
                  </a:cubicBezTo>
                  <a:cubicBezTo>
                    <a:pt x="3395" y="66"/>
                    <a:pt x="3332" y="55"/>
                    <a:pt x="3225" y="45"/>
                  </a:cubicBezTo>
                  <a:cubicBezTo>
                    <a:pt x="3119" y="24"/>
                    <a:pt x="2970" y="13"/>
                    <a:pt x="2788" y="13"/>
                  </a:cubicBezTo>
                  <a:cubicBezTo>
                    <a:pt x="2684" y="7"/>
                    <a:pt x="2568" y="0"/>
                    <a:pt x="2445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3552500" y="4975075"/>
              <a:ext cx="65475" cy="73700"/>
            </a:xfrm>
            <a:custGeom>
              <a:avLst/>
              <a:gdLst/>
              <a:ahLst/>
              <a:cxnLst/>
              <a:rect l="l" t="t" r="r" b="b"/>
              <a:pathLst>
                <a:path w="2619" h="2948" extrusionOk="0">
                  <a:moveTo>
                    <a:pt x="2299" y="1"/>
                  </a:moveTo>
                  <a:cubicBezTo>
                    <a:pt x="2224" y="1"/>
                    <a:pt x="2108" y="11"/>
                    <a:pt x="1980" y="22"/>
                  </a:cubicBezTo>
                  <a:cubicBezTo>
                    <a:pt x="1852" y="43"/>
                    <a:pt x="1703" y="64"/>
                    <a:pt x="1533" y="107"/>
                  </a:cubicBezTo>
                  <a:cubicBezTo>
                    <a:pt x="1373" y="139"/>
                    <a:pt x="1203" y="192"/>
                    <a:pt x="1033" y="256"/>
                  </a:cubicBezTo>
                  <a:cubicBezTo>
                    <a:pt x="692" y="405"/>
                    <a:pt x="363" y="639"/>
                    <a:pt x="171" y="1044"/>
                  </a:cubicBezTo>
                  <a:cubicBezTo>
                    <a:pt x="75" y="1245"/>
                    <a:pt x="11" y="1501"/>
                    <a:pt x="1" y="1810"/>
                  </a:cubicBezTo>
                  <a:cubicBezTo>
                    <a:pt x="1" y="1969"/>
                    <a:pt x="22" y="2129"/>
                    <a:pt x="54" y="2309"/>
                  </a:cubicBezTo>
                  <a:cubicBezTo>
                    <a:pt x="86" y="2501"/>
                    <a:pt x="128" y="2704"/>
                    <a:pt x="214" y="2905"/>
                  </a:cubicBezTo>
                  <a:cubicBezTo>
                    <a:pt x="448" y="2938"/>
                    <a:pt x="661" y="2948"/>
                    <a:pt x="852" y="2948"/>
                  </a:cubicBezTo>
                  <a:cubicBezTo>
                    <a:pt x="1054" y="2938"/>
                    <a:pt x="1224" y="2916"/>
                    <a:pt x="1384" y="2874"/>
                  </a:cubicBezTo>
                  <a:cubicBezTo>
                    <a:pt x="1682" y="2810"/>
                    <a:pt x="1916" y="2682"/>
                    <a:pt x="2097" y="2533"/>
                  </a:cubicBezTo>
                  <a:cubicBezTo>
                    <a:pt x="2437" y="2246"/>
                    <a:pt x="2565" y="1852"/>
                    <a:pt x="2597" y="1479"/>
                  </a:cubicBezTo>
                  <a:cubicBezTo>
                    <a:pt x="2619" y="1288"/>
                    <a:pt x="2608" y="1096"/>
                    <a:pt x="2597" y="926"/>
                  </a:cubicBezTo>
                  <a:cubicBezTo>
                    <a:pt x="2576" y="756"/>
                    <a:pt x="2555" y="597"/>
                    <a:pt x="2534" y="458"/>
                  </a:cubicBezTo>
                  <a:cubicBezTo>
                    <a:pt x="2480" y="181"/>
                    <a:pt x="2416" y="1"/>
                    <a:pt x="2416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3561275" y="4975325"/>
              <a:ext cx="54575" cy="64175"/>
            </a:xfrm>
            <a:custGeom>
              <a:avLst/>
              <a:gdLst/>
              <a:ahLst/>
              <a:cxnLst/>
              <a:rect l="l" t="t" r="r" b="b"/>
              <a:pathLst>
                <a:path w="2183" h="2567" extrusionOk="0">
                  <a:moveTo>
                    <a:pt x="2086" y="1"/>
                  </a:moveTo>
                  <a:cubicBezTo>
                    <a:pt x="2086" y="1"/>
                    <a:pt x="2044" y="1"/>
                    <a:pt x="1980" y="12"/>
                  </a:cubicBezTo>
                  <a:cubicBezTo>
                    <a:pt x="1916" y="22"/>
                    <a:pt x="1821" y="33"/>
                    <a:pt x="1703" y="54"/>
                  </a:cubicBezTo>
                  <a:cubicBezTo>
                    <a:pt x="1480" y="107"/>
                    <a:pt x="1182" y="182"/>
                    <a:pt x="894" y="331"/>
                  </a:cubicBezTo>
                  <a:cubicBezTo>
                    <a:pt x="608" y="480"/>
                    <a:pt x="320" y="693"/>
                    <a:pt x="150" y="1044"/>
                  </a:cubicBezTo>
                  <a:cubicBezTo>
                    <a:pt x="64" y="1214"/>
                    <a:pt x="12" y="1427"/>
                    <a:pt x="1" y="1672"/>
                  </a:cubicBezTo>
                  <a:cubicBezTo>
                    <a:pt x="1" y="1789"/>
                    <a:pt x="12" y="1927"/>
                    <a:pt x="33" y="2076"/>
                  </a:cubicBezTo>
                  <a:cubicBezTo>
                    <a:pt x="43" y="2150"/>
                    <a:pt x="54" y="2225"/>
                    <a:pt x="75" y="2299"/>
                  </a:cubicBezTo>
                  <a:cubicBezTo>
                    <a:pt x="97" y="2374"/>
                    <a:pt x="118" y="2460"/>
                    <a:pt x="150" y="2545"/>
                  </a:cubicBezTo>
                  <a:cubicBezTo>
                    <a:pt x="282" y="2560"/>
                    <a:pt x="404" y="2567"/>
                    <a:pt x="519" y="2567"/>
                  </a:cubicBezTo>
                  <a:cubicBezTo>
                    <a:pt x="728" y="2567"/>
                    <a:pt x="911" y="2543"/>
                    <a:pt x="1076" y="2502"/>
                  </a:cubicBezTo>
                  <a:cubicBezTo>
                    <a:pt x="1320" y="2438"/>
                    <a:pt x="1512" y="2332"/>
                    <a:pt x="1661" y="2204"/>
                  </a:cubicBezTo>
                  <a:cubicBezTo>
                    <a:pt x="1948" y="1959"/>
                    <a:pt x="2076" y="1618"/>
                    <a:pt x="2129" y="1289"/>
                  </a:cubicBezTo>
                  <a:cubicBezTo>
                    <a:pt x="2183" y="959"/>
                    <a:pt x="2161" y="639"/>
                    <a:pt x="2140" y="395"/>
                  </a:cubicBezTo>
                  <a:cubicBezTo>
                    <a:pt x="2119" y="161"/>
                    <a:pt x="2086" y="1"/>
                    <a:pt x="2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3455925" y="4897375"/>
              <a:ext cx="103525" cy="100400"/>
            </a:xfrm>
            <a:custGeom>
              <a:avLst/>
              <a:gdLst/>
              <a:ahLst/>
              <a:cxnLst/>
              <a:rect l="l" t="t" r="r" b="b"/>
              <a:pathLst>
                <a:path w="4141" h="4016" extrusionOk="0">
                  <a:moveTo>
                    <a:pt x="2136" y="0"/>
                  </a:moveTo>
                  <a:cubicBezTo>
                    <a:pt x="1655" y="0"/>
                    <a:pt x="1151" y="118"/>
                    <a:pt x="724" y="576"/>
                  </a:cubicBezTo>
                  <a:cubicBezTo>
                    <a:pt x="511" y="820"/>
                    <a:pt x="309" y="1151"/>
                    <a:pt x="171" y="1619"/>
                  </a:cubicBezTo>
                  <a:cubicBezTo>
                    <a:pt x="107" y="1853"/>
                    <a:pt x="64" y="2108"/>
                    <a:pt x="33" y="2416"/>
                  </a:cubicBezTo>
                  <a:cubicBezTo>
                    <a:pt x="0" y="2714"/>
                    <a:pt x="0" y="3055"/>
                    <a:pt x="22" y="3438"/>
                  </a:cubicBezTo>
                  <a:cubicBezTo>
                    <a:pt x="897" y="3863"/>
                    <a:pt x="1590" y="4016"/>
                    <a:pt x="2134" y="4016"/>
                  </a:cubicBezTo>
                  <a:cubicBezTo>
                    <a:pt x="2503" y="4016"/>
                    <a:pt x="2803" y="3946"/>
                    <a:pt x="3044" y="3842"/>
                  </a:cubicBezTo>
                  <a:cubicBezTo>
                    <a:pt x="3342" y="3715"/>
                    <a:pt x="3555" y="3523"/>
                    <a:pt x="3704" y="3310"/>
                  </a:cubicBezTo>
                  <a:cubicBezTo>
                    <a:pt x="3864" y="3087"/>
                    <a:pt x="3959" y="2842"/>
                    <a:pt x="4023" y="2598"/>
                  </a:cubicBezTo>
                  <a:cubicBezTo>
                    <a:pt x="4140" y="2097"/>
                    <a:pt x="4140" y="1565"/>
                    <a:pt x="4119" y="1172"/>
                  </a:cubicBezTo>
                  <a:cubicBezTo>
                    <a:pt x="4119" y="980"/>
                    <a:pt x="4098" y="810"/>
                    <a:pt x="4087" y="692"/>
                  </a:cubicBezTo>
                  <a:cubicBezTo>
                    <a:pt x="4077" y="576"/>
                    <a:pt x="4066" y="501"/>
                    <a:pt x="4066" y="501"/>
                  </a:cubicBezTo>
                  <a:lnTo>
                    <a:pt x="3906" y="437"/>
                  </a:lnTo>
                  <a:cubicBezTo>
                    <a:pt x="3810" y="395"/>
                    <a:pt x="3672" y="331"/>
                    <a:pt x="3502" y="278"/>
                  </a:cubicBezTo>
                  <a:cubicBezTo>
                    <a:pt x="3332" y="214"/>
                    <a:pt x="3129" y="150"/>
                    <a:pt x="2906" y="97"/>
                  </a:cubicBezTo>
                  <a:cubicBezTo>
                    <a:pt x="2682" y="44"/>
                    <a:pt x="2448" y="1"/>
                    <a:pt x="2204" y="1"/>
                  </a:cubicBezTo>
                  <a:cubicBezTo>
                    <a:pt x="2181" y="1"/>
                    <a:pt x="2159" y="0"/>
                    <a:pt x="213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3481750" y="4908125"/>
              <a:ext cx="74225" cy="65450"/>
            </a:xfrm>
            <a:custGeom>
              <a:avLst/>
              <a:gdLst/>
              <a:ahLst/>
              <a:cxnLst/>
              <a:rect l="l" t="t" r="r" b="b"/>
              <a:pathLst>
                <a:path w="2969" h="2618" extrusionOk="0">
                  <a:moveTo>
                    <a:pt x="1886" y="1"/>
                  </a:moveTo>
                  <a:cubicBezTo>
                    <a:pt x="1785" y="1"/>
                    <a:pt x="1681" y="6"/>
                    <a:pt x="1575" y="18"/>
                  </a:cubicBezTo>
                  <a:cubicBezTo>
                    <a:pt x="1202" y="50"/>
                    <a:pt x="819" y="177"/>
                    <a:pt x="511" y="508"/>
                  </a:cubicBezTo>
                  <a:cubicBezTo>
                    <a:pt x="362" y="678"/>
                    <a:pt x="223" y="901"/>
                    <a:pt x="128" y="1189"/>
                  </a:cubicBezTo>
                  <a:cubicBezTo>
                    <a:pt x="85" y="1338"/>
                    <a:pt x="53" y="1508"/>
                    <a:pt x="32" y="1689"/>
                  </a:cubicBezTo>
                  <a:cubicBezTo>
                    <a:pt x="10" y="1870"/>
                    <a:pt x="0" y="2083"/>
                    <a:pt x="0" y="2306"/>
                  </a:cubicBezTo>
                  <a:cubicBezTo>
                    <a:pt x="506" y="2532"/>
                    <a:pt x="925" y="2617"/>
                    <a:pt x="1268" y="2617"/>
                  </a:cubicBezTo>
                  <a:cubicBezTo>
                    <a:pt x="1524" y="2617"/>
                    <a:pt x="1738" y="2570"/>
                    <a:pt x="1916" y="2497"/>
                  </a:cubicBezTo>
                  <a:cubicBezTo>
                    <a:pt x="2330" y="2327"/>
                    <a:pt x="2564" y="1986"/>
                    <a:pt x="2713" y="1636"/>
                  </a:cubicBezTo>
                  <a:cubicBezTo>
                    <a:pt x="2852" y="1284"/>
                    <a:pt x="2905" y="912"/>
                    <a:pt x="2947" y="635"/>
                  </a:cubicBezTo>
                  <a:cubicBezTo>
                    <a:pt x="2958" y="497"/>
                    <a:pt x="2969" y="380"/>
                    <a:pt x="2969" y="295"/>
                  </a:cubicBezTo>
                  <a:lnTo>
                    <a:pt x="2969" y="167"/>
                  </a:lnTo>
                  <a:cubicBezTo>
                    <a:pt x="2969" y="167"/>
                    <a:pt x="2809" y="114"/>
                    <a:pt x="2543" y="61"/>
                  </a:cubicBezTo>
                  <a:cubicBezTo>
                    <a:pt x="2355" y="31"/>
                    <a:pt x="2130" y="1"/>
                    <a:pt x="1886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3491325" y="4910875"/>
              <a:ext cx="64925" cy="54150"/>
            </a:xfrm>
            <a:custGeom>
              <a:avLst/>
              <a:gdLst/>
              <a:ahLst/>
              <a:cxnLst/>
              <a:rect l="l" t="t" r="r" b="b"/>
              <a:pathLst>
                <a:path w="2597" h="2166" extrusionOk="0">
                  <a:moveTo>
                    <a:pt x="1825" y="1"/>
                  </a:moveTo>
                  <a:cubicBezTo>
                    <a:pt x="1679" y="1"/>
                    <a:pt x="1522" y="9"/>
                    <a:pt x="1362" y="36"/>
                  </a:cubicBezTo>
                  <a:cubicBezTo>
                    <a:pt x="1043" y="89"/>
                    <a:pt x="713" y="216"/>
                    <a:pt x="447" y="493"/>
                  </a:cubicBezTo>
                  <a:cubicBezTo>
                    <a:pt x="319" y="642"/>
                    <a:pt x="202" y="823"/>
                    <a:pt x="117" y="1057"/>
                  </a:cubicBezTo>
                  <a:cubicBezTo>
                    <a:pt x="43" y="1292"/>
                    <a:pt x="0" y="1579"/>
                    <a:pt x="0" y="1940"/>
                  </a:cubicBezTo>
                  <a:cubicBezTo>
                    <a:pt x="351" y="2079"/>
                    <a:pt x="649" y="2153"/>
                    <a:pt x="904" y="2164"/>
                  </a:cubicBezTo>
                  <a:cubicBezTo>
                    <a:pt x="929" y="2165"/>
                    <a:pt x="954" y="2166"/>
                    <a:pt x="979" y="2166"/>
                  </a:cubicBezTo>
                  <a:cubicBezTo>
                    <a:pt x="1201" y="2166"/>
                    <a:pt x="1390" y="2125"/>
                    <a:pt x="1554" y="2058"/>
                  </a:cubicBezTo>
                  <a:cubicBezTo>
                    <a:pt x="1905" y="1909"/>
                    <a:pt x="2117" y="1621"/>
                    <a:pt x="2266" y="1323"/>
                  </a:cubicBezTo>
                  <a:cubicBezTo>
                    <a:pt x="2341" y="1174"/>
                    <a:pt x="2394" y="1025"/>
                    <a:pt x="2437" y="876"/>
                  </a:cubicBezTo>
                  <a:cubicBezTo>
                    <a:pt x="2490" y="727"/>
                    <a:pt x="2522" y="589"/>
                    <a:pt x="2543" y="472"/>
                  </a:cubicBezTo>
                  <a:cubicBezTo>
                    <a:pt x="2564" y="355"/>
                    <a:pt x="2575" y="259"/>
                    <a:pt x="2586" y="185"/>
                  </a:cubicBezTo>
                  <a:cubicBezTo>
                    <a:pt x="2597" y="121"/>
                    <a:pt x="2597" y="78"/>
                    <a:pt x="2597" y="78"/>
                  </a:cubicBezTo>
                  <a:cubicBezTo>
                    <a:pt x="2597" y="78"/>
                    <a:pt x="2448" y="36"/>
                    <a:pt x="2224" y="15"/>
                  </a:cubicBezTo>
                  <a:cubicBezTo>
                    <a:pt x="2107" y="9"/>
                    <a:pt x="1971" y="1"/>
                    <a:pt x="1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3404050" y="4805075"/>
              <a:ext cx="118150" cy="101350"/>
            </a:xfrm>
            <a:custGeom>
              <a:avLst/>
              <a:gdLst/>
              <a:ahLst/>
              <a:cxnLst/>
              <a:rect l="l" t="t" r="r" b="b"/>
              <a:pathLst>
                <a:path w="4726" h="4054" extrusionOk="0">
                  <a:moveTo>
                    <a:pt x="2390" y="1"/>
                  </a:moveTo>
                  <a:cubicBezTo>
                    <a:pt x="2112" y="1"/>
                    <a:pt x="1820" y="66"/>
                    <a:pt x="1522" y="234"/>
                  </a:cubicBezTo>
                  <a:cubicBezTo>
                    <a:pt x="1245" y="404"/>
                    <a:pt x="958" y="660"/>
                    <a:pt x="682" y="1064"/>
                  </a:cubicBezTo>
                  <a:cubicBezTo>
                    <a:pt x="554" y="1267"/>
                    <a:pt x="426" y="1511"/>
                    <a:pt x="309" y="1788"/>
                  </a:cubicBezTo>
                  <a:cubicBezTo>
                    <a:pt x="192" y="2076"/>
                    <a:pt x="96" y="2395"/>
                    <a:pt x="1" y="2767"/>
                  </a:cubicBezTo>
                  <a:cubicBezTo>
                    <a:pt x="1066" y="3765"/>
                    <a:pt x="1941" y="4054"/>
                    <a:pt x="2571" y="4054"/>
                  </a:cubicBezTo>
                  <a:cubicBezTo>
                    <a:pt x="2640" y="4054"/>
                    <a:pt x="2705" y="4050"/>
                    <a:pt x="2768" y="4044"/>
                  </a:cubicBezTo>
                  <a:cubicBezTo>
                    <a:pt x="3406" y="3970"/>
                    <a:pt x="3799" y="3576"/>
                    <a:pt x="4076" y="3140"/>
                  </a:cubicBezTo>
                  <a:cubicBezTo>
                    <a:pt x="4140" y="3022"/>
                    <a:pt x="4194" y="2916"/>
                    <a:pt x="4246" y="2799"/>
                  </a:cubicBezTo>
                  <a:cubicBezTo>
                    <a:pt x="4300" y="2682"/>
                    <a:pt x="4353" y="2565"/>
                    <a:pt x="4395" y="2448"/>
                  </a:cubicBezTo>
                  <a:cubicBezTo>
                    <a:pt x="4480" y="2225"/>
                    <a:pt x="4534" y="2012"/>
                    <a:pt x="4587" y="1809"/>
                  </a:cubicBezTo>
                  <a:cubicBezTo>
                    <a:pt x="4640" y="1618"/>
                    <a:pt x="4672" y="1458"/>
                    <a:pt x="4693" y="1341"/>
                  </a:cubicBezTo>
                  <a:cubicBezTo>
                    <a:pt x="4726" y="1224"/>
                    <a:pt x="4726" y="1160"/>
                    <a:pt x="4726" y="1160"/>
                  </a:cubicBezTo>
                  <a:lnTo>
                    <a:pt x="4608" y="1043"/>
                  </a:lnTo>
                  <a:cubicBezTo>
                    <a:pt x="4523" y="969"/>
                    <a:pt x="4395" y="884"/>
                    <a:pt x="4257" y="766"/>
                  </a:cubicBezTo>
                  <a:cubicBezTo>
                    <a:pt x="4119" y="660"/>
                    <a:pt x="3938" y="543"/>
                    <a:pt x="3735" y="426"/>
                  </a:cubicBezTo>
                  <a:cubicBezTo>
                    <a:pt x="3555" y="309"/>
                    <a:pt x="3331" y="203"/>
                    <a:pt x="3097" y="128"/>
                  </a:cubicBezTo>
                  <a:cubicBezTo>
                    <a:pt x="2876" y="53"/>
                    <a:pt x="2638" y="1"/>
                    <a:pt x="2390" y="1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3433575" y="4820725"/>
              <a:ext cx="86500" cy="63000"/>
            </a:xfrm>
            <a:custGeom>
              <a:avLst/>
              <a:gdLst/>
              <a:ahLst/>
              <a:cxnLst/>
              <a:rect l="l" t="t" r="r" b="b"/>
              <a:pathLst>
                <a:path w="3460" h="2520" extrusionOk="0">
                  <a:moveTo>
                    <a:pt x="1765" y="1"/>
                  </a:moveTo>
                  <a:cubicBezTo>
                    <a:pt x="1519" y="1"/>
                    <a:pt x="1263" y="55"/>
                    <a:pt x="1012" y="204"/>
                  </a:cubicBezTo>
                  <a:cubicBezTo>
                    <a:pt x="629" y="428"/>
                    <a:pt x="235" y="885"/>
                    <a:pt x="0" y="1769"/>
                  </a:cubicBezTo>
                  <a:cubicBezTo>
                    <a:pt x="171" y="1928"/>
                    <a:pt x="352" y="2056"/>
                    <a:pt x="522" y="2152"/>
                  </a:cubicBezTo>
                  <a:cubicBezTo>
                    <a:pt x="682" y="2258"/>
                    <a:pt x="831" y="2344"/>
                    <a:pt x="979" y="2396"/>
                  </a:cubicBezTo>
                  <a:cubicBezTo>
                    <a:pt x="1220" y="2482"/>
                    <a:pt x="1441" y="2520"/>
                    <a:pt x="1634" y="2520"/>
                  </a:cubicBezTo>
                  <a:cubicBezTo>
                    <a:pt x="1680" y="2520"/>
                    <a:pt x="1724" y="2518"/>
                    <a:pt x="1767" y="2514"/>
                  </a:cubicBezTo>
                  <a:cubicBezTo>
                    <a:pt x="2214" y="2471"/>
                    <a:pt x="2544" y="2216"/>
                    <a:pt x="2778" y="1918"/>
                  </a:cubicBezTo>
                  <a:cubicBezTo>
                    <a:pt x="2906" y="1779"/>
                    <a:pt x="3001" y="1620"/>
                    <a:pt x="3087" y="1471"/>
                  </a:cubicBezTo>
                  <a:cubicBezTo>
                    <a:pt x="3172" y="1311"/>
                    <a:pt x="3247" y="1173"/>
                    <a:pt x="3299" y="1034"/>
                  </a:cubicBezTo>
                  <a:cubicBezTo>
                    <a:pt x="3406" y="790"/>
                    <a:pt x="3459" y="598"/>
                    <a:pt x="3459" y="598"/>
                  </a:cubicBezTo>
                  <a:cubicBezTo>
                    <a:pt x="3459" y="598"/>
                    <a:pt x="3321" y="502"/>
                    <a:pt x="3087" y="374"/>
                  </a:cubicBezTo>
                  <a:cubicBezTo>
                    <a:pt x="2852" y="258"/>
                    <a:pt x="2533" y="109"/>
                    <a:pt x="2171" y="45"/>
                  </a:cubicBezTo>
                  <a:cubicBezTo>
                    <a:pt x="2041" y="18"/>
                    <a:pt x="1904" y="1"/>
                    <a:pt x="1765" y="1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444500" y="4825825"/>
              <a:ext cx="75825" cy="50225"/>
            </a:xfrm>
            <a:custGeom>
              <a:avLst/>
              <a:gdLst/>
              <a:ahLst/>
              <a:cxnLst/>
              <a:rect l="l" t="t" r="r" b="b"/>
              <a:pathLst>
                <a:path w="3033" h="2009" extrusionOk="0">
                  <a:moveTo>
                    <a:pt x="1573" y="1"/>
                  </a:moveTo>
                  <a:cubicBezTo>
                    <a:pt x="1337" y="1"/>
                    <a:pt x="1092" y="46"/>
                    <a:pt x="852" y="181"/>
                  </a:cubicBezTo>
                  <a:cubicBezTo>
                    <a:pt x="681" y="277"/>
                    <a:pt x="521" y="426"/>
                    <a:pt x="372" y="628"/>
                  </a:cubicBezTo>
                  <a:cubicBezTo>
                    <a:pt x="223" y="820"/>
                    <a:pt x="107" y="1086"/>
                    <a:pt x="0" y="1426"/>
                  </a:cubicBezTo>
                  <a:cubicBezTo>
                    <a:pt x="287" y="1671"/>
                    <a:pt x="554" y="1820"/>
                    <a:pt x="788" y="1916"/>
                  </a:cubicBezTo>
                  <a:cubicBezTo>
                    <a:pt x="974" y="1981"/>
                    <a:pt x="1143" y="2008"/>
                    <a:pt x="1297" y="2008"/>
                  </a:cubicBezTo>
                  <a:cubicBezTo>
                    <a:pt x="1345" y="2008"/>
                    <a:pt x="1391" y="2006"/>
                    <a:pt x="1436" y="2001"/>
                  </a:cubicBezTo>
                  <a:cubicBezTo>
                    <a:pt x="1831" y="1958"/>
                    <a:pt x="2117" y="1745"/>
                    <a:pt x="2341" y="1511"/>
                  </a:cubicBezTo>
                  <a:cubicBezTo>
                    <a:pt x="2576" y="1267"/>
                    <a:pt x="2746" y="990"/>
                    <a:pt x="2862" y="777"/>
                  </a:cubicBezTo>
                  <a:cubicBezTo>
                    <a:pt x="2969" y="575"/>
                    <a:pt x="3033" y="416"/>
                    <a:pt x="3033" y="416"/>
                  </a:cubicBezTo>
                  <a:cubicBezTo>
                    <a:pt x="3033" y="416"/>
                    <a:pt x="2905" y="341"/>
                    <a:pt x="2692" y="256"/>
                  </a:cubicBezTo>
                  <a:cubicBezTo>
                    <a:pt x="2469" y="170"/>
                    <a:pt x="2192" y="64"/>
                    <a:pt x="1862" y="21"/>
                  </a:cubicBezTo>
                  <a:cubicBezTo>
                    <a:pt x="1768" y="9"/>
                    <a:pt x="1671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386750" y="4755325"/>
              <a:ext cx="122150" cy="50850"/>
            </a:xfrm>
            <a:custGeom>
              <a:avLst/>
              <a:gdLst/>
              <a:ahLst/>
              <a:cxnLst/>
              <a:rect l="l" t="t" r="r" b="b"/>
              <a:pathLst>
                <a:path w="4886" h="2034" extrusionOk="0">
                  <a:moveTo>
                    <a:pt x="0" y="0"/>
                  </a:moveTo>
                  <a:cubicBezTo>
                    <a:pt x="799" y="1384"/>
                    <a:pt x="1618" y="1873"/>
                    <a:pt x="2246" y="2001"/>
                  </a:cubicBezTo>
                  <a:cubicBezTo>
                    <a:pt x="2358" y="2023"/>
                    <a:pt x="2464" y="2034"/>
                    <a:pt x="2567" y="2034"/>
                  </a:cubicBezTo>
                  <a:cubicBezTo>
                    <a:pt x="3052" y="2034"/>
                    <a:pt x="3441" y="1803"/>
                    <a:pt x="3757" y="1522"/>
                  </a:cubicBezTo>
                  <a:cubicBezTo>
                    <a:pt x="3853" y="1437"/>
                    <a:pt x="3949" y="1341"/>
                    <a:pt x="4034" y="1256"/>
                  </a:cubicBezTo>
                  <a:cubicBezTo>
                    <a:pt x="4119" y="1160"/>
                    <a:pt x="4193" y="1065"/>
                    <a:pt x="4268" y="958"/>
                  </a:cubicBezTo>
                  <a:cubicBezTo>
                    <a:pt x="4417" y="767"/>
                    <a:pt x="4534" y="575"/>
                    <a:pt x="4651" y="405"/>
                  </a:cubicBezTo>
                  <a:cubicBezTo>
                    <a:pt x="4747" y="245"/>
                    <a:pt x="4832" y="96"/>
                    <a:pt x="4886" y="0"/>
                  </a:cubicBezTo>
                  <a:close/>
                </a:path>
              </a:pathLst>
            </a:custGeom>
            <a:solidFill>
              <a:srgbClr val="EED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417900" y="4755325"/>
              <a:ext cx="88350" cy="30550"/>
            </a:xfrm>
            <a:custGeom>
              <a:avLst/>
              <a:gdLst/>
              <a:ahLst/>
              <a:cxnLst/>
              <a:rect l="l" t="t" r="r" b="b"/>
              <a:pathLst>
                <a:path w="3534" h="1222" extrusionOk="0">
                  <a:moveTo>
                    <a:pt x="0" y="0"/>
                  </a:moveTo>
                  <a:cubicBezTo>
                    <a:pt x="117" y="181"/>
                    <a:pt x="234" y="341"/>
                    <a:pt x="351" y="479"/>
                  </a:cubicBezTo>
                  <a:cubicBezTo>
                    <a:pt x="478" y="628"/>
                    <a:pt x="596" y="745"/>
                    <a:pt x="724" y="852"/>
                  </a:cubicBezTo>
                  <a:cubicBezTo>
                    <a:pt x="979" y="1043"/>
                    <a:pt x="1213" y="1150"/>
                    <a:pt x="1436" y="1192"/>
                  </a:cubicBezTo>
                  <a:cubicBezTo>
                    <a:pt x="1531" y="1213"/>
                    <a:pt x="1623" y="1222"/>
                    <a:pt x="1711" y="1222"/>
                  </a:cubicBezTo>
                  <a:cubicBezTo>
                    <a:pt x="2043" y="1222"/>
                    <a:pt x="2334" y="1094"/>
                    <a:pt x="2586" y="926"/>
                  </a:cubicBezTo>
                  <a:cubicBezTo>
                    <a:pt x="2746" y="819"/>
                    <a:pt x="2884" y="703"/>
                    <a:pt x="3011" y="585"/>
                  </a:cubicBezTo>
                  <a:cubicBezTo>
                    <a:pt x="3139" y="458"/>
                    <a:pt x="3245" y="341"/>
                    <a:pt x="3342" y="235"/>
                  </a:cubicBezTo>
                  <a:cubicBezTo>
                    <a:pt x="3427" y="138"/>
                    <a:pt x="3479" y="64"/>
                    <a:pt x="3533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429325" y="4755325"/>
              <a:ext cx="76925" cy="23775"/>
            </a:xfrm>
            <a:custGeom>
              <a:avLst/>
              <a:gdLst/>
              <a:ahLst/>
              <a:cxnLst/>
              <a:rect l="l" t="t" r="r" b="b"/>
              <a:pathLst>
                <a:path w="3077" h="951" extrusionOk="0">
                  <a:moveTo>
                    <a:pt x="0" y="0"/>
                  </a:moveTo>
                  <a:cubicBezTo>
                    <a:pt x="192" y="287"/>
                    <a:pt x="394" y="511"/>
                    <a:pt x="586" y="660"/>
                  </a:cubicBezTo>
                  <a:cubicBezTo>
                    <a:pt x="788" y="809"/>
                    <a:pt x="990" y="894"/>
                    <a:pt x="1182" y="926"/>
                  </a:cubicBezTo>
                  <a:cubicBezTo>
                    <a:pt x="1268" y="943"/>
                    <a:pt x="1352" y="950"/>
                    <a:pt x="1433" y="950"/>
                  </a:cubicBezTo>
                  <a:cubicBezTo>
                    <a:pt x="1715" y="950"/>
                    <a:pt x="1970" y="858"/>
                    <a:pt x="2192" y="734"/>
                  </a:cubicBezTo>
                  <a:cubicBezTo>
                    <a:pt x="2480" y="564"/>
                    <a:pt x="2724" y="351"/>
                    <a:pt x="2895" y="181"/>
                  </a:cubicBezTo>
                  <a:cubicBezTo>
                    <a:pt x="2970" y="107"/>
                    <a:pt x="3022" y="43"/>
                    <a:pt x="3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901825" y="4773500"/>
              <a:ext cx="65750" cy="39150"/>
            </a:xfrm>
            <a:custGeom>
              <a:avLst/>
              <a:gdLst/>
              <a:ahLst/>
              <a:cxnLst/>
              <a:rect l="l" t="t" r="r" b="b"/>
              <a:pathLst>
                <a:path w="2630" h="1566" extrusionOk="0">
                  <a:moveTo>
                    <a:pt x="1349" y="0"/>
                  </a:moveTo>
                  <a:cubicBezTo>
                    <a:pt x="928" y="0"/>
                    <a:pt x="618" y="92"/>
                    <a:pt x="404" y="178"/>
                  </a:cubicBezTo>
                  <a:cubicBezTo>
                    <a:pt x="277" y="231"/>
                    <a:pt x="160" y="284"/>
                    <a:pt x="96" y="327"/>
                  </a:cubicBezTo>
                  <a:cubicBezTo>
                    <a:pt x="32" y="359"/>
                    <a:pt x="0" y="390"/>
                    <a:pt x="0" y="390"/>
                  </a:cubicBezTo>
                  <a:cubicBezTo>
                    <a:pt x="0" y="390"/>
                    <a:pt x="21" y="433"/>
                    <a:pt x="64" y="497"/>
                  </a:cubicBezTo>
                  <a:cubicBezTo>
                    <a:pt x="106" y="561"/>
                    <a:pt x="192" y="657"/>
                    <a:pt x="288" y="763"/>
                  </a:cubicBezTo>
                  <a:cubicBezTo>
                    <a:pt x="479" y="976"/>
                    <a:pt x="799" y="1263"/>
                    <a:pt x="1320" y="1466"/>
                  </a:cubicBezTo>
                  <a:cubicBezTo>
                    <a:pt x="1481" y="1534"/>
                    <a:pt x="1643" y="1566"/>
                    <a:pt x="1798" y="1566"/>
                  </a:cubicBezTo>
                  <a:cubicBezTo>
                    <a:pt x="1909" y="1566"/>
                    <a:pt x="2016" y="1550"/>
                    <a:pt x="2118" y="1518"/>
                  </a:cubicBezTo>
                  <a:cubicBezTo>
                    <a:pt x="2235" y="1476"/>
                    <a:pt x="2341" y="1412"/>
                    <a:pt x="2426" y="1327"/>
                  </a:cubicBezTo>
                  <a:cubicBezTo>
                    <a:pt x="2501" y="1242"/>
                    <a:pt x="2565" y="1135"/>
                    <a:pt x="2597" y="1019"/>
                  </a:cubicBezTo>
                  <a:cubicBezTo>
                    <a:pt x="2618" y="901"/>
                    <a:pt x="2629" y="774"/>
                    <a:pt x="2586" y="667"/>
                  </a:cubicBezTo>
                  <a:cubicBezTo>
                    <a:pt x="2554" y="550"/>
                    <a:pt x="2490" y="444"/>
                    <a:pt x="2405" y="348"/>
                  </a:cubicBezTo>
                  <a:cubicBezTo>
                    <a:pt x="2235" y="167"/>
                    <a:pt x="1979" y="50"/>
                    <a:pt x="1681" y="18"/>
                  </a:cubicBezTo>
                  <a:cubicBezTo>
                    <a:pt x="1564" y="6"/>
                    <a:pt x="1453" y="0"/>
                    <a:pt x="134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3884250" y="4819425"/>
              <a:ext cx="58025" cy="46900"/>
            </a:xfrm>
            <a:custGeom>
              <a:avLst/>
              <a:gdLst/>
              <a:ahLst/>
              <a:cxnLst/>
              <a:rect l="l" t="t" r="r" b="b"/>
              <a:pathLst>
                <a:path w="2321" h="1876" extrusionOk="0">
                  <a:moveTo>
                    <a:pt x="448" y="1"/>
                  </a:moveTo>
                  <a:cubicBezTo>
                    <a:pt x="310" y="1"/>
                    <a:pt x="203" y="22"/>
                    <a:pt x="118" y="33"/>
                  </a:cubicBezTo>
                  <a:cubicBezTo>
                    <a:pt x="43" y="43"/>
                    <a:pt x="1" y="54"/>
                    <a:pt x="1" y="54"/>
                  </a:cubicBezTo>
                  <a:cubicBezTo>
                    <a:pt x="1" y="54"/>
                    <a:pt x="22" y="225"/>
                    <a:pt x="128" y="512"/>
                  </a:cubicBezTo>
                  <a:cubicBezTo>
                    <a:pt x="246" y="778"/>
                    <a:pt x="426" y="1161"/>
                    <a:pt x="831" y="1544"/>
                  </a:cubicBezTo>
                  <a:cubicBezTo>
                    <a:pt x="1055" y="1746"/>
                    <a:pt x="1310" y="1863"/>
                    <a:pt x="1565" y="1874"/>
                  </a:cubicBezTo>
                  <a:cubicBezTo>
                    <a:pt x="1583" y="1875"/>
                    <a:pt x="1600" y="1876"/>
                    <a:pt x="1616" y="1876"/>
                  </a:cubicBezTo>
                  <a:cubicBezTo>
                    <a:pt x="1724" y="1876"/>
                    <a:pt x="1824" y="1847"/>
                    <a:pt x="1916" y="1810"/>
                  </a:cubicBezTo>
                  <a:cubicBezTo>
                    <a:pt x="2023" y="1757"/>
                    <a:pt x="2119" y="1682"/>
                    <a:pt x="2193" y="1587"/>
                  </a:cubicBezTo>
                  <a:cubicBezTo>
                    <a:pt x="2225" y="1533"/>
                    <a:pt x="2257" y="1480"/>
                    <a:pt x="2278" y="1427"/>
                  </a:cubicBezTo>
                  <a:cubicBezTo>
                    <a:pt x="2299" y="1363"/>
                    <a:pt x="2310" y="1310"/>
                    <a:pt x="2310" y="1246"/>
                  </a:cubicBezTo>
                  <a:cubicBezTo>
                    <a:pt x="2321" y="1129"/>
                    <a:pt x="2299" y="1012"/>
                    <a:pt x="2257" y="895"/>
                  </a:cubicBezTo>
                  <a:cubicBezTo>
                    <a:pt x="2172" y="661"/>
                    <a:pt x="1980" y="459"/>
                    <a:pt x="1703" y="320"/>
                  </a:cubicBezTo>
                  <a:cubicBezTo>
                    <a:pt x="1182" y="43"/>
                    <a:pt x="735" y="1"/>
                    <a:pt x="448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3853150" y="4849750"/>
              <a:ext cx="46300" cy="58000"/>
            </a:xfrm>
            <a:custGeom>
              <a:avLst/>
              <a:gdLst/>
              <a:ahLst/>
              <a:cxnLst/>
              <a:rect l="l" t="t" r="r" b="b"/>
              <a:pathLst>
                <a:path w="1852" h="2320" extrusionOk="0">
                  <a:moveTo>
                    <a:pt x="43" y="1"/>
                  </a:moveTo>
                  <a:cubicBezTo>
                    <a:pt x="43" y="1"/>
                    <a:pt x="0" y="161"/>
                    <a:pt x="0" y="459"/>
                  </a:cubicBezTo>
                  <a:cubicBezTo>
                    <a:pt x="0" y="533"/>
                    <a:pt x="10" y="618"/>
                    <a:pt x="21" y="703"/>
                  </a:cubicBezTo>
                  <a:cubicBezTo>
                    <a:pt x="21" y="799"/>
                    <a:pt x="43" y="895"/>
                    <a:pt x="53" y="991"/>
                  </a:cubicBezTo>
                  <a:cubicBezTo>
                    <a:pt x="95" y="1193"/>
                    <a:pt x="170" y="1427"/>
                    <a:pt x="287" y="1682"/>
                  </a:cubicBezTo>
                  <a:cubicBezTo>
                    <a:pt x="426" y="1949"/>
                    <a:pt x="627" y="2151"/>
                    <a:pt x="851" y="2257"/>
                  </a:cubicBezTo>
                  <a:cubicBezTo>
                    <a:pt x="948" y="2298"/>
                    <a:pt x="1050" y="2320"/>
                    <a:pt x="1152" y="2320"/>
                  </a:cubicBezTo>
                  <a:cubicBezTo>
                    <a:pt x="1287" y="2320"/>
                    <a:pt x="1422" y="2283"/>
                    <a:pt x="1543" y="2204"/>
                  </a:cubicBezTo>
                  <a:cubicBezTo>
                    <a:pt x="1745" y="2076"/>
                    <a:pt x="1852" y="1831"/>
                    <a:pt x="1852" y="1587"/>
                  </a:cubicBezTo>
                  <a:cubicBezTo>
                    <a:pt x="1852" y="1342"/>
                    <a:pt x="1734" y="1076"/>
                    <a:pt x="1543" y="852"/>
                  </a:cubicBezTo>
                  <a:cubicBezTo>
                    <a:pt x="1341" y="629"/>
                    <a:pt x="1149" y="469"/>
                    <a:pt x="968" y="352"/>
                  </a:cubicBezTo>
                  <a:cubicBezTo>
                    <a:pt x="788" y="235"/>
                    <a:pt x="617" y="161"/>
                    <a:pt x="490" y="107"/>
                  </a:cubicBezTo>
                  <a:cubicBezTo>
                    <a:pt x="351" y="55"/>
                    <a:pt x="244" y="33"/>
                    <a:pt x="170" y="12"/>
                  </a:cubicBezTo>
                  <a:cubicBezTo>
                    <a:pt x="128" y="12"/>
                    <a:pt x="95" y="1"/>
                    <a:pt x="74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805775" y="4865725"/>
              <a:ext cx="40200" cy="65525"/>
            </a:xfrm>
            <a:custGeom>
              <a:avLst/>
              <a:gdLst/>
              <a:ahLst/>
              <a:cxnLst/>
              <a:rect l="l" t="t" r="r" b="b"/>
              <a:pathLst>
                <a:path w="1608" h="2621" extrusionOk="0">
                  <a:moveTo>
                    <a:pt x="405" y="0"/>
                  </a:moveTo>
                  <a:cubicBezTo>
                    <a:pt x="405" y="0"/>
                    <a:pt x="384" y="43"/>
                    <a:pt x="341" y="107"/>
                  </a:cubicBezTo>
                  <a:cubicBezTo>
                    <a:pt x="309" y="171"/>
                    <a:pt x="256" y="277"/>
                    <a:pt x="203" y="416"/>
                  </a:cubicBezTo>
                  <a:cubicBezTo>
                    <a:pt x="150" y="544"/>
                    <a:pt x="96" y="724"/>
                    <a:pt x="65" y="927"/>
                  </a:cubicBezTo>
                  <a:cubicBezTo>
                    <a:pt x="22" y="1139"/>
                    <a:pt x="1" y="1374"/>
                    <a:pt x="22" y="1661"/>
                  </a:cubicBezTo>
                  <a:cubicBezTo>
                    <a:pt x="43" y="1810"/>
                    <a:pt x="75" y="1948"/>
                    <a:pt x="128" y="2076"/>
                  </a:cubicBezTo>
                  <a:cubicBezTo>
                    <a:pt x="181" y="2193"/>
                    <a:pt x="256" y="2310"/>
                    <a:pt x="341" y="2395"/>
                  </a:cubicBezTo>
                  <a:cubicBezTo>
                    <a:pt x="426" y="2480"/>
                    <a:pt x="533" y="2544"/>
                    <a:pt x="650" y="2576"/>
                  </a:cubicBezTo>
                  <a:cubicBezTo>
                    <a:pt x="715" y="2602"/>
                    <a:pt x="789" y="2620"/>
                    <a:pt x="864" y="2620"/>
                  </a:cubicBezTo>
                  <a:cubicBezTo>
                    <a:pt x="910" y="2620"/>
                    <a:pt x="956" y="2613"/>
                    <a:pt x="1001" y="2597"/>
                  </a:cubicBezTo>
                  <a:cubicBezTo>
                    <a:pt x="1235" y="2544"/>
                    <a:pt x="1427" y="2363"/>
                    <a:pt x="1512" y="2140"/>
                  </a:cubicBezTo>
                  <a:cubicBezTo>
                    <a:pt x="1607" y="1906"/>
                    <a:pt x="1597" y="1618"/>
                    <a:pt x="1491" y="1331"/>
                  </a:cubicBezTo>
                  <a:cubicBezTo>
                    <a:pt x="1394" y="1054"/>
                    <a:pt x="1267" y="830"/>
                    <a:pt x="1139" y="660"/>
                  </a:cubicBezTo>
                  <a:cubicBezTo>
                    <a:pt x="1011" y="490"/>
                    <a:pt x="884" y="362"/>
                    <a:pt x="777" y="256"/>
                  </a:cubicBezTo>
                  <a:cubicBezTo>
                    <a:pt x="564" y="64"/>
                    <a:pt x="405" y="0"/>
                    <a:pt x="405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3748575" y="4866775"/>
              <a:ext cx="39400" cy="66125"/>
            </a:xfrm>
            <a:custGeom>
              <a:avLst/>
              <a:gdLst/>
              <a:ahLst/>
              <a:cxnLst/>
              <a:rect l="l" t="t" r="r" b="b"/>
              <a:pathLst>
                <a:path w="1576" h="2645" extrusionOk="0">
                  <a:moveTo>
                    <a:pt x="1033" y="1"/>
                  </a:moveTo>
                  <a:cubicBezTo>
                    <a:pt x="1033" y="1"/>
                    <a:pt x="990" y="22"/>
                    <a:pt x="937" y="76"/>
                  </a:cubicBezTo>
                  <a:cubicBezTo>
                    <a:pt x="873" y="129"/>
                    <a:pt x="788" y="214"/>
                    <a:pt x="693" y="310"/>
                  </a:cubicBezTo>
                  <a:cubicBezTo>
                    <a:pt x="501" y="523"/>
                    <a:pt x="234" y="874"/>
                    <a:pt x="75" y="1406"/>
                  </a:cubicBezTo>
                  <a:cubicBezTo>
                    <a:pt x="0" y="1693"/>
                    <a:pt x="11" y="1980"/>
                    <a:pt x="107" y="2204"/>
                  </a:cubicBezTo>
                  <a:cubicBezTo>
                    <a:pt x="160" y="2321"/>
                    <a:pt x="234" y="2417"/>
                    <a:pt x="331" y="2502"/>
                  </a:cubicBezTo>
                  <a:cubicBezTo>
                    <a:pt x="416" y="2566"/>
                    <a:pt x="532" y="2619"/>
                    <a:pt x="650" y="2640"/>
                  </a:cubicBezTo>
                  <a:cubicBezTo>
                    <a:pt x="678" y="2643"/>
                    <a:pt x="706" y="2644"/>
                    <a:pt x="735" y="2644"/>
                  </a:cubicBezTo>
                  <a:cubicBezTo>
                    <a:pt x="826" y="2644"/>
                    <a:pt x="920" y="2630"/>
                    <a:pt x="1001" y="2598"/>
                  </a:cubicBezTo>
                  <a:cubicBezTo>
                    <a:pt x="1107" y="2555"/>
                    <a:pt x="1214" y="2481"/>
                    <a:pt x="1299" y="2385"/>
                  </a:cubicBezTo>
                  <a:cubicBezTo>
                    <a:pt x="1459" y="2204"/>
                    <a:pt x="1554" y="1938"/>
                    <a:pt x="1565" y="1640"/>
                  </a:cubicBezTo>
                  <a:cubicBezTo>
                    <a:pt x="1575" y="1034"/>
                    <a:pt x="1416" y="629"/>
                    <a:pt x="1288" y="384"/>
                  </a:cubicBezTo>
                  <a:cubicBezTo>
                    <a:pt x="1214" y="256"/>
                    <a:pt x="1161" y="150"/>
                    <a:pt x="1107" y="86"/>
                  </a:cubicBezTo>
                  <a:cubicBezTo>
                    <a:pt x="1065" y="22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3693500" y="4852700"/>
              <a:ext cx="44975" cy="60400"/>
            </a:xfrm>
            <a:custGeom>
              <a:avLst/>
              <a:gdLst/>
              <a:ahLst/>
              <a:cxnLst/>
              <a:rect l="l" t="t" r="r" b="b"/>
              <a:pathLst>
                <a:path w="1799" h="2416" extrusionOk="0">
                  <a:moveTo>
                    <a:pt x="1671" y="0"/>
                  </a:moveTo>
                  <a:cubicBezTo>
                    <a:pt x="1671" y="0"/>
                    <a:pt x="1501" y="32"/>
                    <a:pt x="1235" y="171"/>
                  </a:cubicBezTo>
                  <a:cubicBezTo>
                    <a:pt x="980" y="309"/>
                    <a:pt x="618" y="521"/>
                    <a:pt x="278" y="968"/>
                  </a:cubicBezTo>
                  <a:cubicBezTo>
                    <a:pt x="96" y="1202"/>
                    <a:pt x="1" y="1479"/>
                    <a:pt x="11" y="1724"/>
                  </a:cubicBezTo>
                  <a:cubicBezTo>
                    <a:pt x="11" y="1788"/>
                    <a:pt x="22" y="1852"/>
                    <a:pt x="44" y="1905"/>
                  </a:cubicBezTo>
                  <a:cubicBezTo>
                    <a:pt x="54" y="1969"/>
                    <a:pt x="75" y="2022"/>
                    <a:pt x="107" y="2075"/>
                  </a:cubicBezTo>
                  <a:cubicBezTo>
                    <a:pt x="171" y="2171"/>
                    <a:pt x="256" y="2256"/>
                    <a:pt x="363" y="2320"/>
                  </a:cubicBezTo>
                  <a:cubicBezTo>
                    <a:pt x="416" y="2352"/>
                    <a:pt x="469" y="2373"/>
                    <a:pt x="522" y="2394"/>
                  </a:cubicBezTo>
                  <a:cubicBezTo>
                    <a:pt x="576" y="2405"/>
                    <a:pt x="639" y="2416"/>
                    <a:pt x="703" y="2416"/>
                  </a:cubicBezTo>
                  <a:cubicBezTo>
                    <a:pt x="820" y="2405"/>
                    <a:pt x="937" y="2384"/>
                    <a:pt x="1054" y="2320"/>
                  </a:cubicBezTo>
                  <a:cubicBezTo>
                    <a:pt x="1278" y="2214"/>
                    <a:pt x="1458" y="2001"/>
                    <a:pt x="1576" y="1724"/>
                  </a:cubicBezTo>
                  <a:cubicBezTo>
                    <a:pt x="1799" y="1171"/>
                    <a:pt x="1799" y="734"/>
                    <a:pt x="1767" y="447"/>
                  </a:cubicBezTo>
                  <a:cubicBezTo>
                    <a:pt x="1756" y="298"/>
                    <a:pt x="1725" y="202"/>
                    <a:pt x="1714" y="117"/>
                  </a:cubicBezTo>
                  <a:cubicBezTo>
                    <a:pt x="1693" y="43"/>
                    <a:pt x="1671" y="0"/>
                    <a:pt x="1671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3647750" y="4825200"/>
              <a:ext cx="56150" cy="48900"/>
            </a:xfrm>
            <a:custGeom>
              <a:avLst/>
              <a:gdLst/>
              <a:ahLst/>
              <a:cxnLst/>
              <a:rect l="l" t="t" r="r" b="b"/>
              <a:pathLst>
                <a:path w="2246" h="1956" extrusionOk="0">
                  <a:moveTo>
                    <a:pt x="2031" y="1"/>
                  </a:moveTo>
                  <a:cubicBezTo>
                    <a:pt x="1962" y="1"/>
                    <a:pt x="1877" y="4"/>
                    <a:pt x="1777" y="15"/>
                  </a:cubicBezTo>
                  <a:cubicBezTo>
                    <a:pt x="1703" y="25"/>
                    <a:pt x="1628" y="36"/>
                    <a:pt x="1533" y="46"/>
                  </a:cubicBezTo>
                  <a:cubicBezTo>
                    <a:pt x="1448" y="68"/>
                    <a:pt x="1352" y="89"/>
                    <a:pt x="1256" y="110"/>
                  </a:cubicBezTo>
                  <a:cubicBezTo>
                    <a:pt x="1054" y="174"/>
                    <a:pt x="831" y="259"/>
                    <a:pt x="596" y="408"/>
                  </a:cubicBezTo>
                  <a:cubicBezTo>
                    <a:pt x="341" y="568"/>
                    <a:pt x="150" y="781"/>
                    <a:pt x="75" y="1025"/>
                  </a:cubicBezTo>
                  <a:cubicBezTo>
                    <a:pt x="1" y="1260"/>
                    <a:pt x="32" y="1505"/>
                    <a:pt x="181" y="1707"/>
                  </a:cubicBezTo>
                  <a:cubicBezTo>
                    <a:pt x="314" y="1877"/>
                    <a:pt x="531" y="1955"/>
                    <a:pt x="750" y="1955"/>
                  </a:cubicBezTo>
                  <a:cubicBezTo>
                    <a:pt x="777" y="1955"/>
                    <a:pt x="804" y="1954"/>
                    <a:pt x="831" y="1952"/>
                  </a:cubicBezTo>
                  <a:cubicBezTo>
                    <a:pt x="1065" y="1941"/>
                    <a:pt x="1330" y="1792"/>
                    <a:pt x="1533" y="1579"/>
                  </a:cubicBezTo>
                  <a:cubicBezTo>
                    <a:pt x="1735" y="1366"/>
                    <a:pt x="1874" y="1153"/>
                    <a:pt x="1980" y="962"/>
                  </a:cubicBezTo>
                  <a:cubicBezTo>
                    <a:pt x="2075" y="770"/>
                    <a:pt x="2139" y="600"/>
                    <a:pt x="2182" y="462"/>
                  </a:cubicBezTo>
                  <a:cubicBezTo>
                    <a:pt x="2214" y="323"/>
                    <a:pt x="2235" y="206"/>
                    <a:pt x="2235" y="132"/>
                  </a:cubicBezTo>
                  <a:cubicBezTo>
                    <a:pt x="2246" y="57"/>
                    <a:pt x="2246" y="15"/>
                    <a:pt x="2246" y="15"/>
                  </a:cubicBezTo>
                  <a:cubicBezTo>
                    <a:pt x="2246" y="15"/>
                    <a:pt x="2170" y="1"/>
                    <a:pt x="2031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3619275" y="4782050"/>
              <a:ext cx="64950" cy="40075"/>
            </a:xfrm>
            <a:custGeom>
              <a:avLst/>
              <a:gdLst/>
              <a:ahLst/>
              <a:cxnLst/>
              <a:rect l="l" t="t" r="r" b="b"/>
              <a:pathLst>
                <a:path w="2598" h="1603" extrusionOk="0">
                  <a:moveTo>
                    <a:pt x="1443" y="1"/>
                  </a:moveTo>
                  <a:cubicBezTo>
                    <a:pt x="1285" y="1"/>
                    <a:pt x="1108" y="12"/>
                    <a:pt x="916" y="48"/>
                  </a:cubicBezTo>
                  <a:cubicBezTo>
                    <a:pt x="629" y="102"/>
                    <a:pt x="362" y="240"/>
                    <a:pt x="213" y="432"/>
                  </a:cubicBezTo>
                  <a:cubicBezTo>
                    <a:pt x="64" y="613"/>
                    <a:pt x="0" y="868"/>
                    <a:pt x="64" y="1102"/>
                  </a:cubicBezTo>
                  <a:cubicBezTo>
                    <a:pt x="149" y="1337"/>
                    <a:pt x="341" y="1507"/>
                    <a:pt x="575" y="1571"/>
                  </a:cubicBezTo>
                  <a:cubicBezTo>
                    <a:pt x="657" y="1592"/>
                    <a:pt x="743" y="1602"/>
                    <a:pt x="831" y="1602"/>
                  </a:cubicBezTo>
                  <a:cubicBezTo>
                    <a:pt x="1009" y="1602"/>
                    <a:pt x="1196" y="1560"/>
                    <a:pt x="1374" y="1474"/>
                  </a:cubicBezTo>
                  <a:cubicBezTo>
                    <a:pt x="1916" y="1219"/>
                    <a:pt x="2193" y="900"/>
                    <a:pt x="2384" y="666"/>
                  </a:cubicBezTo>
                  <a:cubicBezTo>
                    <a:pt x="2554" y="432"/>
                    <a:pt x="2597" y="272"/>
                    <a:pt x="2597" y="272"/>
                  </a:cubicBezTo>
                  <a:cubicBezTo>
                    <a:pt x="2597" y="272"/>
                    <a:pt x="2459" y="176"/>
                    <a:pt x="2171" y="102"/>
                  </a:cubicBezTo>
                  <a:cubicBezTo>
                    <a:pt x="2033" y="70"/>
                    <a:pt x="1852" y="27"/>
                    <a:pt x="1639" y="6"/>
                  </a:cubicBezTo>
                  <a:cubicBezTo>
                    <a:pt x="1578" y="3"/>
                    <a:pt x="1512" y="1"/>
                    <a:pt x="1443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3616350" y="4755325"/>
              <a:ext cx="53500" cy="9175"/>
            </a:xfrm>
            <a:custGeom>
              <a:avLst/>
              <a:gdLst/>
              <a:ahLst/>
              <a:cxnLst/>
              <a:rect l="l" t="t" r="r" b="b"/>
              <a:pathLst>
                <a:path w="2140" h="367" extrusionOk="0">
                  <a:moveTo>
                    <a:pt x="1" y="0"/>
                  </a:moveTo>
                  <a:cubicBezTo>
                    <a:pt x="43" y="64"/>
                    <a:pt x="96" y="117"/>
                    <a:pt x="171" y="171"/>
                  </a:cubicBezTo>
                  <a:cubicBezTo>
                    <a:pt x="348" y="301"/>
                    <a:pt x="582" y="366"/>
                    <a:pt x="837" y="366"/>
                  </a:cubicBezTo>
                  <a:cubicBezTo>
                    <a:pt x="873" y="366"/>
                    <a:pt x="910" y="365"/>
                    <a:pt x="948" y="362"/>
                  </a:cubicBezTo>
                  <a:cubicBezTo>
                    <a:pt x="1522" y="320"/>
                    <a:pt x="1895" y="138"/>
                    <a:pt x="2139" y="0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3691375" y="4755325"/>
              <a:ext cx="201950" cy="100850"/>
            </a:xfrm>
            <a:custGeom>
              <a:avLst/>
              <a:gdLst/>
              <a:ahLst/>
              <a:cxnLst/>
              <a:rect l="l" t="t" r="r" b="b"/>
              <a:pathLst>
                <a:path w="8078" h="4034" extrusionOk="0">
                  <a:moveTo>
                    <a:pt x="1" y="0"/>
                  </a:moveTo>
                  <a:cubicBezTo>
                    <a:pt x="1" y="2224"/>
                    <a:pt x="1810" y="4033"/>
                    <a:pt x="4034" y="4033"/>
                  </a:cubicBezTo>
                  <a:cubicBezTo>
                    <a:pt x="6268" y="4033"/>
                    <a:pt x="8078" y="2224"/>
                    <a:pt x="8078" y="0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3762150" y="4755325"/>
              <a:ext cx="60400" cy="30075"/>
            </a:xfrm>
            <a:custGeom>
              <a:avLst/>
              <a:gdLst/>
              <a:ahLst/>
              <a:cxnLst/>
              <a:rect l="l" t="t" r="r" b="b"/>
              <a:pathLst>
                <a:path w="2416" h="1203" extrusionOk="0">
                  <a:moveTo>
                    <a:pt x="1" y="0"/>
                  </a:moveTo>
                  <a:cubicBezTo>
                    <a:pt x="1" y="660"/>
                    <a:pt x="543" y="1203"/>
                    <a:pt x="1203" y="1203"/>
                  </a:cubicBezTo>
                  <a:cubicBezTo>
                    <a:pt x="1873" y="1203"/>
                    <a:pt x="2416" y="660"/>
                    <a:pt x="2416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3719050" y="4755325"/>
              <a:ext cx="29550" cy="14650"/>
            </a:xfrm>
            <a:custGeom>
              <a:avLst/>
              <a:gdLst/>
              <a:ahLst/>
              <a:cxnLst/>
              <a:rect l="l" t="t" r="r" b="b"/>
              <a:pathLst>
                <a:path w="1182" h="586" extrusionOk="0">
                  <a:moveTo>
                    <a:pt x="1" y="0"/>
                  </a:moveTo>
                  <a:cubicBezTo>
                    <a:pt x="1" y="320"/>
                    <a:pt x="266" y="585"/>
                    <a:pt x="596" y="585"/>
                  </a:cubicBezTo>
                  <a:cubicBezTo>
                    <a:pt x="916" y="585"/>
                    <a:pt x="1181" y="320"/>
                    <a:pt x="1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3746450" y="4791175"/>
              <a:ext cx="33550" cy="29350"/>
            </a:xfrm>
            <a:custGeom>
              <a:avLst/>
              <a:gdLst/>
              <a:ahLst/>
              <a:cxnLst/>
              <a:rect l="l" t="t" r="r" b="b"/>
              <a:pathLst>
                <a:path w="1342" h="1174" extrusionOk="0">
                  <a:moveTo>
                    <a:pt x="668" y="0"/>
                  </a:moveTo>
                  <a:cubicBezTo>
                    <a:pt x="466" y="0"/>
                    <a:pt x="267" y="105"/>
                    <a:pt x="160" y="290"/>
                  </a:cubicBezTo>
                  <a:cubicBezTo>
                    <a:pt x="0" y="577"/>
                    <a:pt x="96" y="929"/>
                    <a:pt x="373" y="1099"/>
                  </a:cubicBezTo>
                  <a:cubicBezTo>
                    <a:pt x="468" y="1152"/>
                    <a:pt x="565" y="1173"/>
                    <a:pt x="671" y="1173"/>
                  </a:cubicBezTo>
                  <a:cubicBezTo>
                    <a:pt x="873" y="1173"/>
                    <a:pt x="1064" y="1067"/>
                    <a:pt x="1182" y="875"/>
                  </a:cubicBezTo>
                  <a:cubicBezTo>
                    <a:pt x="1341" y="599"/>
                    <a:pt x="1246" y="237"/>
                    <a:pt x="958" y="78"/>
                  </a:cubicBezTo>
                  <a:cubicBezTo>
                    <a:pt x="867" y="25"/>
                    <a:pt x="76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3836100" y="4755325"/>
              <a:ext cx="29300" cy="14400"/>
            </a:xfrm>
            <a:custGeom>
              <a:avLst/>
              <a:gdLst/>
              <a:ahLst/>
              <a:cxnLst/>
              <a:rect l="l" t="t" r="r" b="b"/>
              <a:pathLst>
                <a:path w="1172" h="576" extrusionOk="0">
                  <a:moveTo>
                    <a:pt x="1" y="0"/>
                  </a:moveTo>
                  <a:cubicBezTo>
                    <a:pt x="11" y="320"/>
                    <a:pt x="267" y="575"/>
                    <a:pt x="597" y="575"/>
                  </a:cubicBezTo>
                  <a:cubicBezTo>
                    <a:pt x="916" y="575"/>
                    <a:pt x="1172" y="320"/>
                    <a:pt x="1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804975" y="4791175"/>
              <a:ext cx="33550" cy="29350"/>
            </a:xfrm>
            <a:custGeom>
              <a:avLst/>
              <a:gdLst/>
              <a:ahLst/>
              <a:cxnLst/>
              <a:rect l="l" t="t" r="r" b="b"/>
              <a:pathLst>
                <a:path w="1342" h="1174" extrusionOk="0">
                  <a:moveTo>
                    <a:pt x="663" y="0"/>
                  </a:moveTo>
                  <a:cubicBezTo>
                    <a:pt x="564" y="0"/>
                    <a:pt x="464" y="25"/>
                    <a:pt x="373" y="78"/>
                  </a:cubicBezTo>
                  <a:cubicBezTo>
                    <a:pt x="97" y="237"/>
                    <a:pt x="0" y="599"/>
                    <a:pt x="160" y="875"/>
                  </a:cubicBezTo>
                  <a:cubicBezTo>
                    <a:pt x="267" y="1067"/>
                    <a:pt x="469" y="1173"/>
                    <a:pt x="671" y="1173"/>
                  </a:cubicBezTo>
                  <a:cubicBezTo>
                    <a:pt x="767" y="1173"/>
                    <a:pt x="873" y="1142"/>
                    <a:pt x="958" y="1088"/>
                  </a:cubicBezTo>
                  <a:cubicBezTo>
                    <a:pt x="1246" y="929"/>
                    <a:pt x="1341" y="567"/>
                    <a:pt x="1171" y="290"/>
                  </a:cubicBezTo>
                  <a:cubicBezTo>
                    <a:pt x="1064" y="105"/>
                    <a:pt x="866" y="0"/>
                    <a:pt x="6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207975" y="3827350"/>
              <a:ext cx="1159450" cy="938650"/>
            </a:xfrm>
            <a:custGeom>
              <a:avLst/>
              <a:gdLst/>
              <a:ahLst/>
              <a:cxnLst/>
              <a:rect l="l" t="t" r="r" b="b"/>
              <a:pathLst>
                <a:path w="46378" h="37546" extrusionOk="0">
                  <a:moveTo>
                    <a:pt x="22454" y="1"/>
                  </a:moveTo>
                  <a:lnTo>
                    <a:pt x="22454" y="1"/>
                  </a:lnTo>
                  <a:cubicBezTo>
                    <a:pt x="0" y="26381"/>
                    <a:pt x="23359" y="37545"/>
                    <a:pt x="23359" y="37545"/>
                  </a:cubicBezTo>
                  <a:cubicBezTo>
                    <a:pt x="23359" y="37545"/>
                    <a:pt x="46377" y="25328"/>
                    <a:pt x="22454" y="1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3330625" y="4015975"/>
              <a:ext cx="917350" cy="742575"/>
            </a:xfrm>
            <a:custGeom>
              <a:avLst/>
              <a:gdLst/>
              <a:ahLst/>
              <a:cxnLst/>
              <a:rect l="l" t="t" r="r" b="b"/>
              <a:pathLst>
                <a:path w="36694" h="29703" extrusionOk="0">
                  <a:moveTo>
                    <a:pt x="17857" y="0"/>
                  </a:moveTo>
                  <a:lnTo>
                    <a:pt x="17857" y="0"/>
                  </a:lnTo>
                  <a:cubicBezTo>
                    <a:pt x="0" y="20806"/>
                    <a:pt x="18442" y="29702"/>
                    <a:pt x="18442" y="29702"/>
                  </a:cubicBezTo>
                  <a:cubicBezTo>
                    <a:pt x="18442" y="29702"/>
                    <a:pt x="36694" y="20103"/>
                    <a:pt x="17857" y="0"/>
                  </a:cubicBezTo>
                  <a:close/>
                </a:path>
              </a:pathLst>
            </a:custGeom>
            <a:solidFill>
              <a:srgbClr val="00A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3377450" y="4090475"/>
              <a:ext cx="825025" cy="668075"/>
            </a:xfrm>
            <a:custGeom>
              <a:avLst/>
              <a:gdLst/>
              <a:ahLst/>
              <a:cxnLst/>
              <a:rect l="l" t="t" r="r" b="b"/>
              <a:pathLst>
                <a:path w="33001" h="26723" extrusionOk="0">
                  <a:moveTo>
                    <a:pt x="16155" y="0"/>
                  </a:moveTo>
                  <a:cubicBezTo>
                    <a:pt x="0" y="18656"/>
                    <a:pt x="16538" y="26722"/>
                    <a:pt x="16538" y="26722"/>
                  </a:cubicBezTo>
                  <a:cubicBezTo>
                    <a:pt x="16538" y="26722"/>
                    <a:pt x="33000" y="18155"/>
                    <a:pt x="16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3488125" y="4249025"/>
              <a:ext cx="609275" cy="493275"/>
            </a:xfrm>
            <a:custGeom>
              <a:avLst/>
              <a:gdLst/>
              <a:ahLst/>
              <a:cxnLst/>
              <a:rect l="l" t="t" r="r" b="b"/>
              <a:pathLst>
                <a:path w="24371" h="19731" extrusionOk="0">
                  <a:moveTo>
                    <a:pt x="11930" y="1"/>
                  </a:moveTo>
                  <a:lnTo>
                    <a:pt x="11930" y="1"/>
                  </a:lnTo>
                  <a:cubicBezTo>
                    <a:pt x="0" y="13771"/>
                    <a:pt x="12217" y="19731"/>
                    <a:pt x="12217" y="19731"/>
                  </a:cubicBezTo>
                  <a:cubicBezTo>
                    <a:pt x="12217" y="19731"/>
                    <a:pt x="24370" y="13409"/>
                    <a:pt x="11930" y="1"/>
                  </a:cubicBezTo>
                  <a:close/>
                </a:path>
              </a:pathLst>
            </a:custGeom>
            <a:solidFill>
              <a:srgbClr val="FFCC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3575650" y="4392425"/>
              <a:ext cx="432075" cy="349875"/>
            </a:xfrm>
            <a:custGeom>
              <a:avLst/>
              <a:gdLst/>
              <a:ahLst/>
              <a:cxnLst/>
              <a:rect l="l" t="t" r="r" b="b"/>
              <a:pathLst>
                <a:path w="17283" h="13995" extrusionOk="0">
                  <a:moveTo>
                    <a:pt x="8471" y="1"/>
                  </a:moveTo>
                  <a:cubicBezTo>
                    <a:pt x="0" y="9759"/>
                    <a:pt x="8663" y="13995"/>
                    <a:pt x="8663" y="13995"/>
                  </a:cubicBezTo>
                  <a:cubicBezTo>
                    <a:pt x="8663" y="13995"/>
                    <a:pt x="17283" y="9515"/>
                    <a:pt x="8471" y="1"/>
                  </a:cubicBezTo>
                  <a:close/>
                </a:path>
              </a:pathLst>
            </a:custGeom>
            <a:solidFill>
              <a:srgbClr val="D92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F5BFB2F9-3BE9-454F-AA10-0FBC391C6F27}"/>
              </a:ext>
            </a:extLst>
          </p:cNvPr>
          <p:cNvSpPr txBox="1"/>
          <p:nvPr/>
        </p:nvSpPr>
        <p:spPr>
          <a:xfrm>
            <a:off x="1654606" y="912931"/>
            <a:ext cx="57311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Target Audience: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Married women aged 26-35, residing in Uttar Pradesh, Maharashtra, or Karnataka, employed in IT, Healthcare, and Aviation sectors, represent the most valuable customer segment.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Product Focus: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Food, Clothing, and Electronics are the highest-selling product categories, indicating high demand and potential for increased sales.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Regional Opportunities: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Uttar Pradesh, Maharashtra, and Karnataka are the top contributing states in terms of both order volume and sales revenue, suggesting significant market potential in these regions.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Strategic Implications:</a:t>
            </a: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Businesses can leverage these insights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Develop targeted marketing campaigns to reach the most valuable customer segments with relevant offers and promotions.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Optimize inventory and supply chain management to ensure the availability of high-demand products in key regions.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Tailor product offerings and pricing strategies to meet customer preferences and maximize sales.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Enhance customer engagement and loyalty through personalized experiences and targeted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46"/>
          <p:cNvSpPr txBox="1">
            <a:spLocks noGrp="1"/>
          </p:cNvSpPr>
          <p:nvPr>
            <p:ph type="title"/>
          </p:nvPr>
        </p:nvSpPr>
        <p:spPr>
          <a:xfrm>
            <a:off x="-89210" y="2772936"/>
            <a:ext cx="9314986" cy="1672683"/>
          </a:xfrm>
          <a:prstGeom prst="rect">
            <a:avLst/>
          </a:prstGeom>
          <a:solidFill>
            <a:srgbClr val="0496B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3"/>
          <p:cNvSpPr txBox="1">
            <a:spLocks noGrp="1"/>
          </p:cNvSpPr>
          <p:nvPr>
            <p:ph type="title"/>
          </p:nvPr>
        </p:nvSpPr>
        <p:spPr>
          <a:xfrm>
            <a:off x="3836463" y="1736768"/>
            <a:ext cx="515142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Understand Customer Behavior:</a:t>
            </a:r>
            <a: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Analyze the dataset to identify key customer segments based on demographics like gender, age, location, and marital status.</a:t>
            </a: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r>
              <a:rPr lang="en-US" sz="1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Identify Sales Trends:</a:t>
            </a:r>
            <a: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Examine sales data to understand the top-selling product categories and regions during Diwali.</a:t>
            </a: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r>
              <a:rPr lang="en-US" sz="1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Optimize Marketing Strategies:</a:t>
            </a:r>
            <a: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Develop targeted marketing campaigns based on the identified customer segments and sales trends.</a:t>
            </a: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r>
              <a:rPr lang="en-US" sz="1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Improve Product Offerings:</a:t>
            </a:r>
            <a: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Identify potential gaps in product offerings and explore new product categories based on customer demand.</a:t>
            </a:r>
            <a:b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</a:br>
            <a:r>
              <a:rPr lang="en-US" sz="14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Maximize Sales and Revenue:</a:t>
            </a:r>
            <a:r>
              <a:rPr lang="en-US" sz="1400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 Leverage the insights from the analysis to maximize sales and revenue during Diwali.</a:t>
            </a:r>
          </a:p>
        </p:txBody>
      </p:sp>
      <p:sp>
        <p:nvSpPr>
          <p:cNvPr id="1211" name="Google Shape;1211;p43"/>
          <p:cNvSpPr txBox="1">
            <a:spLocks noGrp="1"/>
          </p:cNvSpPr>
          <p:nvPr>
            <p:ph type="subTitle" idx="1"/>
          </p:nvPr>
        </p:nvSpPr>
        <p:spPr>
          <a:xfrm>
            <a:off x="1121100" y="139690"/>
            <a:ext cx="5468703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grpSp>
        <p:nvGrpSpPr>
          <p:cNvPr id="1212" name="Google Shape;1212;p43"/>
          <p:cNvGrpSpPr/>
          <p:nvPr/>
        </p:nvGrpSpPr>
        <p:grpSpPr>
          <a:xfrm flipH="1">
            <a:off x="312280" y="1655119"/>
            <a:ext cx="3435130" cy="4441521"/>
            <a:chOff x="238125" y="520425"/>
            <a:chExt cx="2033825" cy="2629675"/>
          </a:xfrm>
        </p:grpSpPr>
        <p:sp>
          <p:nvSpPr>
            <p:cNvPr id="1213" name="Google Shape;1213;p43"/>
            <p:cNvSpPr/>
            <p:nvPr/>
          </p:nvSpPr>
          <p:spPr>
            <a:xfrm>
              <a:off x="1496125" y="967950"/>
              <a:ext cx="40300" cy="79050"/>
            </a:xfrm>
            <a:custGeom>
              <a:avLst/>
              <a:gdLst/>
              <a:ahLst/>
              <a:cxnLst/>
              <a:rect l="l" t="t" r="r" b="b"/>
              <a:pathLst>
                <a:path w="1612" h="3162" extrusionOk="0">
                  <a:moveTo>
                    <a:pt x="848" y="0"/>
                  </a:moveTo>
                  <a:cubicBezTo>
                    <a:pt x="491" y="0"/>
                    <a:pt x="156" y="320"/>
                    <a:pt x="82" y="753"/>
                  </a:cubicBezTo>
                  <a:cubicBezTo>
                    <a:pt x="1" y="1226"/>
                    <a:pt x="421" y="3161"/>
                    <a:pt x="421" y="3161"/>
                  </a:cubicBezTo>
                  <a:cubicBezTo>
                    <a:pt x="421" y="3161"/>
                    <a:pt x="1449" y="1484"/>
                    <a:pt x="1530" y="997"/>
                  </a:cubicBezTo>
                  <a:cubicBezTo>
                    <a:pt x="1611" y="523"/>
                    <a:pt x="1354" y="77"/>
                    <a:pt x="948" y="9"/>
                  </a:cubicBezTo>
                  <a:cubicBezTo>
                    <a:pt x="914" y="3"/>
                    <a:pt x="881" y="0"/>
                    <a:pt x="84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1375075" y="1647225"/>
              <a:ext cx="40600" cy="79050"/>
            </a:xfrm>
            <a:custGeom>
              <a:avLst/>
              <a:gdLst/>
              <a:ahLst/>
              <a:cxnLst/>
              <a:rect l="l" t="t" r="r" b="b"/>
              <a:pathLst>
                <a:path w="1624" h="3162" extrusionOk="0">
                  <a:moveTo>
                    <a:pt x="1191" y="0"/>
                  </a:moveTo>
                  <a:cubicBezTo>
                    <a:pt x="1191" y="0"/>
                    <a:pt x="162" y="1692"/>
                    <a:pt x="81" y="2165"/>
                  </a:cubicBezTo>
                  <a:cubicBezTo>
                    <a:pt x="0" y="2639"/>
                    <a:pt x="258" y="3084"/>
                    <a:pt x="664" y="3153"/>
                  </a:cubicBezTo>
                  <a:cubicBezTo>
                    <a:pt x="699" y="3159"/>
                    <a:pt x="735" y="3161"/>
                    <a:pt x="770" y="3161"/>
                  </a:cubicBezTo>
                  <a:cubicBezTo>
                    <a:pt x="1136" y="3161"/>
                    <a:pt x="1468" y="2852"/>
                    <a:pt x="1542" y="2408"/>
                  </a:cubicBezTo>
                  <a:cubicBezTo>
                    <a:pt x="1623" y="1935"/>
                    <a:pt x="1191" y="0"/>
                    <a:pt x="119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370000" y="968875"/>
              <a:ext cx="40950" cy="78800"/>
            </a:xfrm>
            <a:custGeom>
              <a:avLst/>
              <a:gdLst/>
              <a:ahLst/>
              <a:cxnLst/>
              <a:rect l="l" t="t" r="r" b="b"/>
              <a:pathLst>
                <a:path w="1638" h="3152" extrusionOk="0">
                  <a:moveTo>
                    <a:pt x="781" y="1"/>
                  </a:moveTo>
                  <a:cubicBezTo>
                    <a:pt x="742" y="1"/>
                    <a:pt x="702" y="5"/>
                    <a:pt x="663" y="13"/>
                  </a:cubicBezTo>
                  <a:cubicBezTo>
                    <a:pt x="257" y="80"/>
                    <a:pt x="1" y="527"/>
                    <a:pt x="95" y="1000"/>
                  </a:cubicBezTo>
                  <a:cubicBezTo>
                    <a:pt x="176" y="1487"/>
                    <a:pt x="1231" y="3151"/>
                    <a:pt x="1231" y="3151"/>
                  </a:cubicBezTo>
                  <a:cubicBezTo>
                    <a:pt x="1231" y="3151"/>
                    <a:pt x="1637" y="1216"/>
                    <a:pt x="1543" y="743"/>
                  </a:cubicBezTo>
                  <a:cubicBezTo>
                    <a:pt x="1470" y="317"/>
                    <a:pt x="1134" y="1"/>
                    <a:pt x="78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1500875" y="1646550"/>
              <a:ext cx="40600" cy="78775"/>
            </a:xfrm>
            <a:custGeom>
              <a:avLst/>
              <a:gdLst/>
              <a:ahLst/>
              <a:cxnLst/>
              <a:rect l="l" t="t" r="r" b="b"/>
              <a:pathLst>
                <a:path w="1624" h="3151" extrusionOk="0">
                  <a:moveTo>
                    <a:pt x="393" y="0"/>
                  </a:moveTo>
                  <a:cubicBezTo>
                    <a:pt x="393" y="0"/>
                    <a:pt x="0" y="1935"/>
                    <a:pt x="81" y="2422"/>
                  </a:cubicBezTo>
                  <a:cubicBezTo>
                    <a:pt x="167" y="2846"/>
                    <a:pt x="491" y="3151"/>
                    <a:pt x="849" y="3151"/>
                  </a:cubicBezTo>
                  <a:cubicBezTo>
                    <a:pt x="890" y="3151"/>
                    <a:pt x="932" y="3147"/>
                    <a:pt x="974" y="3139"/>
                  </a:cubicBezTo>
                  <a:cubicBezTo>
                    <a:pt x="1367" y="3071"/>
                    <a:pt x="1623" y="2624"/>
                    <a:pt x="1542" y="2152"/>
                  </a:cubicBezTo>
                  <a:cubicBezTo>
                    <a:pt x="1448" y="1678"/>
                    <a:pt x="393" y="0"/>
                    <a:pt x="39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1250625" y="1013400"/>
              <a:ext cx="51100" cy="71125"/>
            </a:xfrm>
            <a:custGeom>
              <a:avLst/>
              <a:gdLst/>
              <a:ahLst/>
              <a:cxnLst/>
              <a:rect l="l" t="t" r="r" b="b"/>
              <a:pathLst>
                <a:path w="2044" h="2845" extrusionOk="0">
                  <a:moveTo>
                    <a:pt x="754" y="1"/>
                  </a:moveTo>
                  <a:cubicBezTo>
                    <a:pt x="642" y="1"/>
                    <a:pt x="532" y="28"/>
                    <a:pt x="433" y="85"/>
                  </a:cubicBezTo>
                  <a:cubicBezTo>
                    <a:pt x="81" y="301"/>
                    <a:pt x="0" y="802"/>
                    <a:pt x="244" y="1221"/>
                  </a:cubicBezTo>
                  <a:cubicBezTo>
                    <a:pt x="487" y="1641"/>
                    <a:pt x="2043" y="2844"/>
                    <a:pt x="2043" y="2844"/>
                  </a:cubicBezTo>
                  <a:cubicBezTo>
                    <a:pt x="2043" y="2844"/>
                    <a:pt x="1759" y="896"/>
                    <a:pt x="1515" y="477"/>
                  </a:cubicBezTo>
                  <a:cubicBezTo>
                    <a:pt x="1340" y="176"/>
                    <a:pt x="1040" y="1"/>
                    <a:pt x="75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609750" y="1609700"/>
              <a:ext cx="51450" cy="71125"/>
            </a:xfrm>
            <a:custGeom>
              <a:avLst/>
              <a:gdLst/>
              <a:ahLst/>
              <a:cxnLst/>
              <a:rect l="l" t="t" r="r" b="b"/>
              <a:pathLst>
                <a:path w="2058" h="2845" extrusionOk="0">
                  <a:moveTo>
                    <a:pt x="1" y="0"/>
                  </a:moveTo>
                  <a:cubicBezTo>
                    <a:pt x="1" y="0"/>
                    <a:pt x="299" y="1961"/>
                    <a:pt x="542" y="2381"/>
                  </a:cubicBezTo>
                  <a:cubicBezTo>
                    <a:pt x="717" y="2672"/>
                    <a:pt x="1016" y="2844"/>
                    <a:pt x="1301" y="2844"/>
                  </a:cubicBezTo>
                  <a:cubicBezTo>
                    <a:pt x="1414" y="2844"/>
                    <a:pt x="1524" y="2817"/>
                    <a:pt x="1624" y="2760"/>
                  </a:cubicBezTo>
                  <a:cubicBezTo>
                    <a:pt x="1976" y="2556"/>
                    <a:pt x="2057" y="2042"/>
                    <a:pt x="1814" y="1624"/>
                  </a:cubicBezTo>
                  <a:cubicBezTo>
                    <a:pt x="1570" y="12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1153225" y="1096225"/>
              <a:ext cx="68000" cy="56950"/>
            </a:xfrm>
            <a:custGeom>
              <a:avLst/>
              <a:gdLst/>
              <a:ahLst/>
              <a:cxnLst/>
              <a:rect l="l" t="t" r="r" b="b"/>
              <a:pathLst>
                <a:path w="2720" h="2278" extrusionOk="0">
                  <a:moveTo>
                    <a:pt x="793" y="0"/>
                  </a:moveTo>
                  <a:cubicBezTo>
                    <a:pt x="583" y="0"/>
                    <a:pt x="388" y="78"/>
                    <a:pt x="258" y="235"/>
                  </a:cubicBezTo>
                  <a:cubicBezTo>
                    <a:pt x="0" y="546"/>
                    <a:pt x="96" y="1060"/>
                    <a:pt x="460" y="1358"/>
                  </a:cubicBezTo>
                  <a:cubicBezTo>
                    <a:pt x="839" y="1668"/>
                    <a:pt x="2720" y="2278"/>
                    <a:pt x="2720" y="2278"/>
                  </a:cubicBezTo>
                  <a:cubicBezTo>
                    <a:pt x="2720" y="2278"/>
                    <a:pt x="1786" y="532"/>
                    <a:pt x="1407" y="222"/>
                  </a:cubicBezTo>
                  <a:cubicBezTo>
                    <a:pt x="1220" y="74"/>
                    <a:pt x="999" y="0"/>
                    <a:pt x="79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1690250" y="1541375"/>
              <a:ext cx="68000" cy="56750"/>
            </a:xfrm>
            <a:custGeom>
              <a:avLst/>
              <a:gdLst/>
              <a:ahLst/>
              <a:cxnLst/>
              <a:rect l="l" t="t" r="r" b="b"/>
              <a:pathLst>
                <a:path w="2720" h="2270" extrusionOk="0">
                  <a:moveTo>
                    <a:pt x="0" y="1"/>
                  </a:moveTo>
                  <a:cubicBezTo>
                    <a:pt x="0" y="1"/>
                    <a:pt x="947" y="1732"/>
                    <a:pt x="1313" y="2043"/>
                  </a:cubicBezTo>
                  <a:cubicBezTo>
                    <a:pt x="1498" y="2195"/>
                    <a:pt x="1716" y="2270"/>
                    <a:pt x="1920" y="2270"/>
                  </a:cubicBezTo>
                  <a:cubicBezTo>
                    <a:pt x="2133" y="2270"/>
                    <a:pt x="2331" y="2189"/>
                    <a:pt x="2462" y="2030"/>
                  </a:cubicBezTo>
                  <a:cubicBezTo>
                    <a:pt x="2720" y="1718"/>
                    <a:pt x="2639" y="1218"/>
                    <a:pt x="2260" y="907"/>
                  </a:cubicBezTo>
                  <a:cubicBezTo>
                    <a:pt x="1881" y="59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1090325" y="1206750"/>
              <a:ext cx="78825" cy="38750"/>
            </a:xfrm>
            <a:custGeom>
              <a:avLst/>
              <a:gdLst/>
              <a:ahLst/>
              <a:cxnLst/>
              <a:rect l="l" t="t" r="r" b="b"/>
              <a:pathLst>
                <a:path w="3153" h="1550" extrusionOk="0">
                  <a:moveTo>
                    <a:pt x="870" y="1"/>
                  </a:moveTo>
                  <a:cubicBezTo>
                    <a:pt x="534" y="1"/>
                    <a:pt x="237" y="171"/>
                    <a:pt x="136" y="454"/>
                  </a:cubicBezTo>
                  <a:cubicBezTo>
                    <a:pt x="0" y="846"/>
                    <a:pt x="258" y="1279"/>
                    <a:pt x="718" y="1441"/>
                  </a:cubicBezTo>
                  <a:cubicBezTo>
                    <a:pt x="970" y="1530"/>
                    <a:pt x="1675" y="1550"/>
                    <a:pt x="2263" y="1550"/>
                  </a:cubicBezTo>
                  <a:cubicBezTo>
                    <a:pt x="2748" y="1550"/>
                    <a:pt x="3153" y="1536"/>
                    <a:pt x="3153" y="1536"/>
                  </a:cubicBezTo>
                  <a:cubicBezTo>
                    <a:pt x="3153" y="1536"/>
                    <a:pt x="1665" y="223"/>
                    <a:pt x="1218" y="61"/>
                  </a:cubicBezTo>
                  <a:cubicBezTo>
                    <a:pt x="1102" y="20"/>
                    <a:pt x="984" y="1"/>
                    <a:pt x="87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1742675" y="1448900"/>
              <a:ext cx="78475" cy="38825"/>
            </a:xfrm>
            <a:custGeom>
              <a:avLst/>
              <a:gdLst/>
              <a:ahLst/>
              <a:cxnLst/>
              <a:rect l="l" t="t" r="r" b="b"/>
              <a:pathLst>
                <a:path w="3139" h="1553" extrusionOk="0">
                  <a:moveTo>
                    <a:pt x="1044" y="0"/>
                  </a:moveTo>
                  <a:cubicBezTo>
                    <a:pt x="494" y="0"/>
                    <a:pt x="1" y="20"/>
                    <a:pt x="1" y="20"/>
                  </a:cubicBezTo>
                  <a:cubicBezTo>
                    <a:pt x="1" y="20"/>
                    <a:pt x="1475" y="1332"/>
                    <a:pt x="1935" y="1494"/>
                  </a:cubicBezTo>
                  <a:cubicBezTo>
                    <a:pt x="2047" y="1534"/>
                    <a:pt x="2160" y="1553"/>
                    <a:pt x="2269" y="1553"/>
                  </a:cubicBezTo>
                  <a:cubicBezTo>
                    <a:pt x="2606" y="1553"/>
                    <a:pt x="2902" y="1375"/>
                    <a:pt x="3004" y="1089"/>
                  </a:cubicBezTo>
                  <a:cubicBezTo>
                    <a:pt x="3139" y="710"/>
                    <a:pt x="2881" y="264"/>
                    <a:pt x="2421" y="102"/>
                  </a:cubicBezTo>
                  <a:cubicBezTo>
                    <a:pt x="2199" y="20"/>
                    <a:pt x="1593" y="0"/>
                    <a:pt x="104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1071375" y="1331025"/>
              <a:ext cx="80200" cy="36900"/>
            </a:xfrm>
            <a:custGeom>
              <a:avLst/>
              <a:gdLst/>
              <a:ahLst/>
              <a:cxnLst/>
              <a:rect l="l" t="t" r="r" b="b"/>
              <a:pathLst>
                <a:path w="3208" h="1476" extrusionOk="0">
                  <a:moveTo>
                    <a:pt x="881" y="1"/>
                  </a:moveTo>
                  <a:cubicBezTo>
                    <a:pt x="394" y="14"/>
                    <a:pt x="1" y="339"/>
                    <a:pt x="1" y="744"/>
                  </a:cubicBezTo>
                  <a:cubicBezTo>
                    <a:pt x="15" y="1156"/>
                    <a:pt x="390" y="1475"/>
                    <a:pt x="863" y="1475"/>
                  </a:cubicBezTo>
                  <a:cubicBezTo>
                    <a:pt x="873" y="1475"/>
                    <a:pt x="883" y="1475"/>
                    <a:pt x="894" y="1475"/>
                  </a:cubicBezTo>
                  <a:cubicBezTo>
                    <a:pt x="1368" y="1475"/>
                    <a:pt x="3207" y="731"/>
                    <a:pt x="3207" y="731"/>
                  </a:cubicBezTo>
                  <a:cubicBezTo>
                    <a:pt x="3207" y="731"/>
                    <a:pt x="1368" y="1"/>
                    <a:pt x="88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1760275" y="1326300"/>
              <a:ext cx="79825" cy="36875"/>
            </a:xfrm>
            <a:custGeom>
              <a:avLst/>
              <a:gdLst/>
              <a:ahLst/>
              <a:cxnLst/>
              <a:rect l="l" t="t" r="r" b="b"/>
              <a:pathLst>
                <a:path w="3193" h="1475" extrusionOk="0">
                  <a:moveTo>
                    <a:pt x="2313" y="1"/>
                  </a:moveTo>
                  <a:cubicBezTo>
                    <a:pt x="1826" y="1"/>
                    <a:pt x="0" y="758"/>
                    <a:pt x="0" y="758"/>
                  </a:cubicBezTo>
                  <a:cubicBezTo>
                    <a:pt x="0" y="758"/>
                    <a:pt x="1840" y="1475"/>
                    <a:pt x="2327" y="1475"/>
                  </a:cubicBezTo>
                  <a:cubicBezTo>
                    <a:pt x="2800" y="1475"/>
                    <a:pt x="3192" y="1137"/>
                    <a:pt x="3192" y="731"/>
                  </a:cubicBezTo>
                  <a:cubicBezTo>
                    <a:pt x="3192" y="325"/>
                    <a:pt x="2800" y="1"/>
                    <a:pt x="231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1092025" y="1452900"/>
              <a:ext cx="78475" cy="39500"/>
            </a:xfrm>
            <a:custGeom>
              <a:avLst/>
              <a:gdLst/>
              <a:ahLst/>
              <a:cxnLst/>
              <a:rect l="l" t="t" r="r" b="b"/>
              <a:pathLst>
                <a:path w="3139" h="1580" extrusionOk="0">
                  <a:moveTo>
                    <a:pt x="2474" y="1"/>
                  </a:moveTo>
                  <a:cubicBezTo>
                    <a:pt x="1856" y="1"/>
                    <a:pt x="989" y="22"/>
                    <a:pt x="704" y="131"/>
                  </a:cubicBezTo>
                  <a:cubicBezTo>
                    <a:pt x="257" y="293"/>
                    <a:pt x="1" y="739"/>
                    <a:pt x="149" y="1132"/>
                  </a:cubicBezTo>
                  <a:cubicBezTo>
                    <a:pt x="248" y="1411"/>
                    <a:pt x="538" y="1579"/>
                    <a:pt x="862" y="1579"/>
                  </a:cubicBezTo>
                  <a:cubicBezTo>
                    <a:pt x="979" y="1579"/>
                    <a:pt x="1100" y="1557"/>
                    <a:pt x="1218" y="1511"/>
                  </a:cubicBezTo>
                  <a:cubicBezTo>
                    <a:pt x="1678" y="1348"/>
                    <a:pt x="3139" y="9"/>
                    <a:pt x="3139" y="9"/>
                  </a:cubicBezTo>
                  <a:cubicBezTo>
                    <a:pt x="3139" y="9"/>
                    <a:pt x="2853" y="1"/>
                    <a:pt x="247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1740975" y="1202025"/>
              <a:ext cx="78475" cy="39275"/>
            </a:xfrm>
            <a:custGeom>
              <a:avLst/>
              <a:gdLst/>
              <a:ahLst/>
              <a:cxnLst/>
              <a:rect l="l" t="t" r="r" b="b"/>
              <a:pathLst>
                <a:path w="3139" h="1571" extrusionOk="0">
                  <a:moveTo>
                    <a:pt x="2267" y="0"/>
                  </a:moveTo>
                  <a:cubicBezTo>
                    <a:pt x="2154" y="0"/>
                    <a:pt x="2037" y="20"/>
                    <a:pt x="1921" y="61"/>
                  </a:cubicBezTo>
                  <a:cubicBezTo>
                    <a:pt x="1475" y="237"/>
                    <a:pt x="0" y="1563"/>
                    <a:pt x="0" y="1563"/>
                  </a:cubicBezTo>
                  <a:cubicBezTo>
                    <a:pt x="0" y="1563"/>
                    <a:pt x="288" y="1571"/>
                    <a:pt x="669" y="1571"/>
                  </a:cubicBezTo>
                  <a:cubicBezTo>
                    <a:pt x="1290" y="1571"/>
                    <a:pt x="2159" y="1550"/>
                    <a:pt x="2435" y="1440"/>
                  </a:cubicBezTo>
                  <a:cubicBezTo>
                    <a:pt x="2895" y="1278"/>
                    <a:pt x="3139" y="832"/>
                    <a:pt x="3004" y="454"/>
                  </a:cubicBezTo>
                  <a:cubicBezTo>
                    <a:pt x="2893" y="170"/>
                    <a:pt x="2600" y="0"/>
                    <a:pt x="226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1156600" y="1544425"/>
              <a:ext cx="67350" cy="57600"/>
            </a:xfrm>
            <a:custGeom>
              <a:avLst/>
              <a:gdLst/>
              <a:ahLst/>
              <a:cxnLst/>
              <a:rect l="l" t="t" r="r" b="b"/>
              <a:pathLst>
                <a:path w="2694" h="2304" extrusionOk="0">
                  <a:moveTo>
                    <a:pt x="2693" y="0"/>
                  </a:moveTo>
                  <a:cubicBezTo>
                    <a:pt x="2693" y="0"/>
                    <a:pt x="812" y="622"/>
                    <a:pt x="448" y="934"/>
                  </a:cubicBezTo>
                  <a:cubicBezTo>
                    <a:pt x="82" y="1259"/>
                    <a:pt x="1" y="1759"/>
                    <a:pt x="258" y="2070"/>
                  </a:cubicBezTo>
                  <a:cubicBezTo>
                    <a:pt x="393" y="2226"/>
                    <a:pt x="590" y="2303"/>
                    <a:pt x="798" y="2303"/>
                  </a:cubicBezTo>
                  <a:cubicBezTo>
                    <a:pt x="1005" y="2303"/>
                    <a:pt x="1225" y="2226"/>
                    <a:pt x="1407" y="2070"/>
                  </a:cubicBezTo>
                  <a:cubicBezTo>
                    <a:pt x="1773" y="1746"/>
                    <a:pt x="2693" y="0"/>
                    <a:pt x="269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1687550" y="1092350"/>
              <a:ext cx="67650" cy="57450"/>
            </a:xfrm>
            <a:custGeom>
              <a:avLst/>
              <a:gdLst/>
              <a:ahLst/>
              <a:cxnLst/>
              <a:rect l="l" t="t" r="r" b="b"/>
              <a:pathLst>
                <a:path w="2706" h="2298" extrusionOk="0">
                  <a:moveTo>
                    <a:pt x="1921" y="1"/>
                  </a:moveTo>
                  <a:cubicBezTo>
                    <a:pt x="1711" y="1"/>
                    <a:pt x="1486" y="82"/>
                    <a:pt x="1299" y="241"/>
                  </a:cubicBezTo>
                  <a:cubicBezTo>
                    <a:pt x="920" y="552"/>
                    <a:pt x="0" y="2297"/>
                    <a:pt x="0" y="2297"/>
                  </a:cubicBezTo>
                  <a:cubicBezTo>
                    <a:pt x="0" y="2297"/>
                    <a:pt x="1881" y="1675"/>
                    <a:pt x="2246" y="1364"/>
                  </a:cubicBezTo>
                  <a:cubicBezTo>
                    <a:pt x="2624" y="1053"/>
                    <a:pt x="2706" y="539"/>
                    <a:pt x="2435" y="227"/>
                  </a:cubicBezTo>
                  <a:cubicBezTo>
                    <a:pt x="2310" y="75"/>
                    <a:pt x="2123" y="1"/>
                    <a:pt x="192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1254675" y="1611725"/>
              <a:ext cx="50750" cy="71725"/>
            </a:xfrm>
            <a:custGeom>
              <a:avLst/>
              <a:gdLst/>
              <a:ahLst/>
              <a:cxnLst/>
              <a:rect l="l" t="t" r="r" b="b"/>
              <a:pathLst>
                <a:path w="2030" h="2869" extrusionOk="0">
                  <a:moveTo>
                    <a:pt x="2030" y="0"/>
                  </a:moveTo>
                  <a:lnTo>
                    <a:pt x="2030" y="0"/>
                  </a:lnTo>
                  <a:cubicBezTo>
                    <a:pt x="2029" y="1"/>
                    <a:pt x="487" y="1231"/>
                    <a:pt x="244" y="1651"/>
                  </a:cubicBezTo>
                  <a:cubicBezTo>
                    <a:pt x="1" y="2070"/>
                    <a:pt x="96" y="2584"/>
                    <a:pt x="447" y="2787"/>
                  </a:cubicBezTo>
                  <a:cubicBezTo>
                    <a:pt x="544" y="2842"/>
                    <a:pt x="650" y="2869"/>
                    <a:pt x="759" y="2869"/>
                  </a:cubicBezTo>
                  <a:cubicBezTo>
                    <a:pt x="1048" y="2869"/>
                    <a:pt x="1353" y="2685"/>
                    <a:pt x="1530" y="2381"/>
                  </a:cubicBezTo>
                  <a:cubicBezTo>
                    <a:pt x="1759" y="1961"/>
                    <a:pt x="2030" y="1"/>
                    <a:pt x="203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1606375" y="1011025"/>
              <a:ext cx="50425" cy="71475"/>
            </a:xfrm>
            <a:custGeom>
              <a:avLst/>
              <a:gdLst/>
              <a:ahLst/>
              <a:cxnLst/>
              <a:rect l="l" t="t" r="r" b="b"/>
              <a:pathLst>
                <a:path w="2017" h="2859" extrusionOk="0">
                  <a:moveTo>
                    <a:pt x="1249" y="1"/>
                  </a:moveTo>
                  <a:cubicBezTo>
                    <a:pt x="964" y="1"/>
                    <a:pt x="666" y="177"/>
                    <a:pt x="502" y="477"/>
                  </a:cubicBezTo>
                  <a:cubicBezTo>
                    <a:pt x="258" y="897"/>
                    <a:pt x="1" y="2858"/>
                    <a:pt x="1" y="2858"/>
                  </a:cubicBezTo>
                  <a:cubicBezTo>
                    <a:pt x="1" y="2858"/>
                    <a:pt x="1543" y="1628"/>
                    <a:pt x="1786" y="1208"/>
                  </a:cubicBezTo>
                  <a:cubicBezTo>
                    <a:pt x="2017" y="789"/>
                    <a:pt x="1922" y="288"/>
                    <a:pt x="1570" y="86"/>
                  </a:cubicBezTo>
                  <a:cubicBezTo>
                    <a:pt x="1471" y="28"/>
                    <a:pt x="1361" y="1"/>
                    <a:pt x="124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1468750" y="1224400"/>
              <a:ext cx="13200" cy="25500"/>
            </a:xfrm>
            <a:custGeom>
              <a:avLst/>
              <a:gdLst/>
              <a:ahLst/>
              <a:cxnLst/>
              <a:rect l="l" t="t" r="r" b="b"/>
              <a:pathLst>
                <a:path w="528" h="1020" extrusionOk="0">
                  <a:moveTo>
                    <a:pt x="273" y="0"/>
                  </a:moveTo>
                  <a:cubicBezTo>
                    <a:pt x="163" y="0"/>
                    <a:pt x="52" y="102"/>
                    <a:pt x="28" y="248"/>
                  </a:cubicBezTo>
                  <a:cubicBezTo>
                    <a:pt x="1" y="397"/>
                    <a:pt x="136" y="1019"/>
                    <a:pt x="136" y="1019"/>
                  </a:cubicBezTo>
                  <a:cubicBezTo>
                    <a:pt x="136" y="1019"/>
                    <a:pt x="474" y="478"/>
                    <a:pt x="501" y="329"/>
                  </a:cubicBezTo>
                  <a:cubicBezTo>
                    <a:pt x="528" y="167"/>
                    <a:pt x="447" y="31"/>
                    <a:pt x="311" y="4"/>
                  </a:cubicBezTo>
                  <a:cubicBezTo>
                    <a:pt x="299" y="2"/>
                    <a:pt x="286" y="0"/>
                    <a:pt x="27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1429525" y="1444325"/>
              <a:ext cx="13200" cy="25500"/>
            </a:xfrm>
            <a:custGeom>
              <a:avLst/>
              <a:gdLst/>
              <a:ahLst/>
              <a:cxnLst/>
              <a:rect l="l" t="t" r="r" b="b"/>
              <a:pathLst>
                <a:path w="528" h="1020" extrusionOk="0">
                  <a:moveTo>
                    <a:pt x="392" y="0"/>
                  </a:moveTo>
                  <a:cubicBezTo>
                    <a:pt x="392" y="0"/>
                    <a:pt x="55" y="541"/>
                    <a:pt x="28" y="703"/>
                  </a:cubicBezTo>
                  <a:cubicBezTo>
                    <a:pt x="1" y="853"/>
                    <a:pt x="95" y="1001"/>
                    <a:pt x="217" y="1015"/>
                  </a:cubicBezTo>
                  <a:cubicBezTo>
                    <a:pt x="231" y="1018"/>
                    <a:pt x="245" y="1019"/>
                    <a:pt x="259" y="1019"/>
                  </a:cubicBezTo>
                  <a:cubicBezTo>
                    <a:pt x="376" y="1019"/>
                    <a:pt x="476" y="918"/>
                    <a:pt x="501" y="785"/>
                  </a:cubicBezTo>
                  <a:cubicBezTo>
                    <a:pt x="528" y="622"/>
                    <a:pt x="392" y="0"/>
                    <a:pt x="39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1428175" y="1224750"/>
              <a:ext cx="13200" cy="25475"/>
            </a:xfrm>
            <a:custGeom>
              <a:avLst/>
              <a:gdLst/>
              <a:ahLst/>
              <a:cxnLst/>
              <a:rect l="l" t="t" r="r" b="b"/>
              <a:pathLst>
                <a:path w="528" h="1019" extrusionOk="0">
                  <a:moveTo>
                    <a:pt x="244" y="0"/>
                  </a:moveTo>
                  <a:cubicBezTo>
                    <a:pt x="231" y="0"/>
                    <a:pt x="217" y="2"/>
                    <a:pt x="203" y="4"/>
                  </a:cubicBezTo>
                  <a:cubicBezTo>
                    <a:pt x="82" y="32"/>
                    <a:pt x="0" y="167"/>
                    <a:pt x="28" y="329"/>
                  </a:cubicBezTo>
                  <a:cubicBezTo>
                    <a:pt x="55" y="477"/>
                    <a:pt x="392" y="1018"/>
                    <a:pt x="392" y="1018"/>
                  </a:cubicBezTo>
                  <a:cubicBezTo>
                    <a:pt x="392" y="1018"/>
                    <a:pt x="527" y="396"/>
                    <a:pt x="500" y="234"/>
                  </a:cubicBezTo>
                  <a:cubicBezTo>
                    <a:pt x="465" y="101"/>
                    <a:pt x="363" y="0"/>
                    <a:pt x="24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1470425" y="1444000"/>
              <a:ext cx="13225" cy="25750"/>
            </a:xfrm>
            <a:custGeom>
              <a:avLst/>
              <a:gdLst/>
              <a:ahLst/>
              <a:cxnLst/>
              <a:rect l="l" t="t" r="r" b="b"/>
              <a:pathLst>
                <a:path w="529" h="1030" extrusionOk="0">
                  <a:moveTo>
                    <a:pt x="123" y="0"/>
                  </a:moveTo>
                  <a:cubicBezTo>
                    <a:pt x="123" y="0"/>
                    <a:pt x="1" y="635"/>
                    <a:pt x="28" y="785"/>
                  </a:cubicBezTo>
                  <a:cubicBezTo>
                    <a:pt x="53" y="925"/>
                    <a:pt x="164" y="1029"/>
                    <a:pt x="290" y="1029"/>
                  </a:cubicBezTo>
                  <a:cubicBezTo>
                    <a:pt x="298" y="1029"/>
                    <a:pt x="305" y="1029"/>
                    <a:pt x="312" y="1028"/>
                  </a:cubicBezTo>
                  <a:cubicBezTo>
                    <a:pt x="448" y="1001"/>
                    <a:pt x="529" y="852"/>
                    <a:pt x="502" y="703"/>
                  </a:cubicBezTo>
                  <a:cubicBezTo>
                    <a:pt x="475" y="541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1389275" y="1239050"/>
              <a:ext cx="16600" cy="23025"/>
            </a:xfrm>
            <a:custGeom>
              <a:avLst/>
              <a:gdLst/>
              <a:ahLst/>
              <a:cxnLst/>
              <a:rect l="l" t="t" r="r" b="b"/>
              <a:pathLst>
                <a:path w="664" h="921" extrusionOk="0">
                  <a:moveTo>
                    <a:pt x="246" y="1"/>
                  </a:moveTo>
                  <a:cubicBezTo>
                    <a:pt x="212" y="1"/>
                    <a:pt x="179" y="9"/>
                    <a:pt x="150" y="28"/>
                  </a:cubicBezTo>
                  <a:cubicBezTo>
                    <a:pt x="27" y="95"/>
                    <a:pt x="0" y="257"/>
                    <a:pt x="81" y="392"/>
                  </a:cubicBezTo>
                  <a:cubicBezTo>
                    <a:pt x="163" y="528"/>
                    <a:pt x="664" y="920"/>
                    <a:pt x="664" y="920"/>
                  </a:cubicBezTo>
                  <a:cubicBezTo>
                    <a:pt x="664" y="920"/>
                    <a:pt x="568" y="298"/>
                    <a:pt x="501" y="163"/>
                  </a:cubicBezTo>
                  <a:cubicBezTo>
                    <a:pt x="442" y="64"/>
                    <a:pt x="339" y="1"/>
                    <a:pt x="24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1505600" y="1432150"/>
              <a:ext cx="16600" cy="23075"/>
            </a:xfrm>
            <a:custGeom>
              <a:avLst/>
              <a:gdLst/>
              <a:ahLst/>
              <a:cxnLst/>
              <a:rect l="l" t="t" r="r" b="b"/>
              <a:pathLst>
                <a:path w="664" h="923" extrusionOk="0">
                  <a:moveTo>
                    <a:pt x="1" y="0"/>
                  </a:moveTo>
                  <a:cubicBezTo>
                    <a:pt x="1" y="0"/>
                    <a:pt x="96" y="636"/>
                    <a:pt x="177" y="772"/>
                  </a:cubicBezTo>
                  <a:cubicBezTo>
                    <a:pt x="234" y="867"/>
                    <a:pt x="325" y="922"/>
                    <a:pt x="417" y="922"/>
                  </a:cubicBezTo>
                  <a:cubicBezTo>
                    <a:pt x="455" y="922"/>
                    <a:pt x="493" y="913"/>
                    <a:pt x="529" y="893"/>
                  </a:cubicBezTo>
                  <a:cubicBezTo>
                    <a:pt x="637" y="826"/>
                    <a:pt x="664" y="663"/>
                    <a:pt x="583" y="528"/>
                  </a:cubicBezTo>
                  <a:cubicBezTo>
                    <a:pt x="515" y="39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1357825" y="1266025"/>
              <a:ext cx="22000" cy="18375"/>
            </a:xfrm>
            <a:custGeom>
              <a:avLst/>
              <a:gdLst/>
              <a:ahLst/>
              <a:cxnLst/>
              <a:rect l="l" t="t" r="r" b="b"/>
              <a:pathLst>
                <a:path w="880" h="735" extrusionOk="0">
                  <a:moveTo>
                    <a:pt x="261" y="0"/>
                  </a:moveTo>
                  <a:cubicBezTo>
                    <a:pt x="193" y="0"/>
                    <a:pt x="129" y="24"/>
                    <a:pt x="82" y="71"/>
                  </a:cubicBezTo>
                  <a:cubicBezTo>
                    <a:pt x="1" y="179"/>
                    <a:pt x="28" y="341"/>
                    <a:pt x="149" y="437"/>
                  </a:cubicBezTo>
                  <a:cubicBezTo>
                    <a:pt x="271" y="531"/>
                    <a:pt x="880" y="734"/>
                    <a:pt x="880" y="734"/>
                  </a:cubicBezTo>
                  <a:cubicBezTo>
                    <a:pt x="880" y="734"/>
                    <a:pt x="582" y="166"/>
                    <a:pt x="461" y="71"/>
                  </a:cubicBezTo>
                  <a:cubicBezTo>
                    <a:pt x="400" y="24"/>
                    <a:pt x="328" y="0"/>
                    <a:pt x="26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1531650" y="1409825"/>
              <a:ext cx="22000" cy="18625"/>
            </a:xfrm>
            <a:custGeom>
              <a:avLst/>
              <a:gdLst/>
              <a:ahLst/>
              <a:cxnLst/>
              <a:rect l="l" t="t" r="r" b="b"/>
              <a:pathLst>
                <a:path w="880" h="745" extrusionOk="0">
                  <a:moveTo>
                    <a:pt x="1" y="0"/>
                  </a:moveTo>
                  <a:cubicBezTo>
                    <a:pt x="1" y="0"/>
                    <a:pt x="311" y="568"/>
                    <a:pt x="434" y="664"/>
                  </a:cubicBezTo>
                  <a:cubicBezTo>
                    <a:pt x="494" y="718"/>
                    <a:pt x="565" y="745"/>
                    <a:pt x="631" y="745"/>
                  </a:cubicBezTo>
                  <a:cubicBezTo>
                    <a:pt x="697" y="745"/>
                    <a:pt x="758" y="718"/>
                    <a:pt x="798" y="664"/>
                  </a:cubicBezTo>
                  <a:cubicBezTo>
                    <a:pt x="879" y="568"/>
                    <a:pt x="852" y="406"/>
                    <a:pt x="731" y="298"/>
                  </a:cubicBezTo>
                  <a:cubicBezTo>
                    <a:pt x="609" y="2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1337550" y="1301750"/>
              <a:ext cx="25375" cy="12575"/>
            </a:xfrm>
            <a:custGeom>
              <a:avLst/>
              <a:gdLst/>
              <a:ahLst/>
              <a:cxnLst/>
              <a:rect l="l" t="t" r="r" b="b"/>
              <a:pathLst>
                <a:path w="1015" h="503" extrusionOk="0">
                  <a:moveTo>
                    <a:pt x="275" y="1"/>
                  </a:moveTo>
                  <a:cubicBezTo>
                    <a:pt x="167" y="1"/>
                    <a:pt x="71" y="54"/>
                    <a:pt x="40" y="144"/>
                  </a:cubicBezTo>
                  <a:cubicBezTo>
                    <a:pt x="0" y="265"/>
                    <a:pt x="81" y="414"/>
                    <a:pt x="230" y="469"/>
                  </a:cubicBezTo>
                  <a:cubicBezTo>
                    <a:pt x="304" y="496"/>
                    <a:pt x="500" y="502"/>
                    <a:pt x="678" y="502"/>
                  </a:cubicBezTo>
                  <a:cubicBezTo>
                    <a:pt x="855" y="502"/>
                    <a:pt x="1014" y="496"/>
                    <a:pt x="1014" y="496"/>
                  </a:cubicBezTo>
                  <a:cubicBezTo>
                    <a:pt x="1014" y="496"/>
                    <a:pt x="541" y="63"/>
                    <a:pt x="392" y="22"/>
                  </a:cubicBezTo>
                  <a:cubicBezTo>
                    <a:pt x="353" y="7"/>
                    <a:pt x="313" y="1"/>
                    <a:pt x="27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1548575" y="1380000"/>
              <a:ext cx="25725" cy="12725"/>
            </a:xfrm>
            <a:custGeom>
              <a:avLst/>
              <a:gdLst/>
              <a:ahLst/>
              <a:cxnLst/>
              <a:rect l="l" t="t" r="r" b="b"/>
              <a:pathLst>
                <a:path w="1029" h="509" extrusionOk="0">
                  <a:moveTo>
                    <a:pt x="231" y="1"/>
                  </a:moveTo>
                  <a:cubicBezTo>
                    <a:pt x="101" y="1"/>
                    <a:pt x="0" y="3"/>
                    <a:pt x="0" y="3"/>
                  </a:cubicBezTo>
                  <a:cubicBezTo>
                    <a:pt x="0" y="3"/>
                    <a:pt x="487" y="436"/>
                    <a:pt x="635" y="490"/>
                  </a:cubicBezTo>
                  <a:cubicBezTo>
                    <a:pt x="668" y="503"/>
                    <a:pt x="701" y="509"/>
                    <a:pt x="735" y="509"/>
                  </a:cubicBezTo>
                  <a:cubicBezTo>
                    <a:pt x="841" y="509"/>
                    <a:pt x="943" y="448"/>
                    <a:pt x="974" y="355"/>
                  </a:cubicBezTo>
                  <a:cubicBezTo>
                    <a:pt x="1028" y="233"/>
                    <a:pt x="933" y="84"/>
                    <a:pt x="785" y="30"/>
                  </a:cubicBezTo>
                  <a:cubicBezTo>
                    <a:pt x="703" y="6"/>
                    <a:pt x="431" y="1"/>
                    <a:pt x="23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1331450" y="1341850"/>
              <a:ext cx="25725" cy="12200"/>
            </a:xfrm>
            <a:custGeom>
              <a:avLst/>
              <a:gdLst/>
              <a:ahLst/>
              <a:cxnLst/>
              <a:rect l="l" t="t" r="r" b="b"/>
              <a:pathLst>
                <a:path w="1029" h="488" extrusionOk="0">
                  <a:moveTo>
                    <a:pt x="284" y="1"/>
                  </a:moveTo>
                  <a:cubicBezTo>
                    <a:pt x="122" y="1"/>
                    <a:pt x="1" y="109"/>
                    <a:pt x="1" y="244"/>
                  </a:cubicBezTo>
                  <a:cubicBezTo>
                    <a:pt x="1" y="380"/>
                    <a:pt x="122" y="488"/>
                    <a:pt x="284" y="488"/>
                  </a:cubicBezTo>
                  <a:cubicBezTo>
                    <a:pt x="447" y="488"/>
                    <a:pt x="1029" y="244"/>
                    <a:pt x="1029" y="244"/>
                  </a:cubicBezTo>
                  <a:cubicBezTo>
                    <a:pt x="1029" y="244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1554300" y="1340500"/>
              <a:ext cx="26075" cy="11850"/>
            </a:xfrm>
            <a:custGeom>
              <a:avLst/>
              <a:gdLst/>
              <a:ahLst/>
              <a:cxnLst/>
              <a:rect l="l" t="t" r="r" b="b"/>
              <a:pathLst>
                <a:path w="1043" h="474" extrusionOk="0">
                  <a:moveTo>
                    <a:pt x="745" y="1"/>
                  </a:moveTo>
                  <a:cubicBezTo>
                    <a:pt x="596" y="1"/>
                    <a:pt x="1" y="244"/>
                    <a:pt x="1" y="244"/>
                  </a:cubicBezTo>
                  <a:cubicBezTo>
                    <a:pt x="1" y="244"/>
                    <a:pt x="596" y="474"/>
                    <a:pt x="758" y="474"/>
                  </a:cubicBezTo>
                  <a:cubicBezTo>
                    <a:pt x="907" y="474"/>
                    <a:pt x="1043" y="365"/>
                    <a:pt x="1043" y="230"/>
                  </a:cubicBezTo>
                  <a:cubicBezTo>
                    <a:pt x="1043" y="95"/>
                    <a:pt x="907" y="1"/>
                    <a:pt x="74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1338225" y="1381375"/>
              <a:ext cx="25375" cy="12750"/>
            </a:xfrm>
            <a:custGeom>
              <a:avLst/>
              <a:gdLst/>
              <a:ahLst/>
              <a:cxnLst/>
              <a:rect l="l" t="t" r="r" b="b"/>
              <a:pathLst>
                <a:path w="1015" h="510" extrusionOk="0">
                  <a:moveTo>
                    <a:pt x="849" y="1"/>
                  </a:moveTo>
                  <a:cubicBezTo>
                    <a:pt x="646" y="1"/>
                    <a:pt x="317" y="7"/>
                    <a:pt x="217" y="43"/>
                  </a:cubicBezTo>
                  <a:cubicBezTo>
                    <a:pt x="81" y="97"/>
                    <a:pt x="0" y="245"/>
                    <a:pt x="40" y="368"/>
                  </a:cubicBezTo>
                  <a:cubicBezTo>
                    <a:pt x="71" y="457"/>
                    <a:pt x="167" y="510"/>
                    <a:pt x="274" y="510"/>
                  </a:cubicBezTo>
                  <a:cubicBezTo>
                    <a:pt x="313" y="510"/>
                    <a:pt x="353" y="503"/>
                    <a:pt x="392" y="489"/>
                  </a:cubicBezTo>
                  <a:cubicBezTo>
                    <a:pt x="541" y="435"/>
                    <a:pt x="1014" y="2"/>
                    <a:pt x="1014" y="2"/>
                  </a:cubicBezTo>
                  <a:cubicBezTo>
                    <a:pt x="1014" y="2"/>
                    <a:pt x="946" y="1"/>
                    <a:pt x="84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1548225" y="1300075"/>
              <a:ext cx="25400" cy="12750"/>
            </a:xfrm>
            <a:custGeom>
              <a:avLst/>
              <a:gdLst/>
              <a:ahLst/>
              <a:cxnLst/>
              <a:rect l="l" t="t" r="r" b="b"/>
              <a:pathLst>
                <a:path w="1016" h="510" extrusionOk="0">
                  <a:moveTo>
                    <a:pt x="736" y="1"/>
                  </a:moveTo>
                  <a:cubicBezTo>
                    <a:pt x="699" y="1"/>
                    <a:pt x="661" y="8"/>
                    <a:pt x="622" y="22"/>
                  </a:cubicBezTo>
                  <a:cubicBezTo>
                    <a:pt x="474" y="76"/>
                    <a:pt x="0" y="509"/>
                    <a:pt x="0" y="509"/>
                  </a:cubicBezTo>
                  <a:cubicBezTo>
                    <a:pt x="0" y="509"/>
                    <a:pt x="67" y="510"/>
                    <a:pt x="162" y="510"/>
                  </a:cubicBezTo>
                  <a:cubicBezTo>
                    <a:pt x="361" y="510"/>
                    <a:pt x="684" y="504"/>
                    <a:pt x="785" y="467"/>
                  </a:cubicBezTo>
                  <a:cubicBezTo>
                    <a:pt x="934" y="413"/>
                    <a:pt x="1015" y="278"/>
                    <a:pt x="974" y="157"/>
                  </a:cubicBezTo>
                  <a:cubicBezTo>
                    <a:pt x="934" y="56"/>
                    <a:pt x="842" y="1"/>
                    <a:pt x="73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1358825" y="1410850"/>
              <a:ext cx="22025" cy="18700"/>
            </a:xfrm>
            <a:custGeom>
              <a:avLst/>
              <a:gdLst/>
              <a:ahLst/>
              <a:cxnLst/>
              <a:rect l="l" t="t" r="r" b="b"/>
              <a:pathLst>
                <a:path w="881" h="748" extrusionOk="0">
                  <a:moveTo>
                    <a:pt x="881" y="0"/>
                  </a:moveTo>
                  <a:cubicBezTo>
                    <a:pt x="881" y="0"/>
                    <a:pt x="271" y="203"/>
                    <a:pt x="150" y="311"/>
                  </a:cubicBezTo>
                  <a:cubicBezTo>
                    <a:pt x="28" y="406"/>
                    <a:pt x="1" y="582"/>
                    <a:pt x="96" y="677"/>
                  </a:cubicBezTo>
                  <a:cubicBezTo>
                    <a:pt x="137" y="724"/>
                    <a:pt x="198" y="747"/>
                    <a:pt x="263" y="747"/>
                  </a:cubicBezTo>
                  <a:cubicBezTo>
                    <a:pt x="329" y="747"/>
                    <a:pt x="400" y="724"/>
                    <a:pt x="461" y="677"/>
                  </a:cubicBezTo>
                  <a:cubicBezTo>
                    <a:pt x="583" y="569"/>
                    <a:pt x="881" y="0"/>
                    <a:pt x="88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1530975" y="1264675"/>
              <a:ext cx="21675" cy="18700"/>
            </a:xfrm>
            <a:custGeom>
              <a:avLst/>
              <a:gdLst/>
              <a:ahLst/>
              <a:cxnLst/>
              <a:rect l="l" t="t" r="r" b="b"/>
              <a:pathLst>
                <a:path w="867" h="748" extrusionOk="0">
                  <a:moveTo>
                    <a:pt x="613" y="0"/>
                  </a:moveTo>
                  <a:cubicBezTo>
                    <a:pt x="545" y="0"/>
                    <a:pt x="474" y="24"/>
                    <a:pt x="419" y="71"/>
                  </a:cubicBezTo>
                  <a:cubicBezTo>
                    <a:pt x="298" y="179"/>
                    <a:pt x="1" y="747"/>
                    <a:pt x="1" y="747"/>
                  </a:cubicBezTo>
                  <a:cubicBezTo>
                    <a:pt x="1" y="747"/>
                    <a:pt x="609" y="545"/>
                    <a:pt x="717" y="437"/>
                  </a:cubicBezTo>
                  <a:cubicBezTo>
                    <a:pt x="839" y="341"/>
                    <a:pt x="866" y="179"/>
                    <a:pt x="785" y="71"/>
                  </a:cubicBezTo>
                  <a:cubicBezTo>
                    <a:pt x="745" y="24"/>
                    <a:pt x="680" y="0"/>
                    <a:pt x="61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1390625" y="1432825"/>
              <a:ext cx="16600" cy="23075"/>
            </a:xfrm>
            <a:custGeom>
              <a:avLst/>
              <a:gdLst/>
              <a:ahLst/>
              <a:cxnLst/>
              <a:rect l="l" t="t" r="r" b="b"/>
              <a:pathLst>
                <a:path w="664" h="923" extrusionOk="0">
                  <a:moveTo>
                    <a:pt x="664" y="0"/>
                  </a:moveTo>
                  <a:cubicBezTo>
                    <a:pt x="664" y="0"/>
                    <a:pt x="163" y="393"/>
                    <a:pt x="82" y="541"/>
                  </a:cubicBezTo>
                  <a:cubicBezTo>
                    <a:pt x="0" y="676"/>
                    <a:pt x="27" y="839"/>
                    <a:pt x="150" y="893"/>
                  </a:cubicBezTo>
                  <a:cubicBezTo>
                    <a:pt x="181" y="913"/>
                    <a:pt x="218" y="922"/>
                    <a:pt x="255" y="922"/>
                  </a:cubicBezTo>
                  <a:cubicBezTo>
                    <a:pt x="346" y="922"/>
                    <a:pt x="444" y="867"/>
                    <a:pt x="501" y="772"/>
                  </a:cubicBezTo>
                  <a:cubicBezTo>
                    <a:pt x="569" y="636"/>
                    <a:pt x="664" y="0"/>
                    <a:pt x="66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1504600" y="1238325"/>
              <a:ext cx="16250" cy="23075"/>
            </a:xfrm>
            <a:custGeom>
              <a:avLst/>
              <a:gdLst/>
              <a:ahLst/>
              <a:cxnLst/>
              <a:rect l="l" t="t" r="r" b="b"/>
              <a:pathLst>
                <a:path w="650" h="923" extrusionOk="0">
                  <a:moveTo>
                    <a:pt x="403" y="0"/>
                  </a:moveTo>
                  <a:cubicBezTo>
                    <a:pt x="311" y="0"/>
                    <a:pt x="220" y="55"/>
                    <a:pt x="163" y="151"/>
                  </a:cubicBezTo>
                  <a:cubicBezTo>
                    <a:pt x="82" y="286"/>
                    <a:pt x="1" y="922"/>
                    <a:pt x="1" y="922"/>
                  </a:cubicBezTo>
                  <a:cubicBezTo>
                    <a:pt x="1" y="922"/>
                    <a:pt x="501" y="530"/>
                    <a:pt x="569" y="394"/>
                  </a:cubicBezTo>
                  <a:cubicBezTo>
                    <a:pt x="650" y="259"/>
                    <a:pt x="623" y="97"/>
                    <a:pt x="515" y="30"/>
                  </a:cubicBezTo>
                  <a:cubicBezTo>
                    <a:pt x="479" y="10"/>
                    <a:pt x="441" y="0"/>
                    <a:pt x="40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1435950" y="1083500"/>
              <a:ext cx="39600" cy="85925"/>
            </a:xfrm>
            <a:custGeom>
              <a:avLst/>
              <a:gdLst/>
              <a:ahLst/>
              <a:cxnLst/>
              <a:rect l="l" t="t" r="r" b="b"/>
              <a:pathLst>
                <a:path w="1584" h="3437" extrusionOk="0">
                  <a:moveTo>
                    <a:pt x="799" y="0"/>
                  </a:moveTo>
                  <a:cubicBezTo>
                    <a:pt x="352" y="0"/>
                    <a:pt x="0" y="419"/>
                    <a:pt x="0" y="947"/>
                  </a:cubicBezTo>
                  <a:cubicBezTo>
                    <a:pt x="0" y="1461"/>
                    <a:pt x="799" y="3436"/>
                    <a:pt x="799" y="3436"/>
                  </a:cubicBezTo>
                  <a:cubicBezTo>
                    <a:pt x="799" y="3436"/>
                    <a:pt x="1583" y="1461"/>
                    <a:pt x="1583" y="947"/>
                  </a:cubicBezTo>
                  <a:cubicBezTo>
                    <a:pt x="1583" y="419"/>
                    <a:pt x="1232" y="0"/>
                    <a:pt x="79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1435950" y="1525150"/>
              <a:ext cx="39600" cy="85575"/>
            </a:xfrm>
            <a:custGeom>
              <a:avLst/>
              <a:gdLst/>
              <a:ahLst/>
              <a:cxnLst/>
              <a:rect l="l" t="t" r="r" b="b"/>
              <a:pathLst>
                <a:path w="1584" h="3423" extrusionOk="0">
                  <a:moveTo>
                    <a:pt x="799" y="1"/>
                  </a:moveTo>
                  <a:cubicBezTo>
                    <a:pt x="799" y="1"/>
                    <a:pt x="0" y="1961"/>
                    <a:pt x="0" y="2490"/>
                  </a:cubicBezTo>
                  <a:cubicBezTo>
                    <a:pt x="0" y="3004"/>
                    <a:pt x="352" y="3422"/>
                    <a:pt x="799" y="3422"/>
                  </a:cubicBezTo>
                  <a:cubicBezTo>
                    <a:pt x="1232" y="3422"/>
                    <a:pt x="1583" y="3004"/>
                    <a:pt x="1583" y="2490"/>
                  </a:cubicBezTo>
                  <a:cubicBezTo>
                    <a:pt x="1583" y="1961"/>
                    <a:pt x="799" y="1"/>
                    <a:pt x="79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1350725" y="1098350"/>
              <a:ext cx="46000" cy="81525"/>
            </a:xfrm>
            <a:custGeom>
              <a:avLst/>
              <a:gdLst/>
              <a:ahLst/>
              <a:cxnLst/>
              <a:rect l="l" t="t" r="r" b="b"/>
              <a:pathLst>
                <a:path w="1840" h="3261" extrusionOk="0">
                  <a:moveTo>
                    <a:pt x="831" y="1"/>
                  </a:moveTo>
                  <a:cubicBezTo>
                    <a:pt x="752" y="1"/>
                    <a:pt x="673" y="14"/>
                    <a:pt x="595" y="41"/>
                  </a:cubicBezTo>
                  <a:cubicBezTo>
                    <a:pt x="190" y="191"/>
                    <a:pt x="0" y="705"/>
                    <a:pt x="177" y="1205"/>
                  </a:cubicBezTo>
                  <a:cubicBezTo>
                    <a:pt x="352" y="1692"/>
                    <a:pt x="1773" y="3261"/>
                    <a:pt x="1773" y="3261"/>
                  </a:cubicBezTo>
                  <a:cubicBezTo>
                    <a:pt x="1773" y="3261"/>
                    <a:pt x="1840" y="1151"/>
                    <a:pt x="1665" y="664"/>
                  </a:cubicBezTo>
                  <a:cubicBezTo>
                    <a:pt x="1521" y="256"/>
                    <a:pt x="1180" y="1"/>
                    <a:pt x="83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1514750" y="1514325"/>
              <a:ext cx="46350" cy="81525"/>
            </a:xfrm>
            <a:custGeom>
              <a:avLst/>
              <a:gdLst/>
              <a:ahLst/>
              <a:cxnLst/>
              <a:rect l="l" t="t" r="r" b="b"/>
              <a:pathLst>
                <a:path w="1854" h="3261" extrusionOk="0">
                  <a:moveTo>
                    <a:pt x="82" y="1"/>
                  </a:moveTo>
                  <a:cubicBezTo>
                    <a:pt x="82" y="1"/>
                    <a:pt x="0" y="2124"/>
                    <a:pt x="190" y="2611"/>
                  </a:cubicBezTo>
                  <a:cubicBezTo>
                    <a:pt x="333" y="3008"/>
                    <a:pt x="674" y="3261"/>
                    <a:pt x="1015" y="3261"/>
                  </a:cubicBezTo>
                  <a:cubicBezTo>
                    <a:pt x="1092" y="3261"/>
                    <a:pt x="1170" y="3248"/>
                    <a:pt x="1245" y="3220"/>
                  </a:cubicBezTo>
                  <a:cubicBezTo>
                    <a:pt x="1664" y="3071"/>
                    <a:pt x="1853" y="2557"/>
                    <a:pt x="1678" y="2070"/>
                  </a:cubicBezTo>
                  <a:cubicBezTo>
                    <a:pt x="1488" y="1583"/>
                    <a:pt x="82" y="1"/>
                    <a:pt x="8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278025" y="1141250"/>
              <a:ext cx="63600" cy="69750"/>
            </a:xfrm>
            <a:custGeom>
              <a:avLst/>
              <a:gdLst/>
              <a:ahLst/>
              <a:cxnLst/>
              <a:rect l="l" t="t" r="r" b="b"/>
              <a:pathLst>
                <a:path w="2544" h="2790" extrusionOk="0">
                  <a:moveTo>
                    <a:pt x="798" y="1"/>
                  </a:moveTo>
                  <a:cubicBezTo>
                    <a:pt x="627" y="1"/>
                    <a:pt x="465" y="54"/>
                    <a:pt x="338" y="165"/>
                  </a:cubicBezTo>
                  <a:cubicBezTo>
                    <a:pt x="0" y="436"/>
                    <a:pt x="0" y="991"/>
                    <a:pt x="338" y="1383"/>
                  </a:cubicBezTo>
                  <a:cubicBezTo>
                    <a:pt x="663" y="1788"/>
                    <a:pt x="2544" y="2789"/>
                    <a:pt x="2544" y="2789"/>
                  </a:cubicBezTo>
                  <a:cubicBezTo>
                    <a:pt x="2544" y="2789"/>
                    <a:pt x="1880" y="774"/>
                    <a:pt x="1543" y="369"/>
                  </a:cubicBezTo>
                  <a:cubicBezTo>
                    <a:pt x="1345" y="129"/>
                    <a:pt x="1062" y="1"/>
                    <a:pt x="79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1570200" y="1483550"/>
              <a:ext cx="63600" cy="69725"/>
            </a:xfrm>
            <a:custGeom>
              <a:avLst/>
              <a:gdLst/>
              <a:ahLst/>
              <a:cxnLst/>
              <a:rect l="l" t="t" r="r" b="b"/>
              <a:pathLst>
                <a:path w="2544" h="278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3" y="2016"/>
                    <a:pt x="988" y="2408"/>
                  </a:cubicBezTo>
                  <a:cubicBezTo>
                    <a:pt x="1195" y="2656"/>
                    <a:pt x="1478" y="2788"/>
                    <a:pt x="1744" y="2788"/>
                  </a:cubicBezTo>
                  <a:cubicBezTo>
                    <a:pt x="1912" y="2788"/>
                    <a:pt x="2074" y="2735"/>
                    <a:pt x="2205" y="2624"/>
                  </a:cubicBezTo>
                  <a:cubicBezTo>
                    <a:pt x="2544" y="2341"/>
                    <a:pt x="2544" y="1786"/>
                    <a:pt x="2205" y="1394"/>
                  </a:cubicBezTo>
                  <a:cubicBezTo>
                    <a:pt x="1868" y="98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1222200" y="1206350"/>
              <a:ext cx="79525" cy="52000"/>
            </a:xfrm>
            <a:custGeom>
              <a:avLst/>
              <a:gdLst/>
              <a:ahLst/>
              <a:cxnLst/>
              <a:rect l="l" t="t" r="r" b="b"/>
              <a:pathLst>
                <a:path w="3181" h="2080" extrusionOk="0">
                  <a:moveTo>
                    <a:pt x="896" y="1"/>
                  </a:moveTo>
                  <a:cubicBezTo>
                    <a:pt x="611" y="1"/>
                    <a:pt x="352" y="127"/>
                    <a:pt x="217" y="362"/>
                  </a:cubicBezTo>
                  <a:cubicBezTo>
                    <a:pt x="1" y="740"/>
                    <a:pt x="177" y="1255"/>
                    <a:pt x="637" y="1511"/>
                  </a:cubicBezTo>
                  <a:cubicBezTo>
                    <a:pt x="1083" y="1782"/>
                    <a:pt x="3180" y="2079"/>
                    <a:pt x="3180" y="2079"/>
                  </a:cubicBezTo>
                  <a:cubicBezTo>
                    <a:pt x="3180" y="2079"/>
                    <a:pt x="1868" y="402"/>
                    <a:pt x="1422" y="145"/>
                  </a:cubicBezTo>
                  <a:cubicBezTo>
                    <a:pt x="1252" y="48"/>
                    <a:pt x="1069" y="1"/>
                    <a:pt x="8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609750" y="1436200"/>
              <a:ext cx="79850" cy="51800"/>
            </a:xfrm>
            <a:custGeom>
              <a:avLst/>
              <a:gdLst/>
              <a:ahLst/>
              <a:cxnLst/>
              <a:rect l="l" t="t" r="r" b="b"/>
              <a:pathLst>
                <a:path w="3194" h="2072" extrusionOk="0">
                  <a:moveTo>
                    <a:pt x="1" y="0"/>
                  </a:moveTo>
                  <a:cubicBezTo>
                    <a:pt x="1" y="0"/>
                    <a:pt x="1314" y="1665"/>
                    <a:pt x="1760" y="1921"/>
                  </a:cubicBezTo>
                  <a:cubicBezTo>
                    <a:pt x="1933" y="2023"/>
                    <a:pt x="2118" y="2072"/>
                    <a:pt x="2293" y="2072"/>
                  </a:cubicBezTo>
                  <a:cubicBezTo>
                    <a:pt x="2582" y="2072"/>
                    <a:pt x="2842" y="1941"/>
                    <a:pt x="2977" y="1705"/>
                  </a:cubicBezTo>
                  <a:cubicBezTo>
                    <a:pt x="3193" y="1326"/>
                    <a:pt x="3004" y="812"/>
                    <a:pt x="2558" y="556"/>
                  </a:cubicBezTo>
                  <a:cubicBezTo>
                    <a:pt x="2111" y="29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1194475" y="1285575"/>
              <a:ext cx="86275" cy="39725"/>
            </a:xfrm>
            <a:custGeom>
              <a:avLst/>
              <a:gdLst/>
              <a:ahLst/>
              <a:cxnLst/>
              <a:rect l="l" t="t" r="r" b="b"/>
              <a:pathLst>
                <a:path w="3451" h="1589" extrusionOk="0">
                  <a:moveTo>
                    <a:pt x="933" y="1"/>
                  </a:moveTo>
                  <a:cubicBezTo>
                    <a:pt x="503" y="1"/>
                    <a:pt x="139" y="254"/>
                    <a:pt x="69" y="629"/>
                  </a:cubicBezTo>
                  <a:cubicBezTo>
                    <a:pt x="1" y="1061"/>
                    <a:pt x="352" y="1480"/>
                    <a:pt x="853" y="1575"/>
                  </a:cubicBezTo>
                  <a:cubicBezTo>
                    <a:pt x="903" y="1584"/>
                    <a:pt x="966" y="1589"/>
                    <a:pt x="1040" y="1589"/>
                  </a:cubicBezTo>
                  <a:cubicBezTo>
                    <a:pt x="1746" y="1589"/>
                    <a:pt x="3451" y="1224"/>
                    <a:pt x="3451" y="1224"/>
                  </a:cubicBezTo>
                  <a:cubicBezTo>
                    <a:pt x="3451" y="1224"/>
                    <a:pt x="1651" y="101"/>
                    <a:pt x="1137" y="19"/>
                  </a:cubicBezTo>
                  <a:cubicBezTo>
                    <a:pt x="1068" y="7"/>
                    <a:pt x="1000" y="1"/>
                    <a:pt x="93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1631075" y="1368975"/>
              <a:ext cx="86250" cy="39875"/>
            </a:xfrm>
            <a:custGeom>
              <a:avLst/>
              <a:gdLst/>
              <a:ahLst/>
              <a:cxnLst/>
              <a:rect l="l" t="t" r="r" b="b"/>
              <a:pathLst>
                <a:path w="3450" h="1595" extrusionOk="0">
                  <a:moveTo>
                    <a:pt x="2420" y="1"/>
                  </a:moveTo>
                  <a:cubicBezTo>
                    <a:pt x="1730" y="1"/>
                    <a:pt x="1" y="363"/>
                    <a:pt x="1" y="363"/>
                  </a:cubicBezTo>
                  <a:cubicBezTo>
                    <a:pt x="1" y="363"/>
                    <a:pt x="1799" y="1486"/>
                    <a:pt x="2313" y="1580"/>
                  </a:cubicBezTo>
                  <a:cubicBezTo>
                    <a:pt x="2375" y="1590"/>
                    <a:pt x="2435" y="1595"/>
                    <a:pt x="2495" y="1595"/>
                  </a:cubicBezTo>
                  <a:cubicBezTo>
                    <a:pt x="2935" y="1595"/>
                    <a:pt x="3309" y="1339"/>
                    <a:pt x="3368" y="958"/>
                  </a:cubicBezTo>
                  <a:cubicBezTo>
                    <a:pt x="3450" y="525"/>
                    <a:pt x="3098" y="106"/>
                    <a:pt x="2584" y="11"/>
                  </a:cubicBezTo>
                  <a:cubicBezTo>
                    <a:pt x="2540" y="4"/>
                    <a:pt x="2484" y="1"/>
                    <a:pt x="242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1194475" y="1368975"/>
              <a:ext cx="86275" cy="39875"/>
            </a:xfrm>
            <a:custGeom>
              <a:avLst/>
              <a:gdLst/>
              <a:ahLst/>
              <a:cxnLst/>
              <a:rect l="l" t="t" r="r" b="b"/>
              <a:pathLst>
                <a:path w="3451" h="1595" extrusionOk="0">
                  <a:moveTo>
                    <a:pt x="1018" y="1"/>
                  </a:moveTo>
                  <a:cubicBezTo>
                    <a:pt x="953" y="1"/>
                    <a:pt x="897" y="4"/>
                    <a:pt x="853" y="11"/>
                  </a:cubicBezTo>
                  <a:cubicBezTo>
                    <a:pt x="352" y="106"/>
                    <a:pt x="1" y="525"/>
                    <a:pt x="69" y="958"/>
                  </a:cubicBezTo>
                  <a:cubicBezTo>
                    <a:pt x="140" y="1339"/>
                    <a:pt x="516" y="1595"/>
                    <a:pt x="955" y="1595"/>
                  </a:cubicBezTo>
                  <a:cubicBezTo>
                    <a:pt x="1015" y="1595"/>
                    <a:pt x="1076" y="1590"/>
                    <a:pt x="1137" y="1580"/>
                  </a:cubicBezTo>
                  <a:cubicBezTo>
                    <a:pt x="1651" y="1486"/>
                    <a:pt x="3451" y="363"/>
                    <a:pt x="3451" y="363"/>
                  </a:cubicBezTo>
                  <a:cubicBezTo>
                    <a:pt x="3451" y="363"/>
                    <a:pt x="1709" y="1"/>
                    <a:pt x="101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1631075" y="1285575"/>
              <a:ext cx="86250" cy="39725"/>
            </a:xfrm>
            <a:custGeom>
              <a:avLst/>
              <a:gdLst/>
              <a:ahLst/>
              <a:cxnLst/>
              <a:rect l="l" t="t" r="r" b="b"/>
              <a:pathLst>
                <a:path w="3450" h="1589" extrusionOk="0">
                  <a:moveTo>
                    <a:pt x="2517" y="1"/>
                  </a:moveTo>
                  <a:cubicBezTo>
                    <a:pt x="2450" y="1"/>
                    <a:pt x="2382" y="7"/>
                    <a:pt x="2313" y="19"/>
                  </a:cubicBezTo>
                  <a:cubicBezTo>
                    <a:pt x="1799" y="101"/>
                    <a:pt x="1" y="1224"/>
                    <a:pt x="1" y="1224"/>
                  </a:cubicBezTo>
                  <a:cubicBezTo>
                    <a:pt x="1" y="1224"/>
                    <a:pt x="1694" y="1589"/>
                    <a:pt x="2397" y="1589"/>
                  </a:cubicBezTo>
                  <a:cubicBezTo>
                    <a:pt x="2472" y="1589"/>
                    <a:pt x="2535" y="1584"/>
                    <a:pt x="2584" y="1575"/>
                  </a:cubicBezTo>
                  <a:cubicBezTo>
                    <a:pt x="3098" y="1480"/>
                    <a:pt x="3450" y="1061"/>
                    <a:pt x="3368" y="629"/>
                  </a:cubicBezTo>
                  <a:cubicBezTo>
                    <a:pt x="3310" y="254"/>
                    <a:pt x="2947" y="1"/>
                    <a:pt x="2517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1222200" y="1436200"/>
              <a:ext cx="79525" cy="51800"/>
            </a:xfrm>
            <a:custGeom>
              <a:avLst/>
              <a:gdLst/>
              <a:ahLst/>
              <a:cxnLst/>
              <a:rect l="l" t="t" r="r" b="b"/>
              <a:pathLst>
                <a:path w="3181" h="2072" extrusionOk="0">
                  <a:moveTo>
                    <a:pt x="3180" y="0"/>
                  </a:moveTo>
                  <a:lnTo>
                    <a:pt x="3180" y="0"/>
                  </a:lnTo>
                  <a:cubicBezTo>
                    <a:pt x="3180" y="0"/>
                    <a:pt x="1083" y="298"/>
                    <a:pt x="637" y="556"/>
                  </a:cubicBezTo>
                  <a:cubicBezTo>
                    <a:pt x="177" y="812"/>
                    <a:pt x="1" y="1326"/>
                    <a:pt x="217" y="1705"/>
                  </a:cubicBezTo>
                  <a:cubicBezTo>
                    <a:pt x="352" y="1941"/>
                    <a:pt x="613" y="2072"/>
                    <a:pt x="898" y="2072"/>
                  </a:cubicBezTo>
                  <a:cubicBezTo>
                    <a:pt x="1071" y="2072"/>
                    <a:pt x="1253" y="2023"/>
                    <a:pt x="1422" y="1921"/>
                  </a:cubicBezTo>
                  <a:cubicBezTo>
                    <a:pt x="1868" y="1665"/>
                    <a:pt x="3180" y="0"/>
                    <a:pt x="318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1609750" y="1206350"/>
              <a:ext cx="79850" cy="52000"/>
            </a:xfrm>
            <a:custGeom>
              <a:avLst/>
              <a:gdLst/>
              <a:ahLst/>
              <a:cxnLst/>
              <a:rect l="l" t="t" r="r" b="b"/>
              <a:pathLst>
                <a:path w="3194" h="2080" extrusionOk="0">
                  <a:moveTo>
                    <a:pt x="2296" y="1"/>
                  </a:moveTo>
                  <a:cubicBezTo>
                    <a:pt x="2120" y="1"/>
                    <a:pt x="1934" y="48"/>
                    <a:pt x="1760" y="145"/>
                  </a:cubicBezTo>
                  <a:cubicBezTo>
                    <a:pt x="1314" y="402"/>
                    <a:pt x="1" y="2079"/>
                    <a:pt x="1" y="2079"/>
                  </a:cubicBezTo>
                  <a:cubicBezTo>
                    <a:pt x="1" y="2079"/>
                    <a:pt x="2111" y="1782"/>
                    <a:pt x="2558" y="1511"/>
                  </a:cubicBezTo>
                  <a:cubicBezTo>
                    <a:pt x="3004" y="1255"/>
                    <a:pt x="3193" y="740"/>
                    <a:pt x="2977" y="362"/>
                  </a:cubicBezTo>
                  <a:cubicBezTo>
                    <a:pt x="2843" y="127"/>
                    <a:pt x="2583" y="1"/>
                    <a:pt x="22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1278025" y="1483550"/>
              <a:ext cx="63600" cy="69725"/>
            </a:xfrm>
            <a:custGeom>
              <a:avLst/>
              <a:gdLst/>
              <a:ahLst/>
              <a:cxnLst/>
              <a:rect l="l" t="t" r="r" b="b"/>
              <a:pathLst>
                <a:path w="2544" h="2789" extrusionOk="0">
                  <a:moveTo>
                    <a:pt x="2544" y="0"/>
                  </a:moveTo>
                  <a:cubicBezTo>
                    <a:pt x="2543" y="0"/>
                    <a:pt x="663" y="988"/>
                    <a:pt x="338" y="1394"/>
                  </a:cubicBezTo>
                  <a:cubicBezTo>
                    <a:pt x="0" y="1786"/>
                    <a:pt x="0" y="2341"/>
                    <a:pt x="338" y="2624"/>
                  </a:cubicBezTo>
                  <a:cubicBezTo>
                    <a:pt x="464" y="2735"/>
                    <a:pt x="625" y="2788"/>
                    <a:pt x="794" y="2788"/>
                  </a:cubicBezTo>
                  <a:cubicBezTo>
                    <a:pt x="1059" y="2788"/>
                    <a:pt x="1344" y="2656"/>
                    <a:pt x="1543" y="2408"/>
                  </a:cubicBezTo>
                  <a:cubicBezTo>
                    <a:pt x="1880" y="2016"/>
                    <a:pt x="2543" y="0"/>
                    <a:pt x="254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1570200" y="1141250"/>
              <a:ext cx="63600" cy="69750"/>
            </a:xfrm>
            <a:custGeom>
              <a:avLst/>
              <a:gdLst/>
              <a:ahLst/>
              <a:cxnLst/>
              <a:rect l="l" t="t" r="r" b="b"/>
              <a:pathLst>
                <a:path w="2544" h="2790" extrusionOk="0">
                  <a:moveTo>
                    <a:pt x="1740" y="1"/>
                  </a:moveTo>
                  <a:cubicBezTo>
                    <a:pt x="1475" y="1"/>
                    <a:pt x="1194" y="129"/>
                    <a:pt x="988" y="369"/>
                  </a:cubicBezTo>
                  <a:cubicBezTo>
                    <a:pt x="663" y="774"/>
                    <a:pt x="1" y="2789"/>
                    <a:pt x="1" y="2789"/>
                  </a:cubicBezTo>
                  <a:cubicBezTo>
                    <a:pt x="1" y="2789"/>
                    <a:pt x="1868" y="1788"/>
                    <a:pt x="2205" y="1383"/>
                  </a:cubicBezTo>
                  <a:cubicBezTo>
                    <a:pt x="2544" y="991"/>
                    <a:pt x="2544" y="436"/>
                    <a:pt x="2205" y="165"/>
                  </a:cubicBezTo>
                  <a:cubicBezTo>
                    <a:pt x="2073" y="54"/>
                    <a:pt x="1910" y="1"/>
                    <a:pt x="174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1350725" y="1514325"/>
              <a:ext cx="46000" cy="81525"/>
            </a:xfrm>
            <a:custGeom>
              <a:avLst/>
              <a:gdLst/>
              <a:ahLst/>
              <a:cxnLst/>
              <a:rect l="l" t="t" r="r" b="b"/>
              <a:pathLst>
                <a:path w="1840" h="3261" extrusionOk="0">
                  <a:moveTo>
                    <a:pt x="1773" y="1"/>
                  </a:moveTo>
                  <a:cubicBezTo>
                    <a:pt x="1773" y="1"/>
                    <a:pt x="352" y="1583"/>
                    <a:pt x="177" y="2070"/>
                  </a:cubicBezTo>
                  <a:cubicBezTo>
                    <a:pt x="0" y="2557"/>
                    <a:pt x="190" y="3071"/>
                    <a:pt x="595" y="3220"/>
                  </a:cubicBezTo>
                  <a:cubicBezTo>
                    <a:pt x="673" y="3248"/>
                    <a:pt x="753" y="3261"/>
                    <a:pt x="832" y="3261"/>
                  </a:cubicBezTo>
                  <a:cubicBezTo>
                    <a:pt x="1180" y="3261"/>
                    <a:pt x="1521" y="3008"/>
                    <a:pt x="1665" y="2611"/>
                  </a:cubicBezTo>
                  <a:cubicBezTo>
                    <a:pt x="1840" y="2124"/>
                    <a:pt x="1773" y="1"/>
                    <a:pt x="177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1514750" y="1098350"/>
              <a:ext cx="46350" cy="81525"/>
            </a:xfrm>
            <a:custGeom>
              <a:avLst/>
              <a:gdLst/>
              <a:ahLst/>
              <a:cxnLst/>
              <a:rect l="l" t="t" r="r" b="b"/>
              <a:pathLst>
                <a:path w="1854" h="3261" extrusionOk="0">
                  <a:moveTo>
                    <a:pt x="1015" y="1"/>
                  </a:moveTo>
                  <a:cubicBezTo>
                    <a:pt x="674" y="1"/>
                    <a:pt x="333" y="256"/>
                    <a:pt x="190" y="664"/>
                  </a:cubicBezTo>
                  <a:cubicBezTo>
                    <a:pt x="0" y="1151"/>
                    <a:pt x="82" y="3261"/>
                    <a:pt x="82" y="3261"/>
                  </a:cubicBezTo>
                  <a:cubicBezTo>
                    <a:pt x="82" y="3261"/>
                    <a:pt x="1488" y="1692"/>
                    <a:pt x="1678" y="1205"/>
                  </a:cubicBezTo>
                  <a:cubicBezTo>
                    <a:pt x="1853" y="705"/>
                    <a:pt x="1664" y="191"/>
                    <a:pt x="1245" y="41"/>
                  </a:cubicBezTo>
                  <a:cubicBezTo>
                    <a:pt x="1170" y="14"/>
                    <a:pt x="1093" y="1"/>
                    <a:pt x="101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1435950" y="1083500"/>
              <a:ext cx="39600" cy="85925"/>
            </a:xfrm>
            <a:custGeom>
              <a:avLst/>
              <a:gdLst/>
              <a:ahLst/>
              <a:cxnLst/>
              <a:rect l="l" t="t" r="r" b="b"/>
              <a:pathLst>
                <a:path w="1584" h="3437" extrusionOk="0">
                  <a:moveTo>
                    <a:pt x="799" y="0"/>
                  </a:moveTo>
                  <a:cubicBezTo>
                    <a:pt x="352" y="0"/>
                    <a:pt x="0" y="419"/>
                    <a:pt x="0" y="947"/>
                  </a:cubicBezTo>
                  <a:cubicBezTo>
                    <a:pt x="0" y="1461"/>
                    <a:pt x="799" y="3436"/>
                    <a:pt x="799" y="3436"/>
                  </a:cubicBezTo>
                  <a:cubicBezTo>
                    <a:pt x="799" y="3436"/>
                    <a:pt x="1583" y="1461"/>
                    <a:pt x="1583" y="947"/>
                  </a:cubicBezTo>
                  <a:cubicBezTo>
                    <a:pt x="1583" y="419"/>
                    <a:pt x="1232" y="0"/>
                    <a:pt x="79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1435950" y="1525150"/>
              <a:ext cx="39600" cy="85575"/>
            </a:xfrm>
            <a:custGeom>
              <a:avLst/>
              <a:gdLst/>
              <a:ahLst/>
              <a:cxnLst/>
              <a:rect l="l" t="t" r="r" b="b"/>
              <a:pathLst>
                <a:path w="1584" h="3423" extrusionOk="0">
                  <a:moveTo>
                    <a:pt x="799" y="1"/>
                  </a:moveTo>
                  <a:cubicBezTo>
                    <a:pt x="799" y="1"/>
                    <a:pt x="0" y="1961"/>
                    <a:pt x="0" y="2490"/>
                  </a:cubicBezTo>
                  <a:cubicBezTo>
                    <a:pt x="0" y="3004"/>
                    <a:pt x="352" y="3422"/>
                    <a:pt x="799" y="3422"/>
                  </a:cubicBezTo>
                  <a:cubicBezTo>
                    <a:pt x="1232" y="3422"/>
                    <a:pt x="1583" y="3004"/>
                    <a:pt x="1583" y="2490"/>
                  </a:cubicBezTo>
                  <a:cubicBezTo>
                    <a:pt x="1583" y="1961"/>
                    <a:pt x="799" y="1"/>
                    <a:pt x="79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1350725" y="1098350"/>
              <a:ext cx="46000" cy="81525"/>
            </a:xfrm>
            <a:custGeom>
              <a:avLst/>
              <a:gdLst/>
              <a:ahLst/>
              <a:cxnLst/>
              <a:rect l="l" t="t" r="r" b="b"/>
              <a:pathLst>
                <a:path w="1840" h="3261" extrusionOk="0">
                  <a:moveTo>
                    <a:pt x="831" y="1"/>
                  </a:moveTo>
                  <a:cubicBezTo>
                    <a:pt x="752" y="1"/>
                    <a:pt x="673" y="14"/>
                    <a:pt x="595" y="41"/>
                  </a:cubicBezTo>
                  <a:cubicBezTo>
                    <a:pt x="190" y="191"/>
                    <a:pt x="0" y="705"/>
                    <a:pt x="177" y="1205"/>
                  </a:cubicBezTo>
                  <a:cubicBezTo>
                    <a:pt x="352" y="1692"/>
                    <a:pt x="1773" y="3261"/>
                    <a:pt x="1773" y="3261"/>
                  </a:cubicBezTo>
                  <a:cubicBezTo>
                    <a:pt x="1773" y="3261"/>
                    <a:pt x="1840" y="1151"/>
                    <a:pt x="1665" y="664"/>
                  </a:cubicBezTo>
                  <a:cubicBezTo>
                    <a:pt x="1521" y="256"/>
                    <a:pt x="1180" y="1"/>
                    <a:pt x="83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1514750" y="1514325"/>
              <a:ext cx="46350" cy="81525"/>
            </a:xfrm>
            <a:custGeom>
              <a:avLst/>
              <a:gdLst/>
              <a:ahLst/>
              <a:cxnLst/>
              <a:rect l="l" t="t" r="r" b="b"/>
              <a:pathLst>
                <a:path w="1854" h="3261" extrusionOk="0">
                  <a:moveTo>
                    <a:pt x="82" y="1"/>
                  </a:moveTo>
                  <a:cubicBezTo>
                    <a:pt x="82" y="1"/>
                    <a:pt x="0" y="2124"/>
                    <a:pt x="190" y="2611"/>
                  </a:cubicBezTo>
                  <a:cubicBezTo>
                    <a:pt x="333" y="3008"/>
                    <a:pt x="674" y="3261"/>
                    <a:pt x="1015" y="3261"/>
                  </a:cubicBezTo>
                  <a:cubicBezTo>
                    <a:pt x="1092" y="3261"/>
                    <a:pt x="1170" y="3248"/>
                    <a:pt x="1245" y="3220"/>
                  </a:cubicBezTo>
                  <a:cubicBezTo>
                    <a:pt x="1664" y="3071"/>
                    <a:pt x="1853" y="2557"/>
                    <a:pt x="1678" y="2070"/>
                  </a:cubicBezTo>
                  <a:cubicBezTo>
                    <a:pt x="1488" y="1583"/>
                    <a:pt x="82" y="1"/>
                    <a:pt x="8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1278025" y="1141250"/>
              <a:ext cx="63600" cy="69750"/>
            </a:xfrm>
            <a:custGeom>
              <a:avLst/>
              <a:gdLst/>
              <a:ahLst/>
              <a:cxnLst/>
              <a:rect l="l" t="t" r="r" b="b"/>
              <a:pathLst>
                <a:path w="2544" h="2790" extrusionOk="0">
                  <a:moveTo>
                    <a:pt x="798" y="1"/>
                  </a:moveTo>
                  <a:cubicBezTo>
                    <a:pt x="627" y="1"/>
                    <a:pt x="465" y="54"/>
                    <a:pt x="338" y="165"/>
                  </a:cubicBezTo>
                  <a:cubicBezTo>
                    <a:pt x="0" y="436"/>
                    <a:pt x="0" y="991"/>
                    <a:pt x="338" y="1383"/>
                  </a:cubicBezTo>
                  <a:cubicBezTo>
                    <a:pt x="663" y="1788"/>
                    <a:pt x="2544" y="2789"/>
                    <a:pt x="2544" y="2789"/>
                  </a:cubicBezTo>
                  <a:cubicBezTo>
                    <a:pt x="2544" y="2789"/>
                    <a:pt x="1880" y="774"/>
                    <a:pt x="1543" y="369"/>
                  </a:cubicBezTo>
                  <a:cubicBezTo>
                    <a:pt x="1345" y="129"/>
                    <a:pt x="1062" y="1"/>
                    <a:pt x="79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3"/>
            <p:cNvSpPr/>
            <p:nvPr/>
          </p:nvSpPr>
          <p:spPr>
            <a:xfrm>
              <a:off x="1570200" y="1483550"/>
              <a:ext cx="63600" cy="69725"/>
            </a:xfrm>
            <a:custGeom>
              <a:avLst/>
              <a:gdLst/>
              <a:ahLst/>
              <a:cxnLst/>
              <a:rect l="l" t="t" r="r" b="b"/>
              <a:pathLst>
                <a:path w="2544" h="278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63" y="2016"/>
                    <a:pt x="988" y="2408"/>
                  </a:cubicBezTo>
                  <a:cubicBezTo>
                    <a:pt x="1195" y="2656"/>
                    <a:pt x="1478" y="2788"/>
                    <a:pt x="1744" y="2788"/>
                  </a:cubicBezTo>
                  <a:cubicBezTo>
                    <a:pt x="1912" y="2788"/>
                    <a:pt x="2074" y="2735"/>
                    <a:pt x="2205" y="2624"/>
                  </a:cubicBezTo>
                  <a:cubicBezTo>
                    <a:pt x="2544" y="2341"/>
                    <a:pt x="2544" y="1786"/>
                    <a:pt x="2205" y="1394"/>
                  </a:cubicBezTo>
                  <a:cubicBezTo>
                    <a:pt x="1868" y="98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>
              <a:off x="1222200" y="1206350"/>
              <a:ext cx="79525" cy="52000"/>
            </a:xfrm>
            <a:custGeom>
              <a:avLst/>
              <a:gdLst/>
              <a:ahLst/>
              <a:cxnLst/>
              <a:rect l="l" t="t" r="r" b="b"/>
              <a:pathLst>
                <a:path w="3181" h="2080" extrusionOk="0">
                  <a:moveTo>
                    <a:pt x="896" y="1"/>
                  </a:moveTo>
                  <a:cubicBezTo>
                    <a:pt x="611" y="1"/>
                    <a:pt x="352" y="127"/>
                    <a:pt x="217" y="362"/>
                  </a:cubicBezTo>
                  <a:cubicBezTo>
                    <a:pt x="1" y="740"/>
                    <a:pt x="177" y="1255"/>
                    <a:pt x="637" y="1511"/>
                  </a:cubicBezTo>
                  <a:cubicBezTo>
                    <a:pt x="1083" y="1782"/>
                    <a:pt x="3180" y="2079"/>
                    <a:pt x="3180" y="2079"/>
                  </a:cubicBezTo>
                  <a:cubicBezTo>
                    <a:pt x="3180" y="2079"/>
                    <a:pt x="1868" y="402"/>
                    <a:pt x="1422" y="145"/>
                  </a:cubicBezTo>
                  <a:cubicBezTo>
                    <a:pt x="1252" y="48"/>
                    <a:pt x="1069" y="1"/>
                    <a:pt x="8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>
              <a:off x="1609750" y="1436200"/>
              <a:ext cx="79850" cy="51800"/>
            </a:xfrm>
            <a:custGeom>
              <a:avLst/>
              <a:gdLst/>
              <a:ahLst/>
              <a:cxnLst/>
              <a:rect l="l" t="t" r="r" b="b"/>
              <a:pathLst>
                <a:path w="3194" h="2072" extrusionOk="0">
                  <a:moveTo>
                    <a:pt x="1" y="0"/>
                  </a:moveTo>
                  <a:cubicBezTo>
                    <a:pt x="1" y="0"/>
                    <a:pt x="1314" y="1665"/>
                    <a:pt x="1760" y="1921"/>
                  </a:cubicBezTo>
                  <a:cubicBezTo>
                    <a:pt x="1933" y="2023"/>
                    <a:pt x="2118" y="2072"/>
                    <a:pt x="2293" y="2072"/>
                  </a:cubicBezTo>
                  <a:cubicBezTo>
                    <a:pt x="2582" y="2072"/>
                    <a:pt x="2842" y="1941"/>
                    <a:pt x="2977" y="1705"/>
                  </a:cubicBezTo>
                  <a:cubicBezTo>
                    <a:pt x="3193" y="1326"/>
                    <a:pt x="3004" y="812"/>
                    <a:pt x="2558" y="556"/>
                  </a:cubicBezTo>
                  <a:cubicBezTo>
                    <a:pt x="2111" y="29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>
              <a:off x="1194475" y="1285575"/>
              <a:ext cx="86275" cy="39725"/>
            </a:xfrm>
            <a:custGeom>
              <a:avLst/>
              <a:gdLst/>
              <a:ahLst/>
              <a:cxnLst/>
              <a:rect l="l" t="t" r="r" b="b"/>
              <a:pathLst>
                <a:path w="3451" h="1589" extrusionOk="0">
                  <a:moveTo>
                    <a:pt x="933" y="1"/>
                  </a:moveTo>
                  <a:cubicBezTo>
                    <a:pt x="503" y="1"/>
                    <a:pt x="139" y="254"/>
                    <a:pt x="69" y="629"/>
                  </a:cubicBezTo>
                  <a:cubicBezTo>
                    <a:pt x="1" y="1061"/>
                    <a:pt x="352" y="1480"/>
                    <a:pt x="853" y="1575"/>
                  </a:cubicBezTo>
                  <a:cubicBezTo>
                    <a:pt x="903" y="1584"/>
                    <a:pt x="966" y="1589"/>
                    <a:pt x="1040" y="1589"/>
                  </a:cubicBezTo>
                  <a:cubicBezTo>
                    <a:pt x="1746" y="1589"/>
                    <a:pt x="3451" y="1224"/>
                    <a:pt x="3451" y="1224"/>
                  </a:cubicBezTo>
                  <a:cubicBezTo>
                    <a:pt x="3451" y="1224"/>
                    <a:pt x="1651" y="101"/>
                    <a:pt x="1137" y="19"/>
                  </a:cubicBezTo>
                  <a:cubicBezTo>
                    <a:pt x="1068" y="7"/>
                    <a:pt x="1000" y="1"/>
                    <a:pt x="93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>
              <a:off x="1631075" y="1368975"/>
              <a:ext cx="86250" cy="39875"/>
            </a:xfrm>
            <a:custGeom>
              <a:avLst/>
              <a:gdLst/>
              <a:ahLst/>
              <a:cxnLst/>
              <a:rect l="l" t="t" r="r" b="b"/>
              <a:pathLst>
                <a:path w="3450" h="1595" extrusionOk="0">
                  <a:moveTo>
                    <a:pt x="2420" y="1"/>
                  </a:moveTo>
                  <a:cubicBezTo>
                    <a:pt x="1730" y="1"/>
                    <a:pt x="1" y="363"/>
                    <a:pt x="1" y="363"/>
                  </a:cubicBezTo>
                  <a:cubicBezTo>
                    <a:pt x="1" y="363"/>
                    <a:pt x="1799" y="1486"/>
                    <a:pt x="2313" y="1580"/>
                  </a:cubicBezTo>
                  <a:cubicBezTo>
                    <a:pt x="2375" y="1590"/>
                    <a:pt x="2435" y="1595"/>
                    <a:pt x="2495" y="1595"/>
                  </a:cubicBezTo>
                  <a:cubicBezTo>
                    <a:pt x="2935" y="1595"/>
                    <a:pt x="3309" y="1339"/>
                    <a:pt x="3368" y="958"/>
                  </a:cubicBezTo>
                  <a:cubicBezTo>
                    <a:pt x="3450" y="525"/>
                    <a:pt x="3098" y="106"/>
                    <a:pt x="2584" y="11"/>
                  </a:cubicBezTo>
                  <a:cubicBezTo>
                    <a:pt x="2540" y="4"/>
                    <a:pt x="2484" y="1"/>
                    <a:pt x="242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>
              <a:off x="1194475" y="1368975"/>
              <a:ext cx="86275" cy="39875"/>
            </a:xfrm>
            <a:custGeom>
              <a:avLst/>
              <a:gdLst/>
              <a:ahLst/>
              <a:cxnLst/>
              <a:rect l="l" t="t" r="r" b="b"/>
              <a:pathLst>
                <a:path w="3451" h="1595" extrusionOk="0">
                  <a:moveTo>
                    <a:pt x="1018" y="1"/>
                  </a:moveTo>
                  <a:cubicBezTo>
                    <a:pt x="953" y="1"/>
                    <a:pt x="897" y="4"/>
                    <a:pt x="853" y="11"/>
                  </a:cubicBezTo>
                  <a:cubicBezTo>
                    <a:pt x="352" y="106"/>
                    <a:pt x="1" y="525"/>
                    <a:pt x="69" y="958"/>
                  </a:cubicBezTo>
                  <a:cubicBezTo>
                    <a:pt x="140" y="1339"/>
                    <a:pt x="516" y="1595"/>
                    <a:pt x="955" y="1595"/>
                  </a:cubicBezTo>
                  <a:cubicBezTo>
                    <a:pt x="1015" y="1595"/>
                    <a:pt x="1076" y="1590"/>
                    <a:pt x="1137" y="1580"/>
                  </a:cubicBezTo>
                  <a:cubicBezTo>
                    <a:pt x="1651" y="1486"/>
                    <a:pt x="3451" y="363"/>
                    <a:pt x="3451" y="363"/>
                  </a:cubicBezTo>
                  <a:cubicBezTo>
                    <a:pt x="3451" y="363"/>
                    <a:pt x="1709" y="1"/>
                    <a:pt x="101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>
              <a:off x="1631075" y="1285575"/>
              <a:ext cx="86250" cy="39725"/>
            </a:xfrm>
            <a:custGeom>
              <a:avLst/>
              <a:gdLst/>
              <a:ahLst/>
              <a:cxnLst/>
              <a:rect l="l" t="t" r="r" b="b"/>
              <a:pathLst>
                <a:path w="3450" h="1589" extrusionOk="0">
                  <a:moveTo>
                    <a:pt x="2517" y="1"/>
                  </a:moveTo>
                  <a:cubicBezTo>
                    <a:pt x="2450" y="1"/>
                    <a:pt x="2382" y="7"/>
                    <a:pt x="2313" y="19"/>
                  </a:cubicBezTo>
                  <a:cubicBezTo>
                    <a:pt x="1799" y="101"/>
                    <a:pt x="1" y="1224"/>
                    <a:pt x="1" y="1224"/>
                  </a:cubicBezTo>
                  <a:cubicBezTo>
                    <a:pt x="1" y="1224"/>
                    <a:pt x="1694" y="1589"/>
                    <a:pt x="2397" y="1589"/>
                  </a:cubicBezTo>
                  <a:cubicBezTo>
                    <a:pt x="2472" y="1589"/>
                    <a:pt x="2535" y="1584"/>
                    <a:pt x="2584" y="1575"/>
                  </a:cubicBezTo>
                  <a:cubicBezTo>
                    <a:pt x="3098" y="1480"/>
                    <a:pt x="3450" y="1061"/>
                    <a:pt x="3368" y="629"/>
                  </a:cubicBezTo>
                  <a:cubicBezTo>
                    <a:pt x="3310" y="254"/>
                    <a:pt x="2947" y="1"/>
                    <a:pt x="2517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>
              <a:off x="1222200" y="1436200"/>
              <a:ext cx="79525" cy="51800"/>
            </a:xfrm>
            <a:custGeom>
              <a:avLst/>
              <a:gdLst/>
              <a:ahLst/>
              <a:cxnLst/>
              <a:rect l="l" t="t" r="r" b="b"/>
              <a:pathLst>
                <a:path w="3181" h="2072" extrusionOk="0">
                  <a:moveTo>
                    <a:pt x="3180" y="0"/>
                  </a:moveTo>
                  <a:lnTo>
                    <a:pt x="3180" y="0"/>
                  </a:lnTo>
                  <a:cubicBezTo>
                    <a:pt x="3180" y="0"/>
                    <a:pt x="1083" y="298"/>
                    <a:pt x="637" y="556"/>
                  </a:cubicBezTo>
                  <a:cubicBezTo>
                    <a:pt x="177" y="812"/>
                    <a:pt x="1" y="1326"/>
                    <a:pt x="217" y="1705"/>
                  </a:cubicBezTo>
                  <a:cubicBezTo>
                    <a:pt x="352" y="1941"/>
                    <a:pt x="613" y="2072"/>
                    <a:pt x="898" y="2072"/>
                  </a:cubicBezTo>
                  <a:cubicBezTo>
                    <a:pt x="1071" y="2072"/>
                    <a:pt x="1253" y="2023"/>
                    <a:pt x="1422" y="1921"/>
                  </a:cubicBezTo>
                  <a:cubicBezTo>
                    <a:pt x="1868" y="1665"/>
                    <a:pt x="3180" y="0"/>
                    <a:pt x="318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>
              <a:off x="1609750" y="1206350"/>
              <a:ext cx="79850" cy="52000"/>
            </a:xfrm>
            <a:custGeom>
              <a:avLst/>
              <a:gdLst/>
              <a:ahLst/>
              <a:cxnLst/>
              <a:rect l="l" t="t" r="r" b="b"/>
              <a:pathLst>
                <a:path w="3194" h="2080" extrusionOk="0">
                  <a:moveTo>
                    <a:pt x="2296" y="1"/>
                  </a:moveTo>
                  <a:cubicBezTo>
                    <a:pt x="2120" y="1"/>
                    <a:pt x="1934" y="48"/>
                    <a:pt x="1760" y="145"/>
                  </a:cubicBezTo>
                  <a:cubicBezTo>
                    <a:pt x="1314" y="402"/>
                    <a:pt x="1" y="2079"/>
                    <a:pt x="1" y="2079"/>
                  </a:cubicBezTo>
                  <a:cubicBezTo>
                    <a:pt x="1" y="2079"/>
                    <a:pt x="2111" y="1782"/>
                    <a:pt x="2558" y="1511"/>
                  </a:cubicBezTo>
                  <a:cubicBezTo>
                    <a:pt x="3004" y="1255"/>
                    <a:pt x="3193" y="740"/>
                    <a:pt x="2977" y="362"/>
                  </a:cubicBezTo>
                  <a:cubicBezTo>
                    <a:pt x="2843" y="127"/>
                    <a:pt x="2583" y="1"/>
                    <a:pt x="229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>
              <a:off x="1278025" y="1483550"/>
              <a:ext cx="63600" cy="69725"/>
            </a:xfrm>
            <a:custGeom>
              <a:avLst/>
              <a:gdLst/>
              <a:ahLst/>
              <a:cxnLst/>
              <a:rect l="l" t="t" r="r" b="b"/>
              <a:pathLst>
                <a:path w="2544" h="2789" extrusionOk="0">
                  <a:moveTo>
                    <a:pt x="2544" y="0"/>
                  </a:moveTo>
                  <a:cubicBezTo>
                    <a:pt x="2543" y="0"/>
                    <a:pt x="663" y="988"/>
                    <a:pt x="338" y="1394"/>
                  </a:cubicBezTo>
                  <a:cubicBezTo>
                    <a:pt x="0" y="1786"/>
                    <a:pt x="0" y="2341"/>
                    <a:pt x="338" y="2624"/>
                  </a:cubicBezTo>
                  <a:cubicBezTo>
                    <a:pt x="464" y="2735"/>
                    <a:pt x="625" y="2788"/>
                    <a:pt x="794" y="2788"/>
                  </a:cubicBezTo>
                  <a:cubicBezTo>
                    <a:pt x="1059" y="2788"/>
                    <a:pt x="1344" y="2656"/>
                    <a:pt x="1543" y="2408"/>
                  </a:cubicBezTo>
                  <a:cubicBezTo>
                    <a:pt x="1880" y="2016"/>
                    <a:pt x="2543" y="0"/>
                    <a:pt x="254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>
              <a:off x="1570200" y="1141250"/>
              <a:ext cx="63600" cy="69750"/>
            </a:xfrm>
            <a:custGeom>
              <a:avLst/>
              <a:gdLst/>
              <a:ahLst/>
              <a:cxnLst/>
              <a:rect l="l" t="t" r="r" b="b"/>
              <a:pathLst>
                <a:path w="2544" h="2790" extrusionOk="0">
                  <a:moveTo>
                    <a:pt x="1740" y="1"/>
                  </a:moveTo>
                  <a:cubicBezTo>
                    <a:pt x="1475" y="1"/>
                    <a:pt x="1194" y="129"/>
                    <a:pt x="988" y="369"/>
                  </a:cubicBezTo>
                  <a:cubicBezTo>
                    <a:pt x="663" y="774"/>
                    <a:pt x="1" y="2789"/>
                    <a:pt x="1" y="2789"/>
                  </a:cubicBezTo>
                  <a:cubicBezTo>
                    <a:pt x="1" y="2789"/>
                    <a:pt x="1868" y="1788"/>
                    <a:pt x="2205" y="1383"/>
                  </a:cubicBezTo>
                  <a:cubicBezTo>
                    <a:pt x="2544" y="991"/>
                    <a:pt x="2544" y="436"/>
                    <a:pt x="2205" y="165"/>
                  </a:cubicBezTo>
                  <a:cubicBezTo>
                    <a:pt x="2073" y="54"/>
                    <a:pt x="1910" y="1"/>
                    <a:pt x="174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3"/>
            <p:cNvSpPr/>
            <p:nvPr/>
          </p:nvSpPr>
          <p:spPr>
            <a:xfrm>
              <a:off x="1350725" y="1514325"/>
              <a:ext cx="46000" cy="81525"/>
            </a:xfrm>
            <a:custGeom>
              <a:avLst/>
              <a:gdLst/>
              <a:ahLst/>
              <a:cxnLst/>
              <a:rect l="l" t="t" r="r" b="b"/>
              <a:pathLst>
                <a:path w="1840" h="3261" extrusionOk="0">
                  <a:moveTo>
                    <a:pt x="1773" y="1"/>
                  </a:moveTo>
                  <a:cubicBezTo>
                    <a:pt x="1773" y="1"/>
                    <a:pt x="352" y="1583"/>
                    <a:pt x="177" y="2070"/>
                  </a:cubicBezTo>
                  <a:cubicBezTo>
                    <a:pt x="0" y="2557"/>
                    <a:pt x="190" y="3071"/>
                    <a:pt x="595" y="3220"/>
                  </a:cubicBezTo>
                  <a:cubicBezTo>
                    <a:pt x="673" y="3248"/>
                    <a:pt x="753" y="3261"/>
                    <a:pt x="832" y="3261"/>
                  </a:cubicBezTo>
                  <a:cubicBezTo>
                    <a:pt x="1180" y="3261"/>
                    <a:pt x="1521" y="3008"/>
                    <a:pt x="1665" y="2611"/>
                  </a:cubicBezTo>
                  <a:cubicBezTo>
                    <a:pt x="1840" y="2124"/>
                    <a:pt x="1773" y="1"/>
                    <a:pt x="177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3"/>
            <p:cNvSpPr/>
            <p:nvPr/>
          </p:nvSpPr>
          <p:spPr>
            <a:xfrm>
              <a:off x="1514750" y="1098350"/>
              <a:ext cx="46350" cy="81525"/>
            </a:xfrm>
            <a:custGeom>
              <a:avLst/>
              <a:gdLst/>
              <a:ahLst/>
              <a:cxnLst/>
              <a:rect l="l" t="t" r="r" b="b"/>
              <a:pathLst>
                <a:path w="1854" h="3261" extrusionOk="0">
                  <a:moveTo>
                    <a:pt x="1015" y="1"/>
                  </a:moveTo>
                  <a:cubicBezTo>
                    <a:pt x="674" y="1"/>
                    <a:pt x="333" y="256"/>
                    <a:pt x="190" y="664"/>
                  </a:cubicBezTo>
                  <a:cubicBezTo>
                    <a:pt x="0" y="1151"/>
                    <a:pt x="82" y="3261"/>
                    <a:pt x="82" y="3261"/>
                  </a:cubicBezTo>
                  <a:cubicBezTo>
                    <a:pt x="82" y="3261"/>
                    <a:pt x="1488" y="1692"/>
                    <a:pt x="1678" y="1205"/>
                  </a:cubicBezTo>
                  <a:cubicBezTo>
                    <a:pt x="1853" y="705"/>
                    <a:pt x="1664" y="191"/>
                    <a:pt x="1245" y="41"/>
                  </a:cubicBezTo>
                  <a:cubicBezTo>
                    <a:pt x="1170" y="14"/>
                    <a:pt x="1093" y="1"/>
                    <a:pt x="101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>
              <a:off x="1435950" y="865025"/>
              <a:ext cx="39600" cy="101800"/>
            </a:xfrm>
            <a:custGeom>
              <a:avLst/>
              <a:gdLst/>
              <a:ahLst/>
              <a:cxnLst/>
              <a:rect l="l" t="t" r="r" b="b"/>
              <a:pathLst>
                <a:path w="1584" h="4072" extrusionOk="0">
                  <a:moveTo>
                    <a:pt x="799" y="1"/>
                  </a:moveTo>
                  <a:cubicBezTo>
                    <a:pt x="352" y="1"/>
                    <a:pt x="0" y="501"/>
                    <a:pt x="0" y="1123"/>
                  </a:cubicBezTo>
                  <a:cubicBezTo>
                    <a:pt x="0" y="1732"/>
                    <a:pt x="799" y="4072"/>
                    <a:pt x="799" y="4072"/>
                  </a:cubicBezTo>
                  <a:cubicBezTo>
                    <a:pt x="799" y="4072"/>
                    <a:pt x="1583" y="1732"/>
                    <a:pt x="1583" y="1123"/>
                  </a:cubicBezTo>
                  <a:cubicBezTo>
                    <a:pt x="1583" y="501"/>
                    <a:pt x="1232" y="1"/>
                    <a:pt x="79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>
              <a:off x="1435950" y="1727375"/>
              <a:ext cx="39600" cy="101800"/>
            </a:xfrm>
            <a:custGeom>
              <a:avLst/>
              <a:gdLst/>
              <a:ahLst/>
              <a:cxnLst/>
              <a:rect l="l" t="t" r="r" b="b"/>
              <a:pathLst>
                <a:path w="1584" h="4072" extrusionOk="0">
                  <a:moveTo>
                    <a:pt x="799" y="1"/>
                  </a:moveTo>
                  <a:cubicBezTo>
                    <a:pt x="799" y="1"/>
                    <a:pt x="0" y="2340"/>
                    <a:pt x="0" y="2963"/>
                  </a:cubicBezTo>
                  <a:cubicBezTo>
                    <a:pt x="0" y="3572"/>
                    <a:pt x="352" y="4072"/>
                    <a:pt x="799" y="4072"/>
                  </a:cubicBezTo>
                  <a:cubicBezTo>
                    <a:pt x="1232" y="4072"/>
                    <a:pt x="1583" y="3572"/>
                    <a:pt x="1583" y="2963"/>
                  </a:cubicBezTo>
                  <a:cubicBezTo>
                    <a:pt x="1583" y="2340"/>
                    <a:pt x="799" y="1"/>
                    <a:pt x="79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1276675" y="893250"/>
              <a:ext cx="49050" cy="96575"/>
            </a:xfrm>
            <a:custGeom>
              <a:avLst/>
              <a:gdLst/>
              <a:ahLst/>
              <a:cxnLst/>
              <a:rect l="l" t="t" r="r" b="b"/>
              <a:pathLst>
                <a:path w="1962" h="3863" extrusionOk="0">
                  <a:moveTo>
                    <a:pt x="768" y="1"/>
                  </a:moveTo>
                  <a:cubicBezTo>
                    <a:pt x="701" y="1"/>
                    <a:pt x="634" y="12"/>
                    <a:pt x="568" y="35"/>
                  </a:cubicBezTo>
                  <a:cubicBezTo>
                    <a:pt x="163" y="183"/>
                    <a:pt x="0" y="778"/>
                    <a:pt x="203" y="1361"/>
                  </a:cubicBezTo>
                  <a:cubicBezTo>
                    <a:pt x="419" y="1929"/>
                    <a:pt x="1961" y="3863"/>
                    <a:pt x="1961" y="3863"/>
                  </a:cubicBezTo>
                  <a:cubicBezTo>
                    <a:pt x="1961" y="3863"/>
                    <a:pt x="1907" y="1388"/>
                    <a:pt x="1691" y="820"/>
                  </a:cubicBezTo>
                  <a:cubicBezTo>
                    <a:pt x="1520" y="328"/>
                    <a:pt x="1136" y="1"/>
                    <a:pt x="76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1585775" y="1704700"/>
              <a:ext cx="49400" cy="96275"/>
            </a:xfrm>
            <a:custGeom>
              <a:avLst/>
              <a:gdLst/>
              <a:ahLst/>
              <a:cxnLst/>
              <a:rect l="l" t="t" r="r" b="b"/>
              <a:pathLst>
                <a:path w="1976" h="385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7" y="2463"/>
                    <a:pt x="271" y="3045"/>
                  </a:cubicBezTo>
                  <a:cubicBezTo>
                    <a:pt x="453" y="3534"/>
                    <a:pt x="835" y="3851"/>
                    <a:pt x="1193" y="3851"/>
                  </a:cubicBezTo>
                  <a:cubicBezTo>
                    <a:pt x="1261" y="3851"/>
                    <a:pt x="1328" y="3839"/>
                    <a:pt x="1393" y="3816"/>
                  </a:cubicBezTo>
                  <a:cubicBezTo>
                    <a:pt x="1813" y="3667"/>
                    <a:pt x="1975" y="3085"/>
                    <a:pt x="1759" y="2504"/>
                  </a:cubicBezTo>
                  <a:cubicBezTo>
                    <a:pt x="1542" y="19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1137675" y="974375"/>
              <a:ext cx="73750" cy="81400"/>
            </a:xfrm>
            <a:custGeom>
              <a:avLst/>
              <a:gdLst/>
              <a:ahLst/>
              <a:cxnLst/>
              <a:rect l="l" t="t" r="r" b="b"/>
              <a:pathLst>
                <a:path w="2950" h="3256" extrusionOk="0">
                  <a:moveTo>
                    <a:pt x="745" y="1"/>
                  </a:moveTo>
                  <a:cubicBezTo>
                    <a:pt x="587" y="1"/>
                    <a:pt x="441" y="47"/>
                    <a:pt x="325" y="145"/>
                  </a:cubicBezTo>
                  <a:cubicBezTo>
                    <a:pt x="0" y="415"/>
                    <a:pt x="41" y="1037"/>
                    <a:pt x="447" y="1497"/>
                  </a:cubicBezTo>
                  <a:cubicBezTo>
                    <a:pt x="839" y="1970"/>
                    <a:pt x="2949" y="3256"/>
                    <a:pt x="2949" y="3256"/>
                  </a:cubicBezTo>
                  <a:cubicBezTo>
                    <a:pt x="2949" y="3256"/>
                    <a:pt x="2056" y="956"/>
                    <a:pt x="1650" y="482"/>
                  </a:cubicBezTo>
                  <a:cubicBezTo>
                    <a:pt x="1393" y="172"/>
                    <a:pt x="1048" y="1"/>
                    <a:pt x="74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1700400" y="1638425"/>
              <a:ext cx="73750" cy="81650"/>
            </a:xfrm>
            <a:custGeom>
              <a:avLst/>
              <a:gdLst/>
              <a:ahLst/>
              <a:cxnLst/>
              <a:rect l="l" t="t" r="r" b="b"/>
              <a:pathLst>
                <a:path w="2950" h="326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893" y="2300"/>
                    <a:pt x="1286" y="2774"/>
                  </a:cubicBezTo>
                  <a:cubicBezTo>
                    <a:pt x="1556" y="3089"/>
                    <a:pt x="1903" y="3266"/>
                    <a:pt x="2205" y="3266"/>
                  </a:cubicBezTo>
                  <a:cubicBezTo>
                    <a:pt x="2357" y="3266"/>
                    <a:pt x="2498" y="3221"/>
                    <a:pt x="2612" y="3126"/>
                  </a:cubicBezTo>
                  <a:cubicBezTo>
                    <a:pt x="2949" y="2841"/>
                    <a:pt x="2895" y="2233"/>
                    <a:pt x="2503" y="1759"/>
                  </a:cubicBezTo>
                  <a:cubicBezTo>
                    <a:pt x="2110" y="128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1032825" y="1097975"/>
              <a:ext cx="93725" cy="58900"/>
            </a:xfrm>
            <a:custGeom>
              <a:avLst/>
              <a:gdLst/>
              <a:ahLst/>
              <a:cxnLst/>
              <a:rect l="l" t="t" r="r" b="b"/>
              <a:pathLst>
                <a:path w="3749" h="2356" extrusionOk="0">
                  <a:moveTo>
                    <a:pt x="884" y="1"/>
                  </a:moveTo>
                  <a:cubicBezTo>
                    <a:pt x="591" y="1"/>
                    <a:pt x="340" y="111"/>
                    <a:pt x="217" y="327"/>
                  </a:cubicBezTo>
                  <a:cubicBezTo>
                    <a:pt x="1" y="706"/>
                    <a:pt x="258" y="1261"/>
                    <a:pt x="785" y="1571"/>
                  </a:cubicBezTo>
                  <a:cubicBezTo>
                    <a:pt x="1326" y="1883"/>
                    <a:pt x="3748" y="2356"/>
                    <a:pt x="3748" y="2356"/>
                  </a:cubicBezTo>
                  <a:cubicBezTo>
                    <a:pt x="3748" y="2356"/>
                    <a:pt x="2111" y="503"/>
                    <a:pt x="1584" y="192"/>
                  </a:cubicBezTo>
                  <a:cubicBezTo>
                    <a:pt x="1351" y="64"/>
                    <a:pt x="1106" y="1"/>
                    <a:pt x="88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1785300" y="1537325"/>
              <a:ext cx="93675" cy="59050"/>
            </a:xfrm>
            <a:custGeom>
              <a:avLst/>
              <a:gdLst/>
              <a:ahLst/>
              <a:cxnLst/>
              <a:rect l="l" t="t" r="r" b="b"/>
              <a:pathLst>
                <a:path w="3747" h="2362" extrusionOk="0">
                  <a:moveTo>
                    <a:pt x="0" y="1"/>
                  </a:moveTo>
                  <a:cubicBezTo>
                    <a:pt x="0" y="1"/>
                    <a:pt x="1623" y="1853"/>
                    <a:pt x="2164" y="2165"/>
                  </a:cubicBezTo>
                  <a:cubicBezTo>
                    <a:pt x="2390" y="2298"/>
                    <a:pt x="2630" y="2361"/>
                    <a:pt x="2848" y="2361"/>
                  </a:cubicBezTo>
                  <a:cubicBezTo>
                    <a:pt x="3140" y="2361"/>
                    <a:pt x="3393" y="2247"/>
                    <a:pt x="3517" y="2030"/>
                  </a:cubicBezTo>
                  <a:cubicBezTo>
                    <a:pt x="3747" y="1651"/>
                    <a:pt x="3490" y="1096"/>
                    <a:pt x="2949" y="798"/>
                  </a:cubicBezTo>
                  <a:cubicBezTo>
                    <a:pt x="2421" y="48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979075" y="1248225"/>
              <a:ext cx="102150" cy="40025"/>
            </a:xfrm>
            <a:custGeom>
              <a:avLst/>
              <a:gdLst/>
              <a:ahLst/>
              <a:cxnLst/>
              <a:rect l="l" t="t" r="r" b="b"/>
              <a:pathLst>
                <a:path w="4086" h="1601" extrusionOk="0">
                  <a:moveTo>
                    <a:pt x="1036" y="1"/>
                  </a:moveTo>
                  <a:cubicBezTo>
                    <a:pt x="544" y="1"/>
                    <a:pt x="138" y="241"/>
                    <a:pt x="82" y="608"/>
                  </a:cubicBezTo>
                  <a:cubicBezTo>
                    <a:pt x="0" y="1040"/>
                    <a:pt x="433" y="1473"/>
                    <a:pt x="1041" y="1582"/>
                  </a:cubicBezTo>
                  <a:cubicBezTo>
                    <a:pt x="1118" y="1595"/>
                    <a:pt x="1222" y="1601"/>
                    <a:pt x="1347" y="1601"/>
                  </a:cubicBezTo>
                  <a:cubicBezTo>
                    <a:pt x="2221" y="1601"/>
                    <a:pt x="4086" y="1311"/>
                    <a:pt x="4086" y="1311"/>
                  </a:cubicBezTo>
                  <a:cubicBezTo>
                    <a:pt x="4086" y="1311"/>
                    <a:pt x="1921" y="134"/>
                    <a:pt x="1312" y="25"/>
                  </a:cubicBezTo>
                  <a:cubicBezTo>
                    <a:pt x="1218" y="9"/>
                    <a:pt x="1126" y="1"/>
                    <a:pt x="103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1830250" y="1405950"/>
              <a:ext cx="102150" cy="40225"/>
            </a:xfrm>
            <a:custGeom>
              <a:avLst/>
              <a:gdLst/>
              <a:ahLst/>
              <a:cxnLst/>
              <a:rect l="l" t="t" r="r" b="b"/>
              <a:pathLst>
                <a:path w="4086" h="1609" extrusionOk="0">
                  <a:moveTo>
                    <a:pt x="2752" y="1"/>
                  </a:moveTo>
                  <a:cubicBezTo>
                    <a:pt x="1876" y="1"/>
                    <a:pt x="1" y="291"/>
                    <a:pt x="1" y="291"/>
                  </a:cubicBezTo>
                  <a:cubicBezTo>
                    <a:pt x="1" y="291"/>
                    <a:pt x="2165" y="1481"/>
                    <a:pt x="2774" y="1589"/>
                  </a:cubicBezTo>
                  <a:cubicBezTo>
                    <a:pt x="2859" y="1602"/>
                    <a:pt x="2943" y="1609"/>
                    <a:pt x="3025" y="1609"/>
                  </a:cubicBezTo>
                  <a:cubicBezTo>
                    <a:pt x="3528" y="1609"/>
                    <a:pt x="3949" y="1366"/>
                    <a:pt x="4019" y="994"/>
                  </a:cubicBezTo>
                  <a:cubicBezTo>
                    <a:pt x="4086" y="561"/>
                    <a:pt x="3653" y="128"/>
                    <a:pt x="3058" y="20"/>
                  </a:cubicBezTo>
                  <a:cubicBezTo>
                    <a:pt x="2982" y="6"/>
                    <a:pt x="2877" y="1"/>
                    <a:pt x="275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979075" y="1405950"/>
              <a:ext cx="102150" cy="40225"/>
            </a:xfrm>
            <a:custGeom>
              <a:avLst/>
              <a:gdLst/>
              <a:ahLst/>
              <a:cxnLst/>
              <a:rect l="l" t="t" r="r" b="b"/>
              <a:pathLst>
                <a:path w="4086" h="1609" extrusionOk="0">
                  <a:moveTo>
                    <a:pt x="1347" y="1"/>
                  </a:moveTo>
                  <a:cubicBezTo>
                    <a:pt x="1222" y="1"/>
                    <a:pt x="1118" y="6"/>
                    <a:pt x="1041" y="20"/>
                  </a:cubicBezTo>
                  <a:cubicBezTo>
                    <a:pt x="433" y="128"/>
                    <a:pt x="0" y="561"/>
                    <a:pt x="82" y="994"/>
                  </a:cubicBezTo>
                  <a:cubicBezTo>
                    <a:pt x="139" y="1366"/>
                    <a:pt x="558" y="1609"/>
                    <a:pt x="1061" y="1609"/>
                  </a:cubicBezTo>
                  <a:cubicBezTo>
                    <a:pt x="1143" y="1609"/>
                    <a:pt x="1227" y="1602"/>
                    <a:pt x="1312" y="1589"/>
                  </a:cubicBezTo>
                  <a:cubicBezTo>
                    <a:pt x="1921" y="1481"/>
                    <a:pt x="4086" y="291"/>
                    <a:pt x="4086" y="291"/>
                  </a:cubicBezTo>
                  <a:cubicBezTo>
                    <a:pt x="4086" y="291"/>
                    <a:pt x="2221" y="1"/>
                    <a:pt x="1347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1830250" y="1248225"/>
              <a:ext cx="102150" cy="40025"/>
            </a:xfrm>
            <a:custGeom>
              <a:avLst/>
              <a:gdLst/>
              <a:ahLst/>
              <a:cxnLst/>
              <a:rect l="l" t="t" r="r" b="b"/>
              <a:pathLst>
                <a:path w="4086" h="1601" extrusionOk="0">
                  <a:moveTo>
                    <a:pt x="3050" y="1"/>
                  </a:moveTo>
                  <a:cubicBezTo>
                    <a:pt x="2960" y="1"/>
                    <a:pt x="2868" y="9"/>
                    <a:pt x="2774" y="25"/>
                  </a:cubicBezTo>
                  <a:cubicBezTo>
                    <a:pt x="2165" y="134"/>
                    <a:pt x="1" y="1311"/>
                    <a:pt x="1" y="1311"/>
                  </a:cubicBezTo>
                  <a:cubicBezTo>
                    <a:pt x="1" y="1311"/>
                    <a:pt x="1876" y="1601"/>
                    <a:pt x="2752" y="1601"/>
                  </a:cubicBezTo>
                  <a:cubicBezTo>
                    <a:pt x="2877" y="1601"/>
                    <a:pt x="2982" y="1595"/>
                    <a:pt x="3058" y="1582"/>
                  </a:cubicBezTo>
                  <a:cubicBezTo>
                    <a:pt x="3653" y="1473"/>
                    <a:pt x="4086" y="1040"/>
                    <a:pt x="4019" y="608"/>
                  </a:cubicBezTo>
                  <a:cubicBezTo>
                    <a:pt x="3950" y="241"/>
                    <a:pt x="3542" y="1"/>
                    <a:pt x="305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1032825" y="1537325"/>
              <a:ext cx="93725" cy="59050"/>
            </a:xfrm>
            <a:custGeom>
              <a:avLst/>
              <a:gdLst/>
              <a:ahLst/>
              <a:cxnLst/>
              <a:rect l="l" t="t" r="r" b="b"/>
              <a:pathLst>
                <a:path w="3749" h="2362" extrusionOk="0">
                  <a:moveTo>
                    <a:pt x="3748" y="1"/>
                  </a:moveTo>
                  <a:cubicBezTo>
                    <a:pt x="3748" y="1"/>
                    <a:pt x="1326" y="487"/>
                    <a:pt x="785" y="798"/>
                  </a:cubicBezTo>
                  <a:cubicBezTo>
                    <a:pt x="258" y="1096"/>
                    <a:pt x="1" y="1651"/>
                    <a:pt x="217" y="2030"/>
                  </a:cubicBezTo>
                  <a:cubicBezTo>
                    <a:pt x="341" y="2247"/>
                    <a:pt x="594" y="2361"/>
                    <a:pt x="889" y="2361"/>
                  </a:cubicBezTo>
                  <a:cubicBezTo>
                    <a:pt x="1109" y="2361"/>
                    <a:pt x="1353" y="2298"/>
                    <a:pt x="1584" y="2165"/>
                  </a:cubicBezTo>
                  <a:cubicBezTo>
                    <a:pt x="2111" y="1853"/>
                    <a:pt x="3748" y="1"/>
                    <a:pt x="374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785300" y="1097975"/>
              <a:ext cx="93675" cy="58900"/>
            </a:xfrm>
            <a:custGeom>
              <a:avLst/>
              <a:gdLst/>
              <a:ahLst/>
              <a:cxnLst/>
              <a:rect l="l" t="t" r="r" b="b"/>
              <a:pathLst>
                <a:path w="3747" h="2356" extrusionOk="0">
                  <a:moveTo>
                    <a:pt x="2852" y="1"/>
                  </a:moveTo>
                  <a:cubicBezTo>
                    <a:pt x="2633" y="1"/>
                    <a:pt x="2391" y="64"/>
                    <a:pt x="2164" y="192"/>
                  </a:cubicBezTo>
                  <a:cubicBezTo>
                    <a:pt x="1623" y="503"/>
                    <a:pt x="0" y="2356"/>
                    <a:pt x="0" y="2356"/>
                  </a:cubicBezTo>
                  <a:cubicBezTo>
                    <a:pt x="0" y="2356"/>
                    <a:pt x="2421" y="1883"/>
                    <a:pt x="2949" y="1571"/>
                  </a:cubicBezTo>
                  <a:cubicBezTo>
                    <a:pt x="3490" y="1261"/>
                    <a:pt x="3747" y="706"/>
                    <a:pt x="3517" y="327"/>
                  </a:cubicBezTo>
                  <a:cubicBezTo>
                    <a:pt x="3394" y="111"/>
                    <a:pt x="3143" y="1"/>
                    <a:pt x="285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1137675" y="1638425"/>
              <a:ext cx="73750" cy="81650"/>
            </a:xfrm>
            <a:custGeom>
              <a:avLst/>
              <a:gdLst/>
              <a:ahLst/>
              <a:cxnLst/>
              <a:rect l="l" t="t" r="r" b="b"/>
              <a:pathLst>
                <a:path w="2950" h="3266" extrusionOk="0">
                  <a:moveTo>
                    <a:pt x="2949" y="1"/>
                  </a:moveTo>
                  <a:cubicBezTo>
                    <a:pt x="2949" y="1"/>
                    <a:pt x="839" y="1286"/>
                    <a:pt x="447" y="1759"/>
                  </a:cubicBezTo>
                  <a:cubicBezTo>
                    <a:pt x="41" y="2233"/>
                    <a:pt x="0" y="2841"/>
                    <a:pt x="325" y="3126"/>
                  </a:cubicBezTo>
                  <a:cubicBezTo>
                    <a:pt x="438" y="3221"/>
                    <a:pt x="580" y="3266"/>
                    <a:pt x="734" y="3266"/>
                  </a:cubicBezTo>
                  <a:cubicBezTo>
                    <a:pt x="1039" y="3266"/>
                    <a:pt x="1390" y="3089"/>
                    <a:pt x="1650" y="2774"/>
                  </a:cubicBezTo>
                  <a:cubicBezTo>
                    <a:pt x="2056" y="2300"/>
                    <a:pt x="2949" y="1"/>
                    <a:pt x="294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1700400" y="974375"/>
              <a:ext cx="73750" cy="81400"/>
            </a:xfrm>
            <a:custGeom>
              <a:avLst/>
              <a:gdLst/>
              <a:ahLst/>
              <a:cxnLst/>
              <a:rect l="l" t="t" r="r" b="b"/>
              <a:pathLst>
                <a:path w="2950" h="3256" extrusionOk="0">
                  <a:moveTo>
                    <a:pt x="2194" y="1"/>
                  </a:moveTo>
                  <a:cubicBezTo>
                    <a:pt x="1895" y="1"/>
                    <a:pt x="1553" y="172"/>
                    <a:pt x="1286" y="482"/>
                  </a:cubicBezTo>
                  <a:cubicBezTo>
                    <a:pt x="893" y="956"/>
                    <a:pt x="0" y="3256"/>
                    <a:pt x="0" y="3256"/>
                  </a:cubicBezTo>
                  <a:cubicBezTo>
                    <a:pt x="0" y="3256"/>
                    <a:pt x="2110" y="1970"/>
                    <a:pt x="2503" y="1497"/>
                  </a:cubicBezTo>
                  <a:cubicBezTo>
                    <a:pt x="2895" y="1037"/>
                    <a:pt x="2949" y="415"/>
                    <a:pt x="2612" y="145"/>
                  </a:cubicBezTo>
                  <a:cubicBezTo>
                    <a:pt x="2495" y="47"/>
                    <a:pt x="2351" y="1"/>
                    <a:pt x="219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1276675" y="1704700"/>
              <a:ext cx="49050" cy="96275"/>
            </a:xfrm>
            <a:custGeom>
              <a:avLst/>
              <a:gdLst/>
              <a:ahLst/>
              <a:cxnLst/>
              <a:rect l="l" t="t" r="r" b="b"/>
              <a:pathLst>
                <a:path w="1962" h="3851" extrusionOk="0">
                  <a:moveTo>
                    <a:pt x="1961" y="1"/>
                  </a:moveTo>
                  <a:cubicBezTo>
                    <a:pt x="1961" y="1"/>
                    <a:pt x="419" y="1922"/>
                    <a:pt x="203" y="2504"/>
                  </a:cubicBezTo>
                  <a:cubicBezTo>
                    <a:pt x="0" y="3085"/>
                    <a:pt x="163" y="3667"/>
                    <a:pt x="568" y="3816"/>
                  </a:cubicBezTo>
                  <a:cubicBezTo>
                    <a:pt x="635" y="3839"/>
                    <a:pt x="704" y="3851"/>
                    <a:pt x="773" y="3851"/>
                  </a:cubicBezTo>
                  <a:cubicBezTo>
                    <a:pt x="1139" y="3851"/>
                    <a:pt x="1521" y="3534"/>
                    <a:pt x="1691" y="3045"/>
                  </a:cubicBezTo>
                  <a:cubicBezTo>
                    <a:pt x="1907" y="2463"/>
                    <a:pt x="1961" y="1"/>
                    <a:pt x="196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1585775" y="893250"/>
              <a:ext cx="49400" cy="96575"/>
            </a:xfrm>
            <a:custGeom>
              <a:avLst/>
              <a:gdLst/>
              <a:ahLst/>
              <a:cxnLst/>
              <a:rect l="l" t="t" r="r" b="b"/>
              <a:pathLst>
                <a:path w="1976" h="3863" extrusionOk="0">
                  <a:moveTo>
                    <a:pt x="1198" y="1"/>
                  </a:moveTo>
                  <a:cubicBezTo>
                    <a:pt x="838" y="1"/>
                    <a:pt x="453" y="328"/>
                    <a:pt x="271" y="820"/>
                  </a:cubicBezTo>
                  <a:cubicBezTo>
                    <a:pt x="67" y="1388"/>
                    <a:pt x="0" y="3863"/>
                    <a:pt x="0" y="3863"/>
                  </a:cubicBezTo>
                  <a:cubicBezTo>
                    <a:pt x="0" y="3863"/>
                    <a:pt x="1542" y="1929"/>
                    <a:pt x="1759" y="1361"/>
                  </a:cubicBezTo>
                  <a:cubicBezTo>
                    <a:pt x="1975" y="778"/>
                    <a:pt x="1813" y="183"/>
                    <a:pt x="1393" y="35"/>
                  </a:cubicBezTo>
                  <a:cubicBezTo>
                    <a:pt x="1330" y="12"/>
                    <a:pt x="1264" y="1"/>
                    <a:pt x="119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1544825" y="699500"/>
              <a:ext cx="39600" cy="115500"/>
            </a:xfrm>
            <a:custGeom>
              <a:avLst/>
              <a:gdLst/>
              <a:ahLst/>
              <a:cxnLst/>
              <a:rect l="l" t="t" r="r" b="b"/>
              <a:pathLst>
                <a:path w="1584" h="4620" extrusionOk="0">
                  <a:moveTo>
                    <a:pt x="951" y="0"/>
                  </a:moveTo>
                  <a:cubicBezTo>
                    <a:pt x="603" y="0"/>
                    <a:pt x="237" y="495"/>
                    <a:pt x="123" y="1157"/>
                  </a:cubicBezTo>
                  <a:cubicBezTo>
                    <a:pt x="1" y="1860"/>
                    <a:pt x="204" y="4620"/>
                    <a:pt x="204" y="4620"/>
                  </a:cubicBezTo>
                  <a:cubicBezTo>
                    <a:pt x="204" y="4620"/>
                    <a:pt x="1340" y="2090"/>
                    <a:pt x="1462" y="1386"/>
                  </a:cubicBezTo>
                  <a:cubicBezTo>
                    <a:pt x="1584" y="697"/>
                    <a:pt x="1395" y="75"/>
                    <a:pt x="1016" y="6"/>
                  </a:cubicBezTo>
                  <a:cubicBezTo>
                    <a:pt x="994" y="2"/>
                    <a:pt x="973" y="0"/>
                    <a:pt x="95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327050" y="1879200"/>
              <a:ext cx="39600" cy="115525"/>
            </a:xfrm>
            <a:custGeom>
              <a:avLst/>
              <a:gdLst/>
              <a:ahLst/>
              <a:cxnLst/>
              <a:rect l="l" t="t" r="r" b="b"/>
              <a:pathLst>
                <a:path w="1584" h="4621" extrusionOk="0">
                  <a:moveTo>
                    <a:pt x="1380" y="1"/>
                  </a:moveTo>
                  <a:cubicBezTo>
                    <a:pt x="1380" y="1"/>
                    <a:pt x="244" y="2531"/>
                    <a:pt x="123" y="3234"/>
                  </a:cubicBezTo>
                  <a:cubicBezTo>
                    <a:pt x="0" y="3938"/>
                    <a:pt x="204" y="4546"/>
                    <a:pt x="568" y="4614"/>
                  </a:cubicBezTo>
                  <a:cubicBezTo>
                    <a:pt x="591" y="4618"/>
                    <a:pt x="613" y="4620"/>
                    <a:pt x="635" y="4620"/>
                  </a:cubicBezTo>
                  <a:cubicBezTo>
                    <a:pt x="993" y="4620"/>
                    <a:pt x="1347" y="4126"/>
                    <a:pt x="1461" y="3464"/>
                  </a:cubicBezTo>
                  <a:cubicBezTo>
                    <a:pt x="1584" y="2774"/>
                    <a:pt x="1380" y="1"/>
                    <a:pt x="138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1327725" y="699500"/>
              <a:ext cx="39600" cy="115500"/>
            </a:xfrm>
            <a:custGeom>
              <a:avLst/>
              <a:gdLst/>
              <a:ahLst/>
              <a:cxnLst/>
              <a:rect l="l" t="t" r="r" b="b"/>
              <a:pathLst>
                <a:path w="1584" h="4620" extrusionOk="0">
                  <a:moveTo>
                    <a:pt x="633" y="0"/>
                  </a:moveTo>
                  <a:cubicBezTo>
                    <a:pt x="612" y="0"/>
                    <a:pt x="590" y="2"/>
                    <a:pt x="569" y="6"/>
                  </a:cubicBezTo>
                  <a:cubicBezTo>
                    <a:pt x="204" y="75"/>
                    <a:pt x="0" y="683"/>
                    <a:pt x="123" y="1386"/>
                  </a:cubicBezTo>
                  <a:cubicBezTo>
                    <a:pt x="244" y="2090"/>
                    <a:pt x="1380" y="4620"/>
                    <a:pt x="1380" y="4620"/>
                  </a:cubicBezTo>
                  <a:cubicBezTo>
                    <a:pt x="1380" y="4620"/>
                    <a:pt x="1584" y="1846"/>
                    <a:pt x="1461" y="1157"/>
                  </a:cubicBezTo>
                  <a:cubicBezTo>
                    <a:pt x="1347" y="495"/>
                    <a:pt x="981" y="0"/>
                    <a:pt x="63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3"/>
            <p:cNvSpPr/>
            <p:nvPr/>
          </p:nvSpPr>
          <p:spPr>
            <a:xfrm>
              <a:off x="1544150" y="1879550"/>
              <a:ext cx="39925" cy="115175"/>
            </a:xfrm>
            <a:custGeom>
              <a:avLst/>
              <a:gdLst/>
              <a:ahLst/>
              <a:cxnLst/>
              <a:rect l="l" t="t" r="r" b="b"/>
              <a:pathLst>
                <a:path w="1597" h="4607" extrusionOk="0">
                  <a:moveTo>
                    <a:pt x="217" y="1"/>
                  </a:moveTo>
                  <a:cubicBezTo>
                    <a:pt x="217" y="1"/>
                    <a:pt x="1" y="2760"/>
                    <a:pt x="123" y="3464"/>
                  </a:cubicBezTo>
                  <a:cubicBezTo>
                    <a:pt x="250" y="4113"/>
                    <a:pt x="605" y="4606"/>
                    <a:pt x="951" y="4606"/>
                  </a:cubicBezTo>
                  <a:cubicBezTo>
                    <a:pt x="973" y="4606"/>
                    <a:pt x="994" y="4604"/>
                    <a:pt x="1016" y="4600"/>
                  </a:cubicBezTo>
                  <a:cubicBezTo>
                    <a:pt x="1395" y="4546"/>
                    <a:pt x="1597" y="3924"/>
                    <a:pt x="1476" y="3220"/>
                  </a:cubicBezTo>
                  <a:cubicBezTo>
                    <a:pt x="1340" y="2530"/>
                    <a:pt x="217" y="1"/>
                    <a:pt x="217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1119075" y="776475"/>
              <a:ext cx="66625" cy="102425"/>
            </a:xfrm>
            <a:custGeom>
              <a:avLst/>
              <a:gdLst/>
              <a:ahLst/>
              <a:cxnLst/>
              <a:rect l="l" t="t" r="r" b="b"/>
              <a:pathLst>
                <a:path w="2665" h="4097" extrusionOk="0">
                  <a:moveTo>
                    <a:pt x="534" y="0"/>
                  </a:moveTo>
                  <a:cubicBezTo>
                    <a:pt x="459" y="0"/>
                    <a:pt x="389" y="17"/>
                    <a:pt x="325" y="53"/>
                  </a:cubicBezTo>
                  <a:cubicBezTo>
                    <a:pt x="1" y="228"/>
                    <a:pt x="28" y="877"/>
                    <a:pt x="379" y="1500"/>
                  </a:cubicBezTo>
                  <a:cubicBezTo>
                    <a:pt x="731" y="2109"/>
                    <a:pt x="2665" y="4097"/>
                    <a:pt x="2665" y="4097"/>
                  </a:cubicBezTo>
                  <a:cubicBezTo>
                    <a:pt x="2665" y="4097"/>
                    <a:pt x="1922" y="1432"/>
                    <a:pt x="1556" y="823"/>
                  </a:cubicBezTo>
                  <a:cubicBezTo>
                    <a:pt x="1270" y="318"/>
                    <a:pt x="859" y="0"/>
                    <a:pt x="53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1725775" y="1815300"/>
              <a:ext cx="66625" cy="102775"/>
            </a:xfrm>
            <a:custGeom>
              <a:avLst/>
              <a:gdLst/>
              <a:ahLst/>
              <a:cxnLst/>
              <a:rect l="l" t="t" r="r" b="b"/>
              <a:pathLst>
                <a:path w="2665" h="4111" extrusionOk="0">
                  <a:moveTo>
                    <a:pt x="0" y="1"/>
                  </a:moveTo>
                  <a:cubicBezTo>
                    <a:pt x="0" y="1"/>
                    <a:pt x="758" y="2665"/>
                    <a:pt x="1110" y="3287"/>
                  </a:cubicBezTo>
                  <a:cubicBezTo>
                    <a:pt x="1397" y="3785"/>
                    <a:pt x="1818" y="4110"/>
                    <a:pt x="2140" y="4110"/>
                  </a:cubicBezTo>
                  <a:cubicBezTo>
                    <a:pt x="2213" y="4110"/>
                    <a:pt x="2280" y="4094"/>
                    <a:pt x="2340" y="4059"/>
                  </a:cubicBezTo>
                  <a:cubicBezTo>
                    <a:pt x="2665" y="3870"/>
                    <a:pt x="2638" y="3220"/>
                    <a:pt x="2286" y="2598"/>
                  </a:cubicBezTo>
                  <a:cubicBezTo>
                    <a:pt x="1934" y="19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946250" y="920500"/>
              <a:ext cx="95750" cy="79150"/>
            </a:xfrm>
            <a:custGeom>
              <a:avLst/>
              <a:gdLst/>
              <a:ahLst/>
              <a:cxnLst/>
              <a:rect l="l" t="t" r="r" b="b"/>
              <a:pathLst>
                <a:path w="3830" h="3166" extrusionOk="0">
                  <a:moveTo>
                    <a:pt x="627" y="1"/>
                  </a:moveTo>
                  <a:cubicBezTo>
                    <a:pt x="465" y="1"/>
                    <a:pt x="330" y="48"/>
                    <a:pt x="244" y="148"/>
                  </a:cubicBezTo>
                  <a:cubicBezTo>
                    <a:pt x="1" y="446"/>
                    <a:pt x="244" y="1041"/>
                    <a:pt x="785" y="1501"/>
                  </a:cubicBezTo>
                  <a:cubicBezTo>
                    <a:pt x="1326" y="1961"/>
                    <a:pt x="3829" y="3165"/>
                    <a:pt x="3829" y="3165"/>
                  </a:cubicBezTo>
                  <a:cubicBezTo>
                    <a:pt x="3829" y="3165"/>
                    <a:pt x="2206" y="920"/>
                    <a:pt x="1665" y="460"/>
                  </a:cubicBezTo>
                  <a:cubicBezTo>
                    <a:pt x="1315" y="162"/>
                    <a:pt x="924" y="1"/>
                    <a:pt x="627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869825" y="1694925"/>
              <a:ext cx="95400" cy="78800"/>
            </a:xfrm>
            <a:custGeom>
              <a:avLst/>
              <a:gdLst/>
              <a:ahLst/>
              <a:cxnLst/>
              <a:rect l="l" t="t" r="r" b="b"/>
              <a:pathLst>
                <a:path w="3816" h="3152" extrusionOk="0">
                  <a:moveTo>
                    <a:pt x="1" y="0"/>
                  </a:moveTo>
                  <a:cubicBezTo>
                    <a:pt x="1" y="0"/>
                    <a:pt x="1610" y="2246"/>
                    <a:pt x="2151" y="2706"/>
                  </a:cubicBezTo>
                  <a:cubicBezTo>
                    <a:pt x="2509" y="2993"/>
                    <a:pt x="2901" y="3152"/>
                    <a:pt x="3196" y="3152"/>
                  </a:cubicBezTo>
                  <a:cubicBezTo>
                    <a:pt x="3358" y="3152"/>
                    <a:pt x="3490" y="3104"/>
                    <a:pt x="3572" y="3003"/>
                  </a:cubicBezTo>
                  <a:cubicBezTo>
                    <a:pt x="3816" y="2719"/>
                    <a:pt x="3572" y="2110"/>
                    <a:pt x="3031" y="1650"/>
                  </a:cubicBezTo>
                  <a:cubicBezTo>
                    <a:pt x="2490" y="120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3"/>
            <p:cNvSpPr/>
            <p:nvPr/>
          </p:nvSpPr>
          <p:spPr>
            <a:xfrm>
              <a:off x="835000" y="1113575"/>
              <a:ext cx="112975" cy="48400"/>
            </a:xfrm>
            <a:custGeom>
              <a:avLst/>
              <a:gdLst/>
              <a:ahLst/>
              <a:cxnLst/>
              <a:rect l="l" t="t" r="r" b="b"/>
              <a:pathLst>
                <a:path w="4519" h="1936" extrusionOk="0">
                  <a:moveTo>
                    <a:pt x="847" y="0"/>
                  </a:moveTo>
                  <a:cubicBezTo>
                    <a:pt x="485" y="0"/>
                    <a:pt x="206" y="120"/>
                    <a:pt x="122" y="339"/>
                  </a:cubicBezTo>
                  <a:cubicBezTo>
                    <a:pt x="1" y="691"/>
                    <a:pt x="434" y="1178"/>
                    <a:pt x="1096" y="1421"/>
                  </a:cubicBezTo>
                  <a:cubicBezTo>
                    <a:pt x="1759" y="1665"/>
                    <a:pt x="4519" y="1935"/>
                    <a:pt x="4519" y="1935"/>
                  </a:cubicBezTo>
                  <a:cubicBezTo>
                    <a:pt x="4519" y="1935"/>
                    <a:pt x="2232" y="379"/>
                    <a:pt x="1570" y="136"/>
                  </a:cubicBezTo>
                  <a:cubicBezTo>
                    <a:pt x="1315" y="44"/>
                    <a:pt x="1066" y="0"/>
                    <a:pt x="84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1963500" y="1532250"/>
              <a:ext cx="113325" cy="48475"/>
            </a:xfrm>
            <a:custGeom>
              <a:avLst/>
              <a:gdLst/>
              <a:ahLst/>
              <a:cxnLst/>
              <a:rect l="l" t="t" r="r" b="b"/>
              <a:pathLst>
                <a:path w="4533" h="1939" extrusionOk="0">
                  <a:moveTo>
                    <a:pt x="0" y="0"/>
                  </a:moveTo>
                  <a:cubicBezTo>
                    <a:pt x="0" y="0"/>
                    <a:pt x="2300" y="1556"/>
                    <a:pt x="2963" y="1800"/>
                  </a:cubicBezTo>
                  <a:cubicBezTo>
                    <a:pt x="3218" y="1893"/>
                    <a:pt x="3470" y="1939"/>
                    <a:pt x="3692" y="1939"/>
                  </a:cubicBezTo>
                  <a:cubicBezTo>
                    <a:pt x="4047" y="1939"/>
                    <a:pt x="4322" y="1822"/>
                    <a:pt x="4397" y="1596"/>
                  </a:cubicBezTo>
                  <a:cubicBezTo>
                    <a:pt x="4532" y="1245"/>
                    <a:pt x="4100" y="772"/>
                    <a:pt x="3423" y="528"/>
                  </a:cubicBezTo>
                  <a:cubicBezTo>
                    <a:pt x="2760" y="285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3"/>
            <p:cNvSpPr/>
            <p:nvPr/>
          </p:nvSpPr>
          <p:spPr>
            <a:xfrm>
              <a:off x="798475" y="1330000"/>
              <a:ext cx="117050" cy="33850"/>
            </a:xfrm>
            <a:custGeom>
              <a:avLst/>
              <a:gdLst/>
              <a:ahLst/>
              <a:cxnLst/>
              <a:rect l="l" t="t" r="r" b="b"/>
              <a:pathLst>
                <a:path w="4682" h="1354" extrusionOk="0">
                  <a:moveTo>
                    <a:pt x="1242" y="0"/>
                  </a:moveTo>
                  <a:cubicBezTo>
                    <a:pt x="546" y="0"/>
                    <a:pt x="1" y="306"/>
                    <a:pt x="1" y="677"/>
                  </a:cubicBezTo>
                  <a:cubicBezTo>
                    <a:pt x="1" y="1056"/>
                    <a:pt x="569" y="1354"/>
                    <a:pt x="1273" y="1354"/>
                  </a:cubicBezTo>
                  <a:cubicBezTo>
                    <a:pt x="1989" y="1354"/>
                    <a:pt x="4681" y="677"/>
                    <a:pt x="4681" y="677"/>
                  </a:cubicBezTo>
                  <a:cubicBezTo>
                    <a:pt x="4681" y="677"/>
                    <a:pt x="1989" y="1"/>
                    <a:pt x="1286" y="1"/>
                  </a:cubicBezTo>
                  <a:cubicBezTo>
                    <a:pt x="1271" y="1"/>
                    <a:pt x="1257" y="0"/>
                    <a:pt x="124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3"/>
            <p:cNvSpPr/>
            <p:nvPr/>
          </p:nvSpPr>
          <p:spPr>
            <a:xfrm>
              <a:off x="1996325" y="1330350"/>
              <a:ext cx="117025" cy="34175"/>
            </a:xfrm>
            <a:custGeom>
              <a:avLst/>
              <a:gdLst/>
              <a:ahLst/>
              <a:cxnLst/>
              <a:rect l="l" t="t" r="r" b="b"/>
              <a:pathLst>
                <a:path w="4681" h="1367" extrusionOk="0">
                  <a:moveTo>
                    <a:pt x="3395" y="1"/>
                  </a:moveTo>
                  <a:cubicBezTo>
                    <a:pt x="2691" y="1"/>
                    <a:pt x="0" y="677"/>
                    <a:pt x="0" y="677"/>
                  </a:cubicBezTo>
                  <a:cubicBezTo>
                    <a:pt x="0" y="677"/>
                    <a:pt x="2691" y="1367"/>
                    <a:pt x="3395" y="1367"/>
                  </a:cubicBezTo>
                  <a:cubicBezTo>
                    <a:pt x="4098" y="1367"/>
                    <a:pt x="4680" y="1056"/>
                    <a:pt x="4680" y="690"/>
                  </a:cubicBezTo>
                  <a:cubicBezTo>
                    <a:pt x="4680" y="312"/>
                    <a:pt x="4098" y="1"/>
                    <a:pt x="339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3"/>
            <p:cNvSpPr/>
            <p:nvPr/>
          </p:nvSpPr>
          <p:spPr>
            <a:xfrm>
              <a:off x="834650" y="1531925"/>
              <a:ext cx="113325" cy="48375"/>
            </a:xfrm>
            <a:custGeom>
              <a:avLst/>
              <a:gdLst/>
              <a:ahLst/>
              <a:cxnLst/>
              <a:rect l="l" t="t" r="r" b="b"/>
              <a:pathLst>
                <a:path w="4533" h="1935" extrusionOk="0">
                  <a:moveTo>
                    <a:pt x="4533" y="0"/>
                  </a:moveTo>
                  <a:cubicBezTo>
                    <a:pt x="4533" y="0"/>
                    <a:pt x="1773" y="271"/>
                    <a:pt x="1110" y="514"/>
                  </a:cubicBezTo>
                  <a:cubicBezTo>
                    <a:pt x="434" y="758"/>
                    <a:pt x="1" y="1245"/>
                    <a:pt x="136" y="1596"/>
                  </a:cubicBezTo>
                  <a:cubicBezTo>
                    <a:pt x="212" y="1815"/>
                    <a:pt x="493" y="1934"/>
                    <a:pt x="853" y="1934"/>
                  </a:cubicBezTo>
                  <a:cubicBezTo>
                    <a:pt x="1072" y="1934"/>
                    <a:pt x="1320" y="1891"/>
                    <a:pt x="1570" y="1799"/>
                  </a:cubicBezTo>
                  <a:cubicBezTo>
                    <a:pt x="2233" y="1555"/>
                    <a:pt x="4533" y="0"/>
                    <a:pt x="453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3"/>
            <p:cNvSpPr/>
            <p:nvPr/>
          </p:nvSpPr>
          <p:spPr>
            <a:xfrm>
              <a:off x="1963850" y="1114150"/>
              <a:ext cx="112975" cy="48500"/>
            </a:xfrm>
            <a:custGeom>
              <a:avLst/>
              <a:gdLst/>
              <a:ahLst/>
              <a:cxnLst/>
              <a:rect l="l" t="t" r="r" b="b"/>
              <a:pathLst>
                <a:path w="4519" h="1940" extrusionOk="0">
                  <a:moveTo>
                    <a:pt x="3688" y="1"/>
                  </a:moveTo>
                  <a:cubicBezTo>
                    <a:pt x="3468" y="1"/>
                    <a:pt x="3217" y="46"/>
                    <a:pt x="2962" y="140"/>
                  </a:cubicBezTo>
                  <a:cubicBezTo>
                    <a:pt x="2286" y="383"/>
                    <a:pt x="0" y="1939"/>
                    <a:pt x="0" y="1939"/>
                  </a:cubicBezTo>
                  <a:cubicBezTo>
                    <a:pt x="0" y="1939"/>
                    <a:pt x="2760" y="1655"/>
                    <a:pt x="3422" y="1411"/>
                  </a:cubicBezTo>
                  <a:cubicBezTo>
                    <a:pt x="4086" y="1168"/>
                    <a:pt x="4518" y="695"/>
                    <a:pt x="4396" y="343"/>
                  </a:cubicBezTo>
                  <a:cubicBezTo>
                    <a:pt x="4313" y="118"/>
                    <a:pt x="4040" y="1"/>
                    <a:pt x="368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945925" y="1694250"/>
              <a:ext cx="95725" cy="79125"/>
            </a:xfrm>
            <a:custGeom>
              <a:avLst/>
              <a:gdLst/>
              <a:ahLst/>
              <a:cxnLst/>
              <a:rect l="l" t="t" r="r" b="b"/>
              <a:pathLst>
                <a:path w="3829" h="3165" extrusionOk="0">
                  <a:moveTo>
                    <a:pt x="3828" y="0"/>
                  </a:moveTo>
                  <a:lnTo>
                    <a:pt x="3828" y="0"/>
                  </a:lnTo>
                  <a:cubicBezTo>
                    <a:pt x="3828" y="0"/>
                    <a:pt x="1326" y="1203"/>
                    <a:pt x="785" y="1663"/>
                  </a:cubicBezTo>
                  <a:cubicBezTo>
                    <a:pt x="244" y="2123"/>
                    <a:pt x="1" y="2718"/>
                    <a:pt x="244" y="3016"/>
                  </a:cubicBezTo>
                  <a:cubicBezTo>
                    <a:pt x="330" y="3117"/>
                    <a:pt x="465" y="3165"/>
                    <a:pt x="627" y="3165"/>
                  </a:cubicBezTo>
                  <a:cubicBezTo>
                    <a:pt x="925" y="3165"/>
                    <a:pt x="1314" y="3003"/>
                    <a:pt x="1664" y="2706"/>
                  </a:cubicBezTo>
                  <a:cubicBezTo>
                    <a:pt x="2205" y="2259"/>
                    <a:pt x="3828" y="0"/>
                    <a:pt x="38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3"/>
            <p:cNvSpPr/>
            <p:nvPr/>
          </p:nvSpPr>
          <p:spPr>
            <a:xfrm>
              <a:off x="1870150" y="920925"/>
              <a:ext cx="95400" cy="79050"/>
            </a:xfrm>
            <a:custGeom>
              <a:avLst/>
              <a:gdLst/>
              <a:ahLst/>
              <a:cxnLst/>
              <a:rect l="l" t="t" r="r" b="b"/>
              <a:pathLst>
                <a:path w="3816" h="3162" extrusionOk="0">
                  <a:moveTo>
                    <a:pt x="3193" y="0"/>
                  </a:moveTo>
                  <a:cubicBezTo>
                    <a:pt x="2897" y="0"/>
                    <a:pt x="2512" y="162"/>
                    <a:pt x="2165" y="456"/>
                  </a:cubicBezTo>
                  <a:cubicBezTo>
                    <a:pt x="1611" y="916"/>
                    <a:pt x="1" y="3161"/>
                    <a:pt x="1" y="3161"/>
                  </a:cubicBezTo>
                  <a:cubicBezTo>
                    <a:pt x="1" y="3161"/>
                    <a:pt x="2490" y="1958"/>
                    <a:pt x="3031" y="1498"/>
                  </a:cubicBezTo>
                  <a:cubicBezTo>
                    <a:pt x="3572" y="1051"/>
                    <a:pt x="3816" y="443"/>
                    <a:pt x="3586" y="158"/>
                  </a:cubicBezTo>
                  <a:cubicBezTo>
                    <a:pt x="3498" y="51"/>
                    <a:pt x="3360" y="0"/>
                    <a:pt x="319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3"/>
            <p:cNvSpPr/>
            <p:nvPr/>
          </p:nvSpPr>
          <p:spPr>
            <a:xfrm>
              <a:off x="1118725" y="1814950"/>
              <a:ext cx="66650" cy="102775"/>
            </a:xfrm>
            <a:custGeom>
              <a:avLst/>
              <a:gdLst/>
              <a:ahLst/>
              <a:cxnLst/>
              <a:rect l="l" t="t" r="r" b="b"/>
              <a:pathLst>
                <a:path w="2666" h="4111" extrusionOk="0">
                  <a:moveTo>
                    <a:pt x="2666" y="1"/>
                  </a:moveTo>
                  <a:cubicBezTo>
                    <a:pt x="2666" y="1"/>
                    <a:pt x="731" y="1990"/>
                    <a:pt x="379" y="2612"/>
                  </a:cubicBezTo>
                  <a:cubicBezTo>
                    <a:pt x="28" y="3220"/>
                    <a:pt x="1" y="3869"/>
                    <a:pt x="325" y="4059"/>
                  </a:cubicBezTo>
                  <a:cubicBezTo>
                    <a:pt x="385" y="4094"/>
                    <a:pt x="452" y="4110"/>
                    <a:pt x="525" y="4110"/>
                  </a:cubicBezTo>
                  <a:cubicBezTo>
                    <a:pt x="847" y="4110"/>
                    <a:pt x="1270" y="3785"/>
                    <a:pt x="1557" y="3288"/>
                  </a:cubicBezTo>
                  <a:cubicBezTo>
                    <a:pt x="1908" y="2666"/>
                    <a:pt x="2666" y="1"/>
                    <a:pt x="266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3"/>
            <p:cNvSpPr/>
            <p:nvPr/>
          </p:nvSpPr>
          <p:spPr>
            <a:xfrm>
              <a:off x="1726450" y="776625"/>
              <a:ext cx="66625" cy="102625"/>
            </a:xfrm>
            <a:custGeom>
              <a:avLst/>
              <a:gdLst/>
              <a:ahLst/>
              <a:cxnLst/>
              <a:rect l="l" t="t" r="r" b="b"/>
              <a:pathLst>
                <a:path w="2665" h="4105" extrusionOk="0">
                  <a:moveTo>
                    <a:pt x="2146" y="0"/>
                  </a:moveTo>
                  <a:cubicBezTo>
                    <a:pt x="1824" y="0"/>
                    <a:pt x="1398" y="318"/>
                    <a:pt x="1110" y="817"/>
                  </a:cubicBezTo>
                  <a:cubicBezTo>
                    <a:pt x="744" y="1439"/>
                    <a:pt x="0" y="4105"/>
                    <a:pt x="0" y="4105"/>
                  </a:cubicBezTo>
                  <a:cubicBezTo>
                    <a:pt x="0" y="4105"/>
                    <a:pt x="1921" y="2116"/>
                    <a:pt x="2286" y="1508"/>
                  </a:cubicBezTo>
                  <a:cubicBezTo>
                    <a:pt x="2638" y="885"/>
                    <a:pt x="2665" y="236"/>
                    <a:pt x="2340" y="47"/>
                  </a:cubicBezTo>
                  <a:cubicBezTo>
                    <a:pt x="2282" y="15"/>
                    <a:pt x="2217" y="0"/>
                    <a:pt x="2146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3"/>
            <p:cNvSpPr/>
            <p:nvPr/>
          </p:nvSpPr>
          <p:spPr>
            <a:xfrm>
              <a:off x="1435950" y="520425"/>
              <a:ext cx="39600" cy="101825"/>
            </a:xfrm>
            <a:custGeom>
              <a:avLst/>
              <a:gdLst/>
              <a:ahLst/>
              <a:cxnLst/>
              <a:rect l="l" t="t" r="r" b="b"/>
              <a:pathLst>
                <a:path w="1584" h="4073" extrusionOk="0">
                  <a:moveTo>
                    <a:pt x="799" y="0"/>
                  </a:moveTo>
                  <a:cubicBezTo>
                    <a:pt x="352" y="0"/>
                    <a:pt x="0" y="501"/>
                    <a:pt x="0" y="1123"/>
                  </a:cubicBezTo>
                  <a:cubicBezTo>
                    <a:pt x="0" y="1731"/>
                    <a:pt x="799" y="4072"/>
                    <a:pt x="799" y="4072"/>
                  </a:cubicBezTo>
                  <a:cubicBezTo>
                    <a:pt x="799" y="4072"/>
                    <a:pt x="1583" y="1731"/>
                    <a:pt x="1583" y="1123"/>
                  </a:cubicBezTo>
                  <a:cubicBezTo>
                    <a:pt x="1583" y="501"/>
                    <a:pt x="1232" y="0"/>
                    <a:pt x="79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1435950" y="2071975"/>
              <a:ext cx="39600" cy="101825"/>
            </a:xfrm>
            <a:custGeom>
              <a:avLst/>
              <a:gdLst/>
              <a:ahLst/>
              <a:cxnLst/>
              <a:rect l="l" t="t" r="r" b="b"/>
              <a:pathLst>
                <a:path w="1584" h="4073" extrusionOk="0">
                  <a:moveTo>
                    <a:pt x="799" y="0"/>
                  </a:moveTo>
                  <a:cubicBezTo>
                    <a:pt x="799" y="0"/>
                    <a:pt x="0" y="2341"/>
                    <a:pt x="0" y="2949"/>
                  </a:cubicBezTo>
                  <a:cubicBezTo>
                    <a:pt x="0" y="3571"/>
                    <a:pt x="352" y="4073"/>
                    <a:pt x="799" y="4073"/>
                  </a:cubicBezTo>
                  <a:cubicBezTo>
                    <a:pt x="1232" y="4073"/>
                    <a:pt x="1583" y="3571"/>
                    <a:pt x="1583" y="2949"/>
                  </a:cubicBezTo>
                  <a:cubicBezTo>
                    <a:pt x="1583" y="2341"/>
                    <a:pt x="799" y="0"/>
                    <a:pt x="79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3"/>
            <p:cNvSpPr/>
            <p:nvPr/>
          </p:nvSpPr>
          <p:spPr>
            <a:xfrm>
              <a:off x="1158625" y="569600"/>
              <a:ext cx="49400" cy="96250"/>
            </a:xfrm>
            <a:custGeom>
              <a:avLst/>
              <a:gdLst/>
              <a:ahLst/>
              <a:cxnLst/>
              <a:rect l="l" t="t" r="r" b="b"/>
              <a:pathLst>
                <a:path w="1976" h="3850" extrusionOk="0">
                  <a:moveTo>
                    <a:pt x="782" y="0"/>
                  </a:moveTo>
                  <a:cubicBezTo>
                    <a:pt x="714" y="0"/>
                    <a:pt x="647" y="11"/>
                    <a:pt x="583" y="35"/>
                  </a:cubicBezTo>
                  <a:cubicBezTo>
                    <a:pt x="163" y="184"/>
                    <a:pt x="1" y="765"/>
                    <a:pt x="217" y="1348"/>
                  </a:cubicBezTo>
                  <a:cubicBezTo>
                    <a:pt x="434" y="1929"/>
                    <a:pt x="1976" y="3850"/>
                    <a:pt x="1976" y="3850"/>
                  </a:cubicBezTo>
                  <a:cubicBezTo>
                    <a:pt x="1976" y="3850"/>
                    <a:pt x="1922" y="1388"/>
                    <a:pt x="1705" y="807"/>
                  </a:cubicBezTo>
                  <a:cubicBezTo>
                    <a:pt x="1523" y="317"/>
                    <a:pt x="1140" y="0"/>
                    <a:pt x="782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3"/>
            <p:cNvSpPr/>
            <p:nvPr/>
          </p:nvSpPr>
          <p:spPr>
            <a:xfrm>
              <a:off x="1703775" y="2028350"/>
              <a:ext cx="49075" cy="96575"/>
            </a:xfrm>
            <a:custGeom>
              <a:avLst/>
              <a:gdLst/>
              <a:ahLst/>
              <a:cxnLst/>
              <a:rect l="l" t="t" r="r" b="b"/>
              <a:pathLst>
                <a:path w="1963" h="3863" extrusionOk="0">
                  <a:moveTo>
                    <a:pt x="1" y="1"/>
                  </a:moveTo>
                  <a:cubicBezTo>
                    <a:pt x="1" y="1"/>
                    <a:pt x="55" y="2463"/>
                    <a:pt x="271" y="3044"/>
                  </a:cubicBezTo>
                  <a:cubicBezTo>
                    <a:pt x="443" y="3536"/>
                    <a:pt x="826" y="3863"/>
                    <a:pt x="1194" y="3863"/>
                  </a:cubicBezTo>
                  <a:cubicBezTo>
                    <a:pt x="1262" y="3863"/>
                    <a:pt x="1329" y="3852"/>
                    <a:pt x="1394" y="3828"/>
                  </a:cubicBezTo>
                  <a:cubicBezTo>
                    <a:pt x="1800" y="3680"/>
                    <a:pt x="1962" y="3085"/>
                    <a:pt x="1759" y="2503"/>
                  </a:cubicBezTo>
                  <a:cubicBezTo>
                    <a:pt x="1543" y="192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3"/>
            <p:cNvSpPr/>
            <p:nvPr/>
          </p:nvSpPr>
          <p:spPr>
            <a:xfrm>
              <a:off x="916175" y="710350"/>
              <a:ext cx="73750" cy="81650"/>
            </a:xfrm>
            <a:custGeom>
              <a:avLst/>
              <a:gdLst/>
              <a:ahLst/>
              <a:cxnLst/>
              <a:rect l="l" t="t" r="r" b="b"/>
              <a:pathLst>
                <a:path w="2950" h="3266" extrusionOk="0">
                  <a:moveTo>
                    <a:pt x="738" y="1"/>
                  </a:moveTo>
                  <a:cubicBezTo>
                    <a:pt x="586" y="1"/>
                    <a:pt x="447" y="46"/>
                    <a:pt x="338" y="140"/>
                  </a:cubicBezTo>
                  <a:cubicBezTo>
                    <a:pt x="0" y="425"/>
                    <a:pt x="40" y="1033"/>
                    <a:pt x="446" y="1507"/>
                  </a:cubicBezTo>
                  <a:cubicBezTo>
                    <a:pt x="839" y="1980"/>
                    <a:pt x="2949" y="3266"/>
                    <a:pt x="2949" y="3266"/>
                  </a:cubicBezTo>
                  <a:cubicBezTo>
                    <a:pt x="2949" y="3266"/>
                    <a:pt x="2057" y="966"/>
                    <a:pt x="1651" y="492"/>
                  </a:cubicBezTo>
                  <a:cubicBezTo>
                    <a:pt x="1389" y="178"/>
                    <a:pt x="1039" y="1"/>
                    <a:pt x="73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3"/>
            <p:cNvSpPr/>
            <p:nvPr/>
          </p:nvSpPr>
          <p:spPr>
            <a:xfrm>
              <a:off x="1921925" y="1902550"/>
              <a:ext cx="73725" cy="81325"/>
            </a:xfrm>
            <a:custGeom>
              <a:avLst/>
              <a:gdLst/>
              <a:ahLst/>
              <a:cxnLst/>
              <a:rect l="l" t="t" r="r" b="b"/>
              <a:pathLst>
                <a:path w="2949" h="3253" extrusionOk="0">
                  <a:moveTo>
                    <a:pt x="0" y="1"/>
                  </a:moveTo>
                  <a:cubicBezTo>
                    <a:pt x="0" y="1"/>
                    <a:pt x="893" y="2300"/>
                    <a:pt x="1285" y="2773"/>
                  </a:cubicBezTo>
                  <a:cubicBezTo>
                    <a:pt x="1545" y="3078"/>
                    <a:pt x="1895" y="3252"/>
                    <a:pt x="2199" y="3252"/>
                  </a:cubicBezTo>
                  <a:cubicBezTo>
                    <a:pt x="2354" y="3252"/>
                    <a:pt x="2497" y="3208"/>
                    <a:pt x="2610" y="3112"/>
                  </a:cubicBezTo>
                  <a:cubicBezTo>
                    <a:pt x="2949" y="2827"/>
                    <a:pt x="2895" y="2219"/>
                    <a:pt x="2502" y="1745"/>
                  </a:cubicBezTo>
                  <a:cubicBezTo>
                    <a:pt x="2096" y="127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3"/>
            <p:cNvSpPr/>
            <p:nvPr/>
          </p:nvSpPr>
          <p:spPr>
            <a:xfrm>
              <a:off x="734550" y="92557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874" y="0"/>
                  </a:moveTo>
                  <a:cubicBezTo>
                    <a:pt x="586" y="0"/>
                    <a:pt x="339" y="111"/>
                    <a:pt x="217" y="324"/>
                  </a:cubicBezTo>
                  <a:cubicBezTo>
                    <a:pt x="1" y="703"/>
                    <a:pt x="258" y="1271"/>
                    <a:pt x="785" y="1569"/>
                  </a:cubicBezTo>
                  <a:cubicBezTo>
                    <a:pt x="1326" y="1880"/>
                    <a:pt x="3734" y="2367"/>
                    <a:pt x="3734" y="2367"/>
                  </a:cubicBezTo>
                  <a:cubicBezTo>
                    <a:pt x="3734" y="2367"/>
                    <a:pt x="2111" y="513"/>
                    <a:pt x="1584" y="203"/>
                  </a:cubicBezTo>
                  <a:cubicBezTo>
                    <a:pt x="1348" y="67"/>
                    <a:pt x="1098" y="0"/>
                    <a:pt x="87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3"/>
            <p:cNvSpPr/>
            <p:nvPr/>
          </p:nvSpPr>
          <p:spPr>
            <a:xfrm>
              <a:off x="2083575" y="1709450"/>
              <a:ext cx="93675" cy="59200"/>
            </a:xfrm>
            <a:custGeom>
              <a:avLst/>
              <a:gdLst/>
              <a:ahLst/>
              <a:cxnLst/>
              <a:rect l="l" t="t" r="r" b="b"/>
              <a:pathLst>
                <a:path w="3747" h="236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623" y="1854"/>
                    <a:pt x="2164" y="2165"/>
                  </a:cubicBezTo>
                  <a:cubicBezTo>
                    <a:pt x="2395" y="2301"/>
                    <a:pt x="2640" y="2367"/>
                    <a:pt x="2863" y="2367"/>
                  </a:cubicBezTo>
                  <a:cubicBezTo>
                    <a:pt x="3151" y="2367"/>
                    <a:pt x="3401" y="2257"/>
                    <a:pt x="3530" y="2043"/>
                  </a:cubicBezTo>
                  <a:cubicBezTo>
                    <a:pt x="3746" y="1665"/>
                    <a:pt x="3490" y="1109"/>
                    <a:pt x="2949" y="799"/>
                  </a:cubicBezTo>
                  <a:cubicBezTo>
                    <a:pt x="2421" y="48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3"/>
            <p:cNvSpPr/>
            <p:nvPr/>
          </p:nvSpPr>
          <p:spPr>
            <a:xfrm>
              <a:off x="639875" y="1188375"/>
              <a:ext cx="102150" cy="40025"/>
            </a:xfrm>
            <a:custGeom>
              <a:avLst/>
              <a:gdLst/>
              <a:ahLst/>
              <a:cxnLst/>
              <a:rect l="l" t="t" r="r" b="b"/>
              <a:pathLst>
                <a:path w="4086" h="1601" extrusionOk="0">
                  <a:moveTo>
                    <a:pt x="1036" y="1"/>
                  </a:moveTo>
                  <a:cubicBezTo>
                    <a:pt x="544" y="1"/>
                    <a:pt x="139" y="241"/>
                    <a:pt x="81" y="607"/>
                  </a:cubicBezTo>
                  <a:cubicBezTo>
                    <a:pt x="0" y="1040"/>
                    <a:pt x="433" y="1472"/>
                    <a:pt x="1042" y="1581"/>
                  </a:cubicBezTo>
                  <a:cubicBezTo>
                    <a:pt x="1118" y="1594"/>
                    <a:pt x="1223" y="1600"/>
                    <a:pt x="1348" y="1600"/>
                  </a:cubicBezTo>
                  <a:cubicBezTo>
                    <a:pt x="2221" y="1600"/>
                    <a:pt x="4085" y="1310"/>
                    <a:pt x="4085" y="1310"/>
                  </a:cubicBezTo>
                  <a:cubicBezTo>
                    <a:pt x="4085" y="1310"/>
                    <a:pt x="1921" y="134"/>
                    <a:pt x="1313" y="26"/>
                  </a:cubicBezTo>
                  <a:cubicBezTo>
                    <a:pt x="1219" y="9"/>
                    <a:pt x="1126" y="1"/>
                    <a:pt x="103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3"/>
            <p:cNvSpPr/>
            <p:nvPr/>
          </p:nvSpPr>
          <p:spPr>
            <a:xfrm>
              <a:off x="2169775" y="1465825"/>
              <a:ext cx="102175" cy="40000"/>
            </a:xfrm>
            <a:custGeom>
              <a:avLst/>
              <a:gdLst/>
              <a:ahLst/>
              <a:cxnLst/>
              <a:rect l="l" t="t" r="r" b="b"/>
              <a:pathLst>
                <a:path w="4087" h="1600" extrusionOk="0">
                  <a:moveTo>
                    <a:pt x="2739" y="0"/>
                  </a:moveTo>
                  <a:cubicBezTo>
                    <a:pt x="1865" y="0"/>
                    <a:pt x="1" y="290"/>
                    <a:pt x="1" y="290"/>
                  </a:cubicBezTo>
                  <a:cubicBezTo>
                    <a:pt x="1" y="290"/>
                    <a:pt x="2165" y="1467"/>
                    <a:pt x="2774" y="1575"/>
                  </a:cubicBezTo>
                  <a:cubicBezTo>
                    <a:pt x="2866" y="1592"/>
                    <a:pt x="2957" y="1600"/>
                    <a:pt x="3046" y="1600"/>
                  </a:cubicBezTo>
                  <a:cubicBezTo>
                    <a:pt x="3530" y="1600"/>
                    <a:pt x="3936" y="1360"/>
                    <a:pt x="4005" y="994"/>
                  </a:cubicBezTo>
                  <a:cubicBezTo>
                    <a:pt x="4086" y="561"/>
                    <a:pt x="3653" y="128"/>
                    <a:pt x="3045" y="20"/>
                  </a:cubicBezTo>
                  <a:cubicBezTo>
                    <a:pt x="2969" y="6"/>
                    <a:pt x="2864" y="0"/>
                    <a:pt x="273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3"/>
            <p:cNvSpPr/>
            <p:nvPr/>
          </p:nvSpPr>
          <p:spPr>
            <a:xfrm>
              <a:off x="639875" y="1465825"/>
              <a:ext cx="102150" cy="40000"/>
            </a:xfrm>
            <a:custGeom>
              <a:avLst/>
              <a:gdLst/>
              <a:ahLst/>
              <a:cxnLst/>
              <a:rect l="l" t="t" r="r" b="b"/>
              <a:pathLst>
                <a:path w="4086" h="1600" extrusionOk="0">
                  <a:moveTo>
                    <a:pt x="1348" y="0"/>
                  </a:moveTo>
                  <a:cubicBezTo>
                    <a:pt x="1223" y="0"/>
                    <a:pt x="1118" y="6"/>
                    <a:pt x="1042" y="20"/>
                  </a:cubicBezTo>
                  <a:cubicBezTo>
                    <a:pt x="433" y="128"/>
                    <a:pt x="0" y="561"/>
                    <a:pt x="81" y="994"/>
                  </a:cubicBezTo>
                  <a:cubicBezTo>
                    <a:pt x="139" y="1360"/>
                    <a:pt x="544" y="1600"/>
                    <a:pt x="1036" y="1600"/>
                  </a:cubicBezTo>
                  <a:cubicBezTo>
                    <a:pt x="1126" y="1600"/>
                    <a:pt x="1219" y="1592"/>
                    <a:pt x="1313" y="1575"/>
                  </a:cubicBezTo>
                  <a:cubicBezTo>
                    <a:pt x="1921" y="1467"/>
                    <a:pt x="4085" y="290"/>
                    <a:pt x="4085" y="290"/>
                  </a:cubicBezTo>
                  <a:cubicBezTo>
                    <a:pt x="4085" y="290"/>
                    <a:pt x="2221" y="0"/>
                    <a:pt x="134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3"/>
            <p:cNvSpPr/>
            <p:nvPr/>
          </p:nvSpPr>
          <p:spPr>
            <a:xfrm>
              <a:off x="2169775" y="1188375"/>
              <a:ext cx="102175" cy="40025"/>
            </a:xfrm>
            <a:custGeom>
              <a:avLst/>
              <a:gdLst/>
              <a:ahLst/>
              <a:cxnLst/>
              <a:rect l="l" t="t" r="r" b="b"/>
              <a:pathLst>
                <a:path w="4087" h="1601" extrusionOk="0">
                  <a:moveTo>
                    <a:pt x="3046" y="1"/>
                  </a:moveTo>
                  <a:cubicBezTo>
                    <a:pt x="2957" y="1"/>
                    <a:pt x="2866" y="9"/>
                    <a:pt x="2774" y="26"/>
                  </a:cubicBezTo>
                  <a:cubicBezTo>
                    <a:pt x="2165" y="134"/>
                    <a:pt x="1" y="1310"/>
                    <a:pt x="1" y="1310"/>
                  </a:cubicBezTo>
                  <a:cubicBezTo>
                    <a:pt x="1" y="1310"/>
                    <a:pt x="1865" y="1600"/>
                    <a:pt x="2739" y="1600"/>
                  </a:cubicBezTo>
                  <a:cubicBezTo>
                    <a:pt x="2864" y="1600"/>
                    <a:pt x="2969" y="1594"/>
                    <a:pt x="3045" y="1581"/>
                  </a:cubicBezTo>
                  <a:cubicBezTo>
                    <a:pt x="3653" y="1472"/>
                    <a:pt x="4086" y="1040"/>
                    <a:pt x="4005" y="607"/>
                  </a:cubicBezTo>
                  <a:cubicBezTo>
                    <a:pt x="3936" y="241"/>
                    <a:pt x="3530" y="1"/>
                    <a:pt x="304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3"/>
            <p:cNvSpPr/>
            <p:nvPr/>
          </p:nvSpPr>
          <p:spPr>
            <a:xfrm>
              <a:off x="734550" y="1709450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734" y="0"/>
                  </a:moveTo>
                  <a:cubicBezTo>
                    <a:pt x="3734" y="0"/>
                    <a:pt x="1326" y="487"/>
                    <a:pt x="785" y="799"/>
                  </a:cubicBezTo>
                  <a:cubicBezTo>
                    <a:pt x="258" y="1109"/>
                    <a:pt x="1" y="1665"/>
                    <a:pt x="217" y="2043"/>
                  </a:cubicBezTo>
                  <a:cubicBezTo>
                    <a:pt x="339" y="2257"/>
                    <a:pt x="586" y="2367"/>
                    <a:pt x="874" y="2367"/>
                  </a:cubicBezTo>
                  <a:cubicBezTo>
                    <a:pt x="1098" y="2367"/>
                    <a:pt x="1348" y="2301"/>
                    <a:pt x="1584" y="2165"/>
                  </a:cubicBezTo>
                  <a:cubicBezTo>
                    <a:pt x="2111" y="1854"/>
                    <a:pt x="3734" y="0"/>
                    <a:pt x="373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3"/>
            <p:cNvSpPr/>
            <p:nvPr/>
          </p:nvSpPr>
          <p:spPr>
            <a:xfrm>
              <a:off x="2083575" y="925575"/>
              <a:ext cx="93675" cy="59200"/>
            </a:xfrm>
            <a:custGeom>
              <a:avLst/>
              <a:gdLst/>
              <a:ahLst/>
              <a:cxnLst/>
              <a:rect l="l" t="t" r="r" b="b"/>
              <a:pathLst>
                <a:path w="3747" h="2368" extrusionOk="0">
                  <a:moveTo>
                    <a:pt x="2863" y="0"/>
                  </a:moveTo>
                  <a:cubicBezTo>
                    <a:pt x="2640" y="0"/>
                    <a:pt x="2395" y="67"/>
                    <a:pt x="2164" y="203"/>
                  </a:cubicBezTo>
                  <a:cubicBezTo>
                    <a:pt x="1623" y="513"/>
                    <a:pt x="0" y="2367"/>
                    <a:pt x="0" y="2367"/>
                  </a:cubicBezTo>
                  <a:cubicBezTo>
                    <a:pt x="0" y="2367"/>
                    <a:pt x="2421" y="1880"/>
                    <a:pt x="2949" y="1569"/>
                  </a:cubicBezTo>
                  <a:cubicBezTo>
                    <a:pt x="3490" y="1271"/>
                    <a:pt x="3746" y="703"/>
                    <a:pt x="3530" y="324"/>
                  </a:cubicBezTo>
                  <a:cubicBezTo>
                    <a:pt x="3401" y="111"/>
                    <a:pt x="3151" y="0"/>
                    <a:pt x="2863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3"/>
            <p:cNvSpPr/>
            <p:nvPr/>
          </p:nvSpPr>
          <p:spPr>
            <a:xfrm>
              <a:off x="916175" y="1902550"/>
              <a:ext cx="73750" cy="81325"/>
            </a:xfrm>
            <a:custGeom>
              <a:avLst/>
              <a:gdLst/>
              <a:ahLst/>
              <a:cxnLst/>
              <a:rect l="l" t="t" r="r" b="b"/>
              <a:pathLst>
                <a:path w="2950" h="3253" extrusionOk="0">
                  <a:moveTo>
                    <a:pt x="2949" y="1"/>
                  </a:moveTo>
                  <a:cubicBezTo>
                    <a:pt x="2949" y="1"/>
                    <a:pt x="839" y="1272"/>
                    <a:pt x="446" y="1745"/>
                  </a:cubicBezTo>
                  <a:cubicBezTo>
                    <a:pt x="40" y="2219"/>
                    <a:pt x="0" y="2827"/>
                    <a:pt x="338" y="3112"/>
                  </a:cubicBezTo>
                  <a:cubicBezTo>
                    <a:pt x="447" y="3208"/>
                    <a:pt x="587" y="3252"/>
                    <a:pt x="740" y="3252"/>
                  </a:cubicBezTo>
                  <a:cubicBezTo>
                    <a:pt x="1041" y="3252"/>
                    <a:pt x="1390" y="3078"/>
                    <a:pt x="1651" y="2773"/>
                  </a:cubicBezTo>
                  <a:cubicBezTo>
                    <a:pt x="2057" y="2300"/>
                    <a:pt x="2949" y="1"/>
                    <a:pt x="294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3"/>
            <p:cNvSpPr/>
            <p:nvPr/>
          </p:nvSpPr>
          <p:spPr>
            <a:xfrm>
              <a:off x="1921925" y="710350"/>
              <a:ext cx="73725" cy="81650"/>
            </a:xfrm>
            <a:custGeom>
              <a:avLst/>
              <a:gdLst/>
              <a:ahLst/>
              <a:cxnLst/>
              <a:rect l="l" t="t" r="r" b="b"/>
              <a:pathLst>
                <a:path w="2949" h="3266" extrusionOk="0">
                  <a:moveTo>
                    <a:pt x="2202" y="1"/>
                  </a:moveTo>
                  <a:cubicBezTo>
                    <a:pt x="1897" y="1"/>
                    <a:pt x="1546" y="178"/>
                    <a:pt x="1285" y="492"/>
                  </a:cubicBezTo>
                  <a:cubicBezTo>
                    <a:pt x="893" y="966"/>
                    <a:pt x="0" y="3266"/>
                    <a:pt x="0" y="3266"/>
                  </a:cubicBezTo>
                  <a:cubicBezTo>
                    <a:pt x="0" y="3266"/>
                    <a:pt x="2096" y="1980"/>
                    <a:pt x="2502" y="1507"/>
                  </a:cubicBezTo>
                  <a:cubicBezTo>
                    <a:pt x="2895" y="1033"/>
                    <a:pt x="2949" y="425"/>
                    <a:pt x="2610" y="140"/>
                  </a:cubicBezTo>
                  <a:cubicBezTo>
                    <a:pt x="2497" y="46"/>
                    <a:pt x="2355" y="1"/>
                    <a:pt x="220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3"/>
            <p:cNvSpPr/>
            <p:nvPr/>
          </p:nvSpPr>
          <p:spPr>
            <a:xfrm>
              <a:off x="1158625" y="2028350"/>
              <a:ext cx="49400" cy="96575"/>
            </a:xfrm>
            <a:custGeom>
              <a:avLst/>
              <a:gdLst/>
              <a:ahLst/>
              <a:cxnLst/>
              <a:rect l="l" t="t" r="r" b="b"/>
              <a:pathLst>
                <a:path w="1976" h="3863" extrusionOk="0">
                  <a:moveTo>
                    <a:pt x="1976" y="1"/>
                  </a:moveTo>
                  <a:cubicBezTo>
                    <a:pt x="1976" y="1"/>
                    <a:pt x="434" y="1922"/>
                    <a:pt x="217" y="2503"/>
                  </a:cubicBezTo>
                  <a:cubicBezTo>
                    <a:pt x="1" y="3085"/>
                    <a:pt x="163" y="3680"/>
                    <a:pt x="583" y="3828"/>
                  </a:cubicBezTo>
                  <a:cubicBezTo>
                    <a:pt x="646" y="3852"/>
                    <a:pt x="712" y="3863"/>
                    <a:pt x="778" y="3863"/>
                  </a:cubicBezTo>
                  <a:cubicBezTo>
                    <a:pt x="1138" y="3863"/>
                    <a:pt x="1522" y="3536"/>
                    <a:pt x="1705" y="3044"/>
                  </a:cubicBezTo>
                  <a:cubicBezTo>
                    <a:pt x="1922" y="2463"/>
                    <a:pt x="1976" y="1"/>
                    <a:pt x="197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3"/>
            <p:cNvSpPr/>
            <p:nvPr/>
          </p:nvSpPr>
          <p:spPr>
            <a:xfrm>
              <a:off x="1703775" y="569600"/>
              <a:ext cx="49075" cy="96250"/>
            </a:xfrm>
            <a:custGeom>
              <a:avLst/>
              <a:gdLst/>
              <a:ahLst/>
              <a:cxnLst/>
              <a:rect l="l" t="t" r="r" b="b"/>
              <a:pathLst>
                <a:path w="1963" h="3850" extrusionOk="0">
                  <a:moveTo>
                    <a:pt x="1190" y="0"/>
                  </a:moveTo>
                  <a:cubicBezTo>
                    <a:pt x="823" y="0"/>
                    <a:pt x="442" y="317"/>
                    <a:pt x="271" y="807"/>
                  </a:cubicBezTo>
                  <a:cubicBezTo>
                    <a:pt x="55" y="1388"/>
                    <a:pt x="1" y="3850"/>
                    <a:pt x="1" y="3850"/>
                  </a:cubicBezTo>
                  <a:cubicBezTo>
                    <a:pt x="1" y="3850"/>
                    <a:pt x="1543" y="1929"/>
                    <a:pt x="1759" y="1348"/>
                  </a:cubicBezTo>
                  <a:cubicBezTo>
                    <a:pt x="1962" y="765"/>
                    <a:pt x="1800" y="184"/>
                    <a:pt x="1394" y="35"/>
                  </a:cubicBezTo>
                  <a:cubicBezTo>
                    <a:pt x="1328" y="11"/>
                    <a:pt x="1259" y="0"/>
                    <a:pt x="119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3"/>
            <p:cNvSpPr/>
            <p:nvPr/>
          </p:nvSpPr>
          <p:spPr>
            <a:xfrm>
              <a:off x="1422075" y="1313450"/>
              <a:ext cx="67325" cy="67300"/>
            </a:xfrm>
            <a:custGeom>
              <a:avLst/>
              <a:gdLst/>
              <a:ahLst/>
              <a:cxnLst/>
              <a:rect l="l" t="t" r="r" b="b"/>
              <a:pathLst>
                <a:path w="2693" h="2692" extrusionOk="0">
                  <a:moveTo>
                    <a:pt x="1354" y="1"/>
                  </a:moveTo>
                  <a:cubicBezTo>
                    <a:pt x="609" y="1"/>
                    <a:pt x="1" y="609"/>
                    <a:pt x="1" y="1353"/>
                  </a:cubicBezTo>
                  <a:cubicBezTo>
                    <a:pt x="1" y="2097"/>
                    <a:pt x="609" y="2692"/>
                    <a:pt x="1354" y="2692"/>
                  </a:cubicBezTo>
                  <a:cubicBezTo>
                    <a:pt x="2097" y="2692"/>
                    <a:pt x="2692" y="2097"/>
                    <a:pt x="2692" y="1353"/>
                  </a:cubicBezTo>
                  <a:cubicBezTo>
                    <a:pt x="2692" y="609"/>
                    <a:pt x="2097" y="1"/>
                    <a:pt x="135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3"/>
            <p:cNvSpPr/>
            <p:nvPr/>
          </p:nvSpPr>
          <p:spPr>
            <a:xfrm>
              <a:off x="498175" y="2082875"/>
              <a:ext cx="95400" cy="227225"/>
            </a:xfrm>
            <a:custGeom>
              <a:avLst/>
              <a:gdLst/>
              <a:ahLst/>
              <a:cxnLst/>
              <a:rect l="l" t="t" r="r" b="b"/>
              <a:pathLst>
                <a:path w="3816" h="9089" extrusionOk="0">
                  <a:moveTo>
                    <a:pt x="252" y="0"/>
                  </a:moveTo>
                  <a:cubicBezTo>
                    <a:pt x="175" y="0"/>
                    <a:pt x="102" y="40"/>
                    <a:pt x="55" y="105"/>
                  </a:cubicBezTo>
                  <a:cubicBezTo>
                    <a:pt x="1" y="214"/>
                    <a:pt x="41" y="349"/>
                    <a:pt x="149" y="403"/>
                  </a:cubicBezTo>
                  <a:cubicBezTo>
                    <a:pt x="1381" y="1052"/>
                    <a:pt x="2219" y="2581"/>
                    <a:pt x="2124" y="3961"/>
                  </a:cubicBezTo>
                  <a:cubicBezTo>
                    <a:pt x="2111" y="4232"/>
                    <a:pt x="2057" y="4475"/>
                    <a:pt x="2016" y="4746"/>
                  </a:cubicBezTo>
                  <a:cubicBezTo>
                    <a:pt x="1962" y="5016"/>
                    <a:pt x="1908" y="5300"/>
                    <a:pt x="1895" y="5584"/>
                  </a:cubicBezTo>
                  <a:cubicBezTo>
                    <a:pt x="1814" y="6829"/>
                    <a:pt x="2382" y="8182"/>
                    <a:pt x="3356" y="9006"/>
                  </a:cubicBezTo>
                  <a:cubicBezTo>
                    <a:pt x="3408" y="9059"/>
                    <a:pt x="3483" y="9088"/>
                    <a:pt x="3559" y="9088"/>
                  </a:cubicBezTo>
                  <a:cubicBezTo>
                    <a:pt x="3600" y="9088"/>
                    <a:pt x="3642" y="9079"/>
                    <a:pt x="3680" y="9060"/>
                  </a:cubicBezTo>
                  <a:cubicBezTo>
                    <a:pt x="3693" y="9047"/>
                    <a:pt x="3693" y="9047"/>
                    <a:pt x="3707" y="9047"/>
                  </a:cubicBezTo>
                  <a:cubicBezTo>
                    <a:pt x="3788" y="8979"/>
                    <a:pt x="3816" y="8844"/>
                    <a:pt x="3788" y="8763"/>
                  </a:cubicBezTo>
                  <a:cubicBezTo>
                    <a:pt x="3751" y="8678"/>
                    <a:pt x="3671" y="8626"/>
                    <a:pt x="3586" y="8626"/>
                  </a:cubicBezTo>
                  <a:cubicBezTo>
                    <a:pt x="3577" y="8626"/>
                    <a:pt x="3567" y="8626"/>
                    <a:pt x="3558" y="8627"/>
                  </a:cubicBezTo>
                  <a:cubicBezTo>
                    <a:pt x="2733" y="7870"/>
                    <a:pt x="2246" y="6707"/>
                    <a:pt x="2328" y="5611"/>
                  </a:cubicBezTo>
                  <a:cubicBezTo>
                    <a:pt x="2341" y="5354"/>
                    <a:pt x="2382" y="5097"/>
                    <a:pt x="2436" y="4827"/>
                  </a:cubicBezTo>
                  <a:cubicBezTo>
                    <a:pt x="2490" y="4556"/>
                    <a:pt x="2544" y="4286"/>
                    <a:pt x="2557" y="4001"/>
                  </a:cubicBezTo>
                  <a:cubicBezTo>
                    <a:pt x="2665" y="2432"/>
                    <a:pt x="1745" y="755"/>
                    <a:pt x="353" y="24"/>
                  </a:cubicBezTo>
                  <a:cubicBezTo>
                    <a:pt x="320" y="8"/>
                    <a:pt x="285" y="0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546875" y="2059800"/>
              <a:ext cx="558025" cy="984125"/>
            </a:xfrm>
            <a:custGeom>
              <a:avLst/>
              <a:gdLst/>
              <a:ahLst/>
              <a:cxnLst/>
              <a:rect l="l" t="t" r="r" b="b"/>
              <a:pathLst>
                <a:path w="22321" h="39365" extrusionOk="0">
                  <a:moveTo>
                    <a:pt x="758" y="0"/>
                  </a:moveTo>
                  <a:lnTo>
                    <a:pt x="1" y="406"/>
                  </a:lnTo>
                  <a:lnTo>
                    <a:pt x="21563" y="39364"/>
                  </a:lnTo>
                  <a:lnTo>
                    <a:pt x="22321" y="38945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546875" y="2059800"/>
              <a:ext cx="37225" cy="33150"/>
            </a:xfrm>
            <a:custGeom>
              <a:avLst/>
              <a:gdLst/>
              <a:ahLst/>
              <a:cxnLst/>
              <a:rect l="l" t="t" r="r" b="b"/>
              <a:pathLst>
                <a:path w="1489" h="1326" extrusionOk="0">
                  <a:moveTo>
                    <a:pt x="758" y="0"/>
                  </a:moveTo>
                  <a:lnTo>
                    <a:pt x="1" y="406"/>
                  </a:lnTo>
                  <a:lnTo>
                    <a:pt x="758" y="0"/>
                  </a:lnTo>
                  <a:lnTo>
                    <a:pt x="1489" y="1326"/>
                  </a:lnTo>
                  <a:lnTo>
                    <a:pt x="1489" y="1326"/>
                  </a:lnTo>
                  <a:close/>
                </a:path>
              </a:pathLst>
            </a:custGeom>
            <a:solidFill>
              <a:srgbClr val="CF9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546875" y="2059800"/>
              <a:ext cx="37225" cy="43650"/>
            </a:xfrm>
            <a:custGeom>
              <a:avLst/>
              <a:gdLst/>
              <a:ahLst/>
              <a:cxnLst/>
              <a:rect l="l" t="t" r="r" b="b"/>
              <a:pathLst>
                <a:path w="1489" h="1746" extrusionOk="0">
                  <a:moveTo>
                    <a:pt x="758" y="0"/>
                  </a:moveTo>
                  <a:lnTo>
                    <a:pt x="1" y="406"/>
                  </a:lnTo>
                  <a:lnTo>
                    <a:pt x="744" y="1746"/>
                  </a:lnTo>
                  <a:lnTo>
                    <a:pt x="1489" y="1326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0061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76350" y="1655325"/>
              <a:ext cx="368275" cy="473150"/>
            </a:xfrm>
            <a:custGeom>
              <a:avLst/>
              <a:gdLst/>
              <a:ahLst/>
              <a:cxnLst/>
              <a:rect l="l" t="t" r="r" b="b"/>
              <a:pathLst>
                <a:path w="14731" h="18926" extrusionOk="0">
                  <a:moveTo>
                    <a:pt x="6141" y="1"/>
                  </a:moveTo>
                  <a:lnTo>
                    <a:pt x="0" y="3397"/>
                  </a:lnTo>
                  <a:lnTo>
                    <a:pt x="8603" y="18926"/>
                  </a:lnTo>
                  <a:lnTo>
                    <a:pt x="14731" y="15530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530650" y="1929600"/>
              <a:ext cx="80500" cy="176900"/>
            </a:xfrm>
            <a:custGeom>
              <a:avLst/>
              <a:gdLst/>
              <a:ahLst/>
              <a:cxnLst/>
              <a:rect l="l" t="t" r="r" b="b"/>
              <a:pathLst>
                <a:path w="3220" h="7076" extrusionOk="0">
                  <a:moveTo>
                    <a:pt x="2043" y="1"/>
                  </a:moveTo>
                  <a:lnTo>
                    <a:pt x="0" y="7075"/>
                  </a:lnTo>
                  <a:lnTo>
                    <a:pt x="0" y="7075"/>
                  </a:lnTo>
                  <a:lnTo>
                    <a:pt x="2138" y="5899"/>
                  </a:lnTo>
                  <a:lnTo>
                    <a:pt x="3220" y="2124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443725" y="1803800"/>
              <a:ext cx="97775" cy="291550"/>
            </a:xfrm>
            <a:custGeom>
              <a:avLst/>
              <a:gdLst/>
              <a:ahLst/>
              <a:cxnLst/>
              <a:rect l="l" t="t" r="r" b="b"/>
              <a:pathLst>
                <a:path w="3911" h="11662" extrusionOk="0">
                  <a:moveTo>
                    <a:pt x="2733" y="1"/>
                  </a:moveTo>
                  <a:lnTo>
                    <a:pt x="0" y="9537"/>
                  </a:lnTo>
                  <a:lnTo>
                    <a:pt x="1178" y="11661"/>
                  </a:lnTo>
                  <a:lnTo>
                    <a:pt x="3910" y="2138"/>
                  </a:lnTo>
                  <a:lnTo>
                    <a:pt x="273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374050" y="1678325"/>
              <a:ext cx="98100" cy="291550"/>
            </a:xfrm>
            <a:custGeom>
              <a:avLst/>
              <a:gdLst/>
              <a:ahLst/>
              <a:cxnLst/>
              <a:rect l="l" t="t" r="r" b="b"/>
              <a:pathLst>
                <a:path w="3924" h="11662" extrusionOk="0">
                  <a:moveTo>
                    <a:pt x="2747" y="1"/>
                  </a:moveTo>
                  <a:lnTo>
                    <a:pt x="1" y="9538"/>
                  </a:lnTo>
                  <a:lnTo>
                    <a:pt x="1178" y="11661"/>
                  </a:lnTo>
                  <a:lnTo>
                    <a:pt x="3924" y="2138"/>
                  </a:lnTo>
                  <a:lnTo>
                    <a:pt x="274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304750" y="1682400"/>
              <a:ext cx="76100" cy="162025"/>
            </a:xfrm>
            <a:custGeom>
              <a:avLst/>
              <a:gdLst/>
              <a:ahLst/>
              <a:cxnLst/>
              <a:rect l="l" t="t" r="r" b="b"/>
              <a:pathLst>
                <a:path w="3044" h="6481" extrusionOk="0">
                  <a:moveTo>
                    <a:pt x="3043" y="0"/>
                  </a:moveTo>
                  <a:lnTo>
                    <a:pt x="906" y="1177"/>
                  </a:lnTo>
                  <a:lnTo>
                    <a:pt x="0" y="4356"/>
                  </a:lnTo>
                  <a:lnTo>
                    <a:pt x="1177" y="6480"/>
                  </a:lnTo>
                  <a:lnTo>
                    <a:pt x="3043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38125" y="1489975"/>
              <a:ext cx="198850" cy="253300"/>
            </a:xfrm>
            <a:custGeom>
              <a:avLst/>
              <a:gdLst/>
              <a:ahLst/>
              <a:cxnLst/>
              <a:rect l="l" t="t" r="r" b="b"/>
              <a:pathLst>
                <a:path w="7954" h="10132" extrusionOk="0">
                  <a:moveTo>
                    <a:pt x="0" y="1"/>
                  </a:moveTo>
                  <a:lnTo>
                    <a:pt x="1177" y="10132"/>
                  </a:lnTo>
                  <a:lnTo>
                    <a:pt x="7954" y="6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252675" y="1636225"/>
              <a:ext cx="199550" cy="120650"/>
            </a:xfrm>
            <a:custGeom>
              <a:avLst/>
              <a:gdLst/>
              <a:ahLst/>
              <a:cxnLst/>
              <a:rect l="l" t="t" r="r" b="b"/>
              <a:pathLst>
                <a:path w="7982" h="4826" extrusionOk="0">
                  <a:moveTo>
                    <a:pt x="7341" y="1"/>
                  </a:moveTo>
                  <a:cubicBezTo>
                    <a:pt x="7253" y="1"/>
                    <a:pt x="7167" y="20"/>
                    <a:pt x="7088" y="62"/>
                  </a:cubicBezTo>
                  <a:lnTo>
                    <a:pt x="365" y="3782"/>
                  </a:lnTo>
                  <a:cubicBezTo>
                    <a:pt x="94" y="3930"/>
                    <a:pt x="0" y="4269"/>
                    <a:pt x="148" y="4540"/>
                  </a:cubicBezTo>
                  <a:cubicBezTo>
                    <a:pt x="250" y="4724"/>
                    <a:pt x="439" y="4826"/>
                    <a:pt x="634" y="4826"/>
                  </a:cubicBezTo>
                  <a:cubicBezTo>
                    <a:pt x="726" y="4826"/>
                    <a:pt x="819" y="4803"/>
                    <a:pt x="906" y="4756"/>
                  </a:cubicBezTo>
                  <a:lnTo>
                    <a:pt x="7615" y="1035"/>
                  </a:lnTo>
                  <a:cubicBezTo>
                    <a:pt x="7886" y="887"/>
                    <a:pt x="7981" y="548"/>
                    <a:pt x="7846" y="292"/>
                  </a:cubicBezTo>
                  <a:cubicBezTo>
                    <a:pt x="7742" y="104"/>
                    <a:pt x="7540" y="1"/>
                    <a:pt x="734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558375" y="2259800"/>
              <a:ext cx="18625" cy="30325"/>
            </a:xfrm>
            <a:custGeom>
              <a:avLst/>
              <a:gdLst/>
              <a:ahLst/>
              <a:cxnLst/>
              <a:rect l="l" t="t" r="r" b="b"/>
              <a:pathLst>
                <a:path w="745" h="1213" extrusionOk="0">
                  <a:moveTo>
                    <a:pt x="98" y="1"/>
                  </a:moveTo>
                  <a:cubicBezTo>
                    <a:pt x="87" y="1"/>
                    <a:pt x="77" y="3"/>
                    <a:pt x="68" y="8"/>
                  </a:cubicBezTo>
                  <a:cubicBezTo>
                    <a:pt x="1" y="35"/>
                    <a:pt x="28" y="225"/>
                    <a:pt x="122" y="401"/>
                  </a:cubicBezTo>
                  <a:cubicBezTo>
                    <a:pt x="230" y="591"/>
                    <a:pt x="744" y="1213"/>
                    <a:pt x="744" y="1213"/>
                  </a:cubicBezTo>
                  <a:cubicBezTo>
                    <a:pt x="744" y="1213"/>
                    <a:pt x="474" y="455"/>
                    <a:pt x="379" y="266"/>
                  </a:cubicBezTo>
                  <a:cubicBezTo>
                    <a:pt x="285" y="112"/>
                    <a:pt x="171" y="1"/>
                    <a:pt x="9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595575" y="2324250"/>
              <a:ext cx="18625" cy="30350"/>
            </a:xfrm>
            <a:custGeom>
              <a:avLst/>
              <a:gdLst/>
              <a:ahLst/>
              <a:cxnLst/>
              <a:rect l="l" t="t" r="r" b="b"/>
              <a:pathLst>
                <a:path w="745" h="121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57" y="758"/>
                    <a:pt x="365" y="947"/>
                  </a:cubicBezTo>
                  <a:cubicBezTo>
                    <a:pt x="447" y="1110"/>
                    <a:pt x="569" y="1213"/>
                    <a:pt x="644" y="1213"/>
                  </a:cubicBezTo>
                  <a:cubicBezTo>
                    <a:pt x="656" y="1213"/>
                    <a:pt x="668" y="1211"/>
                    <a:pt x="677" y="1205"/>
                  </a:cubicBezTo>
                  <a:cubicBezTo>
                    <a:pt x="744" y="1178"/>
                    <a:pt x="717" y="989"/>
                    <a:pt x="609" y="812"/>
                  </a:cubicBezTo>
                  <a:cubicBezTo>
                    <a:pt x="515" y="62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544175" y="2271175"/>
              <a:ext cx="27400" cy="23350"/>
            </a:xfrm>
            <a:custGeom>
              <a:avLst/>
              <a:gdLst/>
              <a:ahLst/>
              <a:cxnLst/>
              <a:rect l="l" t="t" r="r" b="b"/>
              <a:pathLst>
                <a:path w="1096" h="934" extrusionOk="0">
                  <a:moveTo>
                    <a:pt x="120" y="1"/>
                  </a:moveTo>
                  <a:cubicBezTo>
                    <a:pt x="92" y="1"/>
                    <a:pt x="69" y="9"/>
                    <a:pt x="55" y="27"/>
                  </a:cubicBezTo>
                  <a:cubicBezTo>
                    <a:pt x="1" y="81"/>
                    <a:pt x="82" y="244"/>
                    <a:pt x="244" y="379"/>
                  </a:cubicBezTo>
                  <a:cubicBezTo>
                    <a:pt x="406" y="514"/>
                    <a:pt x="1096" y="933"/>
                    <a:pt x="1096" y="933"/>
                  </a:cubicBezTo>
                  <a:cubicBezTo>
                    <a:pt x="1096" y="933"/>
                    <a:pt x="596" y="298"/>
                    <a:pt x="433" y="163"/>
                  </a:cubicBezTo>
                  <a:cubicBezTo>
                    <a:pt x="315" y="64"/>
                    <a:pt x="196" y="1"/>
                    <a:pt x="12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601000" y="2319875"/>
              <a:ext cx="27400" cy="23475"/>
            </a:xfrm>
            <a:custGeom>
              <a:avLst/>
              <a:gdLst/>
              <a:ahLst/>
              <a:cxnLst/>
              <a:rect l="l" t="t" r="r" b="b"/>
              <a:pathLst>
                <a:path w="1096" h="939" extrusionOk="0">
                  <a:moveTo>
                    <a:pt x="0" y="0"/>
                  </a:moveTo>
                  <a:cubicBezTo>
                    <a:pt x="0" y="0"/>
                    <a:pt x="500" y="635"/>
                    <a:pt x="662" y="771"/>
                  </a:cubicBezTo>
                  <a:cubicBezTo>
                    <a:pt x="787" y="874"/>
                    <a:pt x="911" y="939"/>
                    <a:pt x="987" y="939"/>
                  </a:cubicBezTo>
                  <a:cubicBezTo>
                    <a:pt x="1010" y="939"/>
                    <a:pt x="1029" y="933"/>
                    <a:pt x="1041" y="920"/>
                  </a:cubicBezTo>
                  <a:cubicBezTo>
                    <a:pt x="1095" y="852"/>
                    <a:pt x="1001" y="690"/>
                    <a:pt x="852" y="554"/>
                  </a:cubicBezTo>
                  <a:cubicBezTo>
                    <a:pt x="689" y="41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535025" y="2286500"/>
              <a:ext cx="33175" cy="13775"/>
            </a:xfrm>
            <a:custGeom>
              <a:avLst/>
              <a:gdLst/>
              <a:ahLst/>
              <a:cxnLst/>
              <a:rect l="l" t="t" r="r" b="b"/>
              <a:pathLst>
                <a:path w="1327" h="551" extrusionOk="0">
                  <a:moveTo>
                    <a:pt x="159" y="1"/>
                  </a:moveTo>
                  <a:cubicBezTo>
                    <a:pt x="90" y="1"/>
                    <a:pt x="41" y="18"/>
                    <a:pt x="28" y="50"/>
                  </a:cubicBezTo>
                  <a:cubicBezTo>
                    <a:pt x="1" y="131"/>
                    <a:pt x="136" y="253"/>
                    <a:pt x="340" y="320"/>
                  </a:cubicBezTo>
                  <a:cubicBezTo>
                    <a:pt x="529" y="401"/>
                    <a:pt x="1326" y="551"/>
                    <a:pt x="1326" y="551"/>
                  </a:cubicBezTo>
                  <a:cubicBezTo>
                    <a:pt x="1326" y="551"/>
                    <a:pt x="637" y="131"/>
                    <a:pt x="434" y="64"/>
                  </a:cubicBezTo>
                  <a:cubicBezTo>
                    <a:pt x="334" y="21"/>
                    <a:pt x="235" y="1"/>
                    <a:pt x="159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604375" y="2314100"/>
              <a:ext cx="33175" cy="13825"/>
            </a:xfrm>
            <a:custGeom>
              <a:avLst/>
              <a:gdLst/>
              <a:ahLst/>
              <a:cxnLst/>
              <a:rect l="l" t="t" r="r" b="b"/>
              <a:pathLst>
                <a:path w="1327" h="55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90" y="421"/>
                    <a:pt x="893" y="502"/>
                  </a:cubicBezTo>
                  <a:cubicBezTo>
                    <a:pt x="988" y="535"/>
                    <a:pt x="1083" y="552"/>
                    <a:pt x="1157" y="552"/>
                  </a:cubicBezTo>
                  <a:cubicBezTo>
                    <a:pt x="1231" y="552"/>
                    <a:pt x="1285" y="535"/>
                    <a:pt x="1299" y="502"/>
                  </a:cubicBezTo>
                  <a:cubicBezTo>
                    <a:pt x="1326" y="434"/>
                    <a:pt x="1191" y="312"/>
                    <a:pt x="987" y="231"/>
                  </a:cubicBezTo>
                  <a:cubicBezTo>
                    <a:pt x="798" y="16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532000" y="2302925"/>
              <a:ext cx="34850" cy="7150"/>
            </a:xfrm>
            <a:custGeom>
              <a:avLst/>
              <a:gdLst/>
              <a:ahLst/>
              <a:cxnLst/>
              <a:rect l="l" t="t" r="r" b="b"/>
              <a:pathLst>
                <a:path w="1394" h="286" extrusionOk="0">
                  <a:moveTo>
                    <a:pt x="336" y="0"/>
                  </a:moveTo>
                  <a:cubicBezTo>
                    <a:pt x="148" y="0"/>
                    <a:pt x="12" y="63"/>
                    <a:pt x="1" y="137"/>
                  </a:cubicBezTo>
                  <a:cubicBezTo>
                    <a:pt x="1" y="204"/>
                    <a:pt x="176" y="272"/>
                    <a:pt x="379" y="285"/>
                  </a:cubicBezTo>
                  <a:cubicBezTo>
                    <a:pt x="596" y="285"/>
                    <a:pt x="1393" y="164"/>
                    <a:pt x="1393" y="164"/>
                  </a:cubicBezTo>
                  <a:cubicBezTo>
                    <a:pt x="1393" y="164"/>
                    <a:pt x="596" y="2"/>
                    <a:pt x="392" y="2"/>
                  </a:cubicBezTo>
                  <a:cubicBezTo>
                    <a:pt x="373" y="1"/>
                    <a:pt x="354" y="0"/>
                    <a:pt x="336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605725" y="2304300"/>
              <a:ext cx="34525" cy="7175"/>
            </a:xfrm>
            <a:custGeom>
              <a:avLst/>
              <a:gdLst/>
              <a:ahLst/>
              <a:cxnLst/>
              <a:rect l="l" t="t" r="r" b="b"/>
              <a:pathLst>
                <a:path w="1381" h="287" extrusionOk="0">
                  <a:moveTo>
                    <a:pt x="1002" y="1"/>
                  </a:moveTo>
                  <a:cubicBezTo>
                    <a:pt x="798" y="1"/>
                    <a:pt x="1" y="136"/>
                    <a:pt x="1" y="136"/>
                  </a:cubicBezTo>
                  <a:cubicBezTo>
                    <a:pt x="1" y="136"/>
                    <a:pt x="785" y="284"/>
                    <a:pt x="1002" y="284"/>
                  </a:cubicBezTo>
                  <a:cubicBezTo>
                    <a:pt x="1020" y="286"/>
                    <a:pt x="1037" y="286"/>
                    <a:pt x="1055" y="286"/>
                  </a:cubicBezTo>
                  <a:cubicBezTo>
                    <a:pt x="1234" y="286"/>
                    <a:pt x="1380" y="223"/>
                    <a:pt x="1380" y="149"/>
                  </a:cubicBezTo>
                  <a:cubicBezTo>
                    <a:pt x="1380" y="82"/>
                    <a:pt x="1218" y="14"/>
                    <a:pt x="100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534350" y="2313425"/>
              <a:ext cx="33525" cy="12800"/>
            </a:xfrm>
            <a:custGeom>
              <a:avLst/>
              <a:gdLst/>
              <a:ahLst/>
              <a:cxnLst/>
              <a:rect l="l" t="t" r="r" b="b"/>
              <a:pathLst>
                <a:path w="1341" h="512" extrusionOk="0">
                  <a:moveTo>
                    <a:pt x="1340" y="1"/>
                  </a:moveTo>
                  <a:lnTo>
                    <a:pt x="1340" y="1"/>
                  </a:lnTo>
                  <a:cubicBezTo>
                    <a:pt x="1340" y="1"/>
                    <a:pt x="542" y="123"/>
                    <a:pt x="339" y="190"/>
                  </a:cubicBezTo>
                  <a:cubicBezTo>
                    <a:pt x="150" y="271"/>
                    <a:pt x="1" y="379"/>
                    <a:pt x="28" y="461"/>
                  </a:cubicBezTo>
                  <a:cubicBezTo>
                    <a:pt x="41" y="495"/>
                    <a:pt x="92" y="512"/>
                    <a:pt x="165" y="512"/>
                  </a:cubicBezTo>
                  <a:cubicBezTo>
                    <a:pt x="238" y="512"/>
                    <a:pt x="332" y="495"/>
                    <a:pt x="434" y="461"/>
                  </a:cubicBezTo>
                  <a:cubicBezTo>
                    <a:pt x="637" y="393"/>
                    <a:pt x="1340" y="1"/>
                    <a:pt x="134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604700" y="2288200"/>
              <a:ext cx="33175" cy="12750"/>
            </a:xfrm>
            <a:custGeom>
              <a:avLst/>
              <a:gdLst/>
              <a:ahLst/>
              <a:cxnLst/>
              <a:rect l="l" t="t" r="r" b="b"/>
              <a:pathLst>
                <a:path w="1327" h="510" extrusionOk="0">
                  <a:moveTo>
                    <a:pt x="1161" y="0"/>
                  </a:moveTo>
                  <a:cubicBezTo>
                    <a:pt x="1088" y="0"/>
                    <a:pt x="998" y="17"/>
                    <a:pt x="907" y="50"/>
                  </a:cubicBezTo>
                  <a:cubicBezTo>
                    <a:pt x="704" y="117"/>
                    <a:pt x="0" y="510"/>
                    <a:pt x="0" y="510"/>
                  </a:cubicBezTo>
                  <a:cubicBezTo>
                    <a:pt x="0" y="510"/>
                    <a:pt x="799" y="387"/>
                    <a:pt x="988" y="320"/>
                  </a:cubicBezTo>
                  <a:cubicBezTo>
                    <a:pt x="1191" y="252"/>
                    <a:pt x="1326" y="131"/>
                    <a:pt x="1313" y="63"/>
                  </a:cubicBezTo>
                  <a:cubicBezTo>
                    <a:pt x="1299" y="20"/>
                    <a:pt x="1241" y="0"/>
                    <a:pt x="116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542825" y="2319525"/>
              <a:ext cx="28425" cy="22325"/>
            </a:xfrm>
            <a:custGeom>
              <a:avLst/>
              <a:gdLst/>
              <a:ahLst/>
              <a:cxnLst/>
              <a:rect l="l" t="t" r="r" b="b"/>
              <a:pathLst>
                <a:path w="1137" h="893" extrusionOk="0">
                  <a:moveTo>
                    <a:pt x="1137" y="0"/>
                  </a:moveTo>
                  <a:cubicBezTo>
                    <a:pt x="1137" y="0"/>
                    <a:pt x="419" y="393"/>
                    <a:pt x="257" y="514"/>
                  </a:cubicBezTo>
                  <a:cubicBezTo>
                    <a:pt x="95" y="649"/>
                    <a:pt x="0" y="812"/>
                    <a:pt x="55" y="866"/>
                  </a:cubicBezTo>
                  <a:cubicBezTo>
                    <a:pt x="69" y="884"/>
                    <a:pt x="92" y="893"/>
                    <a:pt x="121" y="893"/>
                  </a:cubicBezTo>
                  <a:cubicBezTo>
                    <a:pt x="197" y="893"/>
                    <a:pt x="315" y="833"/>
                    <a:pt x="433" y="745"/>
                  </a:cubicBezTo>
                  <a:cubicBezTo>
                    <a:pt x="609" y="609"/>
                    <a:pt x="1137" y="0"/>
                    <a:pt x="11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601325" y="2272675"/>
              <a:ext cx="28100" cy="22525"/>
            </a:xfrm>
            <a:custGeom>
              <a:avLst/>
              <a:gdLst/>
              <a:ahLst/>
              <a:cxnLst/>
              <a:rect l="l" t="t" r="r" b="b"/>
              <a:pathLst>
                <a:path w="1124" h="901" extrusionOk="0">
                  <a:moveTo>
                    <a:pt x="1018" y="1"/>
                  </a:moveTo>
                  <a:cubicBezTo>
                    <a:pt x="938" y="1"/>
                    <a:pt x="811" y="56"/>
                    <a:pt x="691" y="157"/>
                  </a:cubicBezTo>
                  <a:cubicBezTo>
                    <a:pt x="528" y="278"/>
                    <a:pt x="0" y="900"/>
                    <a:pt x="0" y="900"/>
                  </a:cubicBezTo>
                  <a:cubicBezTo>
                    <a:pt x="0" y="900"/>
                    <a:pt x="704" y="508"/>
                    <a:pt x="866" y="373"/>
                  </a:cubicBezTo>
                  <a:cubicBezTo>
                    <a:pt x="1028" y="238"/>
                    <a:pt x="1123" y="89"/>
                    <a:pt x="1082" y="21"/>
                  </a:cubicBezTo>
                  <a:cubicBezTo>
                    <a:pt x="1068" y="7"/>
                    <a:pt x="1046" y="1"/>
                    <a:pt x="101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556675" y="2323925"/>
              <a:ext cx="19650" cy="29975"/>
            </a:xfrm>
            <a:custGeom>
              <a:avLst/>
              <a:gdLst/>
              <a:ahLst/>
              <a:cxnLst/>
              <a:rect l="l" t="t" r="r" b="b"/>
              <a:pathLst>
                <a:path w="786" h="1199" extrusionOk="0">
                  <a:moveTo>
                    <a:pt x="785" y="1"/>
                  </a:moveTo>
                  <a:lnTo>
                    <a:pt x="785" y="1"/>
                  </a:lnTo>
                  <a:cubicBezTo>
                    <a:pt x="785" y="1"/>
                    <a:pt x="244" y="609"/>
                    <a:pt x="136" y="785"/>
                  </a:cubicBezTo>
                  <a:cubicBezTo>
                    <a:pt x="28" y="960"/>
                    <a:pt x="1" y="1150"/>
                    <a:pt x="69" y="1191"/>
                  </a:cubicBezTo>
                  <a:cubicBezTo>
                    <a:pt x="77" y="1196"/>
                    <a:pt x="87" y="1199"/>
                    <a:pt x="98" y="1199"/>
                  </a:cubicBezTo>
                  <a:cubicBezTo>
                    <a:pt x="170" y="1199"/>
                    <a:pt x="285" y="1087"/>
                    <a:pt x="379" y="933"/>
                  </a:cubicBezTo>
                  <a:cubicBezTo>
                    <a:pt x="488" y="758"/>
                    <a:pt x="785" y="1"/>
                    <a:pt x="78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596250" y="2260800"/>
              <a:ext cx="19650" cy="29650"/>
            </a:xfrm>
            <a:custGeom>
              <a:avLst/>
              <a:gdLst/>
              <a:ahLst/>
              <a:cxnLst/>
              <a:rect l="l" t="t" r="r" b="b"/>
              <a:pathLst>
                <a:path w="786" h="1186" extrusionOk="0">
                  <a:moveTo>
                    <a:pt x="684" y="1"/>
                  </a:moveTo>
                  <a:cubicBezTo>
                    <a:pt x="608" y="1"/>
                    <a:pt x="485" y="102"/>
                    <a:pt x="393" y="253"/>
                  </a:cubicBezTo>
                  <a:cubicBezTo>
                    <a:pt x="284" y="442"/>
                    <a:pt x="1" y="1186"/>
                    <a:pt x="1" y="1186"/>
                  </a:cubicBezTo>
                  <a:cubicBezTo>
                    <a:pt x="1" y="1186"/>
                    <a:pt x="528" y="578"/>
                    <a:pt x="636" y="401"/>
                  </a:cubicBezTo>
                  <a:cubicBezTo>
                    <a:pt x="744" y="226"/>
                    <a:pt x="785" y="50"/>
                    <a:pt x="717" y="9"/>
                  </a:cubicBezTo>
                  <a:cubicBezTo>
                    <a:pt x="708" y="4"/>
                    <a:pt x="696" y="1"/>
                    <a:pt x="684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573250" y="2326275"/>
              <a:ext cx="9150" cy="34225"/>
            </a:xfrm>
            <a:custGeom>
              <a:avLst/>
              <a:gdLst/>
              <a:ahLst/>
              <a:cxnLst/>
              <a:rect l="l" t="t" r="r" b="b"/>
              <a:pathLst>
                <a:path w="366" h="1369" extrusionOk="0">
                  <a:moveTo>
                    <a:pt x="366" y="1"/>
                  </a:moveTo>
                  <a:cubicBezTo>
                    <a:pt x="366" y="1"/>
                    <a:pt x="82" y="758"/>
                    <a:pt x="41" y="962"/>
                  </a:cubicBezTo>
                  <a:cubicBezTo>
                    <a:pt x="1" y="1164"/>
                    <a:pt x="28" y="1340"/>
                    <a:pt x="109" y="1367"/>
                  </a:cubicBezTo>
                  <a:cubicBezTo>
                    <a:pt x="112" y="1368"/>
                    <a:pt x="114" y="1368"/>
                    <a:pt x="117" y="1368"/>
                  </a:cubicBezTo>
                  <a:cubicBezTo>
                    <a:pt x="183" y="1368"/>
                    <a:pt x="273" y="1211"/>
                    <a:pt x="311" y="1016"/>
                  </a:cubicBezTo>
                  <a:cubicBezTo>
                    <a:pt x="353" y="812"/>
                    <a:pt x="366" y="1"/>
                    <a:pt x="366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589825" y="2254250"/>
              <a:ext cx="9475" cy="33850"/>
            </a:xfrm>
            <a:custGeom>
              <a:avLst/>
              <a:gdLst/>
              <a:ahLst/>
              <a:cxnLst/>
              <a:rect l="l" t="t" r="r" b="b"/>
              <a:pathLst>
                <a:path w="379" h="1354" extrusionOk="0">
                  <a:moveTo>
                    <a:pt x="260" y="0"/>
                  </a:moveTo>
                  <a:cubicBezTo>
                    <a:pt x="181" y="0"/>
                    <a:pt x="94" y="145"/>
                    <a:pt x="54" y="339"/>
                  </a:cubicBezTo>
                  <a:cubicBezTo>
                    <a:pt x="14" y="555"/>
                    <a:pt x="0" y="1354"/>
                    <a:pt x="0" y="1354"/>
                  </a:cubicBezTo>
                  <a:cubicBezTo>
                    <a:pt x="0" y="1354"/>
                    <a:pt x="298" y="609"/>
                    <a:pt x="339" y="393"/>
                  </a:cubicBezTo>
                  <a:cubicBezTo>
                    <a:pt x="379" y="190"/>
                    <a:pt x="352" y="14"/>
                    <a:pt x="271" y="1"/>
                  </a:cubicBezTo>
                  <a:cubicBezTo>
                    <a:pt x="267" y="0"/>
                    <a:pt x="264" y="0"/>
                    <a:pt x="260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588825" y="2326275"/>
              <a:ext cx="8800" cy="34525"/>
            </a:xfrm>
            <a:custGeom>
              <a:avLst/>
              <a:gdLst/>
              <a:ahLst/>
              <a:cxnLst/>
              <a:rect l="l" t="t" r="r" b="b"/>
              <a:pathLst>
                <a:path w="352" h="1381" extrusionOk="0">
                  <a:moveTo>
                    <a:pt x="13" y="1"/>
                  </a:moveTo>
                  <a:lnTo>
                    <a:pt x="13" y="1"/>
                  </a:lnTo>
                  <a:cubicBezTo>
                    <a:pt x="13" y="1"/>
                    <a:pt x="0" y="812"/>
                    <a:pt x="40" y="1016"/>
                  </a:cubicBezTo>
                  <a:cubicBezTo>
                    <a:pt x="67" y="1232"/>
                    <a:pt x="162" y="1380"/>
                    <a:pt x="230" y="1380"/>
                  </a:cubicBezTo>
                  <a:cubicBezTo>
                    <a:pt x="311" y="1367"/>
                    <a:pt x="352" y="1178"/>
                    <a:pt x="311" y="975"/>
                  </a:cubicBezTo>
                  <a:cubicBezTo>
                    <a:pt x="284" y="772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574950" y="2253900"/>
              <a:ext cx="8800" cy="34200"/>
            </a:xfrm>
            <a:custGeom>
              <a:avLst/>
              <a:gdLst/>
              <a:ahLst/>
              <a:cxnLst/>
              <a:rect l="l" t="t" r="r" b="b"/>
              <a:pathLst>
                <a:path w="352" h="1368" extrusionOk="0">
                  <a:moveTo>
                    <a:pt x="118" y="0"/>
                  </a:moveTo>
                  <a:cubicBezTo>
                    <a:pt x="115" y="0"/>
                    <a:pt x="112" y="0"/>
                    <a:pt x="108" y="1"/>
                  </a:cubicBezTo>
                  <a:cubicBezTo>
                    <a:pt x="41" y="15"/>
                    <a:pt x="0" y="190"/>
                    <a:pt x="27" y="394"/>
                  </a:cubicBezTo>
                  <a:cubicBezTo>
                    <a:pt x="68" y="596"/>
                    <a:pt x="325" y="1368"/>
                    <a:pt x="325" y="1368"/>
                  </a:cubicBezTo>
                  <a:cubicBezTo>
                    <a:pt x="325" y="1368"/>
                    <a:pt x="352" y="556"/>
                    <a:pt x="312" y="353"/>
                  </a:cubicBezTo>
                  <a:cubicBezTo>
                    <a:pt x="286" y="145"/>
                    <a:pt x="197" y="0"/>
                    <a:pt x="11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912450" y="2269200"/>
              <a:ext cx="87275" cy="208475"/>
            </a:xfrm>
            <a:custGeom>
              <a:avLst/>
              <a:gdLst/>
              <a:ahLst/>
              <a:cxnLst/>
              <a:rect l="l" t="t" r="r" b="b"/>
              <a:pathLst>
                <a:path w="3491" h="8339" extrusionOk="0">
                  <a:moveTo>
                    <a:pt x="220" y="1"/>
                  </a:moveTo>
                  <a:cubicBezTo>
                    <a:pt x="150" y="1"/>
                    <a:pt x="83" y="40"/>
                    <a:pt x="54" y="106"/>
                  </a:cubicBezTo>
                  <a:cubicBezTo>
                    <a:pt x="0" y="201"/>
                    <a:pt x="27" y="323"/>
                    <a:pt x="135" y="377"/>
                  </a:cubicBezTo>
                  <a:cubicBezTo>
                    <a:pt x="1259" y="972"/>
                    <a:pt x="2029" y="2379"/>
                    <a:pt x="1948" y="3650"/>
                  </a:cubicBezTo>
                  <a:cubicBezTo>
                    <a:pt x="1921" y="3880"/>
                    <a:pt x="1881" y="4110"/>
                    <a:pt x="1840" y="4354"/>
                  </a:cubicBezTo>
                  <a:cubicBezTo>
                    <a:pt x="1786" y="4610"/>
                    <a:pt x="1746" y="4854"/>
                    <a:pt x="1732" y="5124"/>
                  </a:cubicBezTo>
                  <a:cubicBezTo>
                    <a:pt x="1650" y="6275"/>
                    <a:pt x="2178" y="7505"/>
                    <a:pt x="3057" y="8263"/>
                  </a:cubicBezTo>
                  <a:cubicBezTo>
                    <a:pt x="3109" y="8306"/>
                    <a:pt x="3178" y="8338"/>
                    <a:pt x="3249" y="8338"/>
                  </a:cubicBezTo>
                  <a:cubicBezTo>
                    <a:pt x="3289" y="8338"/>
                    <a:pt x="3330" y="8328"/>
                    <a:pt x="3369" y="8304"/>
                  </a:cubicBezTo>
                  <a:cubicBezTo>
                    <a:pt x="3369" y="8304"/>
                    <a:pt x="3382" y="8304"/>
                    <a:pt x="3396" y="8290"/>
                  </a:cubicBezTo>
                  <a:cubicBezTo>
                    <a:pt x="3463" y="8236"/>
                    <a:pt x="3490" y="8114"/>
                    <a:pt x="3463" y="8033"/>
                  </a:cubicBezTo>
                  <a:cubicBezTo>
                    <a:pt x="3427" y="7960"/>
                    <a:pt x="3358" y="7909"/>
                    <a:pt x="3285" y="7909"/>
                  </a:cubicBezTo>
                  <a:cubicBezTo>
                    <a:pt x="3277" y="7909"/>
                    <a:pt x="3269" y="7910"/>
                    <a:pt x="3261" y="7911"/>
                  </a:cubicBezTo>
                  <a:cubicBezTo>
                    <a:pt x="2503" y="7222"/>
                    <a:pt x="2056" y="6152"/>
                    <a:pt x="2124" y="5151"/>
                  </a:cubicBezTo>
                  <a:cubicBezTo>
                    <a:pt x="2137" y="4908"/>
                    <a:pt x="2178" y="4679"/>
                    <a:pt x="2233" y="4435"/>
                  </a:cubicBezTo>
                  <a:cubicBezTo>
                    <a:pt x="2273" y="4192"/>
                    <a:pt x="2314" y="3934"/>
                    <a:pt x="2341" y="3678"/>
                  </a:cubicBezTo>
                  <a:cubicBezTo>
                    <a:pt x="2435" y="2230"/>
                    <a:pt x="1583" y="702"/>
                    <a:pt x="312" y="25"/>
                  </a:cubicBezTo>
                  <a:cubicBezTo>
                    <a:pt x="283" y="9"/>
                    <a:pt x="251" y="1"/>
                    <a:pt x="2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957075" y="2248175"/>
              <a:ext cx="511025" cy="901925"/>
            </a:xfrm>
            <a:custGeom>
              <a:avLst/>
              <a:gdLst/>
              <a:ahLst/>
              <a:cxnLst/>
              <a:rect l="l" t="t" r="r" b="b"/>
              <a:pathLst>
                <a:path w="20441" h="36077" extrusionOk="0">
                  <a:moveTo>
                    <a:pt x="691" y="0"/>
                  </a:moveTo>
                  <a:lnTo>
                    <a:pt x="1" y="379"/>
                  </a:lnTo>
                  <a:lnTo>
                    <a:pt x="19750" y="36077"/>
                  </a:lnTo>
                  <a:lnTo>
                    <a:pt x="20441" y="3569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DB2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957075" y="2248175"/>
              <a:ext cx="33850" cy="39925"/>
            </a:xfrm>
            <a:custGeom>
              <a:avLst/>
              <a:gdLst/>
              <a:ahLst/>
              <a:cxnLst/>
              <a:rect l="l" t="t" r="r" b="b"/>
              <a:pathLst>
                <a:path w="1354" h="1597" extrusionOk="0">
                  <a:moveTo>
                    <a:pt x="691" y="0"/>
                  </a:moveTo>
                  <a:lnTo>
                    <a:pt x="1" y="379"/>
                  </a:lnTo>
                  <a:lnTo>
                    <a:pt x="664" y="1597"/>
                  </a:lnTo>
                  <a:lnTo>
                    <a:pt x="1353" y="1218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B114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709200" y="1877525"/>
              <a:ext cx="337175" cy="433575"/>
            </a:xfrm>
            <a:custGeom>
              <a:avLst/>
              <a:gdLst/>
              <a:ahLst/>
              <a:cxnLst/>
              <a:rect l="l" t="t" r="r" b="b"/>
              <a:pathLst>
                <a:path w="13487" h="17343" extrusionOk="0">
                  <a:moveTo>
                    <a:pt x="5614" y="1"/>
                  </a:moveTo>
                  <a:lnTo>
                    <a:pt x="1" y="3112"/>
                  </a:lnTo>
                  <a:lnTo>
                    <a:pt x="7874" y="17343"/>
                  </a:lnTo>
                  <a:lnTo>
                    <a:pt x="13487" y="14231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rgbClr val="DB2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942200" y="2128775"/>
              <a:ext cx="73425" cy="162350"/>
            </a:xfrm>
            <a:custGeom>
              <a:avLst/>
              <a:gdLst/>
              <a:ahLst/>
              <a:cxnLst/>
              <a:rect l="l" t="t" r="r" b="b"/>
              <a:pathLst>
                <a:path w="2937" h="6494" extrusionOk="0">
                  <a:moveTo>
                    <a:pt x="1867" y="1"/>
                  </a:moveTo>
                  <a:lnTo>
                    <a:pt x="0" y="6494"/>
                  </a:lnTo>
                  <a:lnTo>
                    <a:pt x="1948" y="5412"/>
                  </a:lnTo>
                  <a:lnTo>
                    <a:pt x="2936" y="1949"/>
                  </a:lnTo>
                  <a:lnTo>
                    <a:pt x="186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862400" y="2013800"/>
              <a:ext cx="89650" cy="267200"/>
            </a:xfrm>
            <a:custGeom>
              <a:avLst/>
              <a:gdLst/>
              <a:ahLst/>
              <a:cxnLst/>
              <a:rect l="l" t="t" r="r" b="b"/>
              <a:pathLst>
                <a:path w="3586" h="10688" extrusionOk="0">
                  <a:moveTo>
                    <a:pt x="2503" y="1"/>
                  </a:moveTo>
                  <a:lnTo>
                    <a:pt x="0" y="8739"/>
                  </a:lnTo>
                  <a:lnTo>
                    <a:pt x="1082" y="10687"/>
                  </a:lnTo>
                  <a:lnTo>
                    <a:pt x="3585" y="1949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798475" y="1898825"/>
              <a:ext cx="90000" cy="267175"/>
            </a:xfrm>
            <a:custGeom>
              <a:avLst/>
              <a:gdLst/>
              <a:ahLst/>
              <a:cxnLst/>
              <a:rect l="l" t="t" r="r" b="b"/>
              <a:pathLst>
                <a:path w="3600" h="10687" extrusionOk="0">
                  <a:moveTo>
                    <a:pt x="2517" y="0"/>
                  </a:moveTo>
                  <a:lnTo>
                    <a:pt x="1" y="8739"/>
                  </a:lnTo>
                  <a:lnTo>
                    <a:pt x="1083" y="10687"/>
                  </a:lnTo>
                  <a:lnTo>
                    <a:pt x="3599" y="1948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734900" y="1902550"/>
              <a:ext cx="69700" cy="148475"/>
            </a:xfrm>
            <a:custGeom>
              <a:avLst/>
              <a:gdLst/>
              <a:ahLst/>
              <a:cxnLst/>
              <a:rect l="l" t="t" r="r" b="b"/>
              <a:pathLst>
                <a:path w="2788" h="5939" extrusionOk="0">
                  <a:moveTo>
                    <a:pt x="2787" y="1"/>
                  </a:moveTo>
                  <a:lnTo>
                    <a:pt x="840" y="1069"/>
                  </a:lnTo>
                  <a:lnTo>
                    <a:pt x="1" y="3978"/>
                  </a:lnTo>
                  <a:lnTo>
                    <a:pt x="1083" y="59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674025" y="1726025"/>
              <a:ext cx="182300" cy="232025"/>
            </a:xfrm>
            <a:custGeom>
              <a:avLst/>
              <a:gdLst/>
              <a:ahLst/>
              <a:cxnLst/>
              <a:rect l="l" t="t" r="r" b="b"/>
              <a:pathLst>
                <a:path w="7292" h="9281" extrusionOk="0">
                  <a:moveTo>
                    <a:pt x="1" y="1"/>
                  </a:moveTo>
                  <a:lnTo>
                    <a:pt x="1083" y="9280"/>
                  </a:lnTo>
                  <a:lnTo>
                    <a:pt x="7292" y="58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B2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674025" y="1726025"/>
              <a:ext cx="182300" cy="171475"/>
            </a:xfrm>
            <a:custGeom>
              <a:avLst/>
              <a:gdLst/>
              <a:ahLst/>
              <a:cxnLst/>
              <a:rect l="l" t="t" r="r" b="b"/>
              <a:pathLst>
                <a:path w="7292" h="6859" extrusionOk="0">
                  <a:moveTo>
                    <a:pt x="1" y="1"/>
                  </a:moveTo>
                  <a:lnTo>
                    <a:pt x="5452" y="6858"/>
                  </a:lnTo>
                  <a:lnTo>
                    <a:pt x="7292" y="58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14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687225" y="1860075"/>
              <a:ext cx="182975" cy="110675"/>
            </a:xfrm>
            <a:custGeom>
              <a:avLst/>
              <a:gdLst/>
              <a:ahLst/>
              <a:cxnLst/>
              <a:rect l="l" t="t" r="r" b="b"/>
              <a:pathLst>
                <a:path w="7319" h="4427" extrusionOk="0">
                  <a:moveTo>
                    <a:pt x="6732" y="1"/>
                  </a:moveTo>
                  <a:cubicBezTo>
                    <a:pt x="6651" y="1"/>
                    <a:pt x="6569" y="20"/>
                    <a:pt x="6493" y="62"/>
                  </a:cubicBezTo>
                  <a:lnTo>
                    <a:pt x="339" y="3471"/>
                  </a:lnTo>
                  <a:cubicBezTo>
                    <a:pt x="95" y="3607"/>
                    <a:pt x="0" y="3918"/>
                    <a:pt x="135" y="4162"/>
                  </a:cubicBezTo>
                  <a:cubicBezTo>
                    <a:pt x="228" y="4329"/>
                    <a:pt x="405" y="4426"/>
                    <a:pt x="585" y="4426"/>
                  </a:cubicBezTo>
                  <a:cubicBezTo>
                    <a:pt x="667" y="4426"/>
                    <a:pt x="750" y="4406"/>
                    <a:pt x="826" y="4364"/>
                  </a:cubicBezTo>
                  <a:lnTo>
                    <a:pt x="6994" y="955"/>
                  </a:lnTo>
                  <a:cubicBezTo>
                    <a:pt x="7238" y="820"/>
                    <a:pt x="7319" y="509"/>
                    <a:pt x="7183" y="266"/>
                  </a:cubicBezTo>
                  <a:cubicBezTo>
                    <a:pt x="7090" y="98"/>
                    <a:pt x="6913" y="1"/>
                    <a:pt x="6732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967225" y="2431575"/>
              <a:ext cx="17275" cy="27975"/>
            </a:xfrm>
            <a:custGeom>
              <a:avLst/>
              <a:gdLst/>
              <a:ahLst/>
              <a:cxnLst/>
              <a:rect l="l" t="t" r="r" b="b"/>
              <a:pathLst>
                <a:path w="691" h="1119" extrusionOk="0">
                  <a:moveTo>
                    <a:pt x="100" y="1"/>
                  </a:moveTo>
                  <a:cubicBezTo>
                    <a:pt x="89" y="1"/>
                    <a:pt x="78" y="3"/>
                    <a:pt x="69" y="9"/>
                  </a:cubicBezTo>
                  <a:cubicBezTo>
                    <a:pt x="0" y="36"/>
                    <a:pt x="28" y="199"/>
                    <a:pt x="123" y="375"/>
                  </a:cubicBezTo>
                  <a:cubicBezTo>
                    <a:pt x="217" y="537"/>
                    <a:pt x="691" y="1118"/>
                    <a:pt x="691" y="1118"/>
                  </a:cubicBezTo>
                  <a:cubicBezTo>
                    <a:pt x="691" y="1118"/>
                    <a:pt x="447" y="415"/>
                    <a:pt x="352" y="240"/>
                  </a:cubicBezTo>
                  <a:cubicBezTo>
                    <a:pt x="271" y="100"/>
                    <a:pt x="170" y="1"/>
                    <a:pt x="10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1001725" y="2490625"/>
              <a:ext cx="16925" cy="27975"/>
            </a:xfrm>
            <a:custGeom>
              <a:avLst/>
              <a:gdLst/>
              <a:ahLst/>
              <a:cxnLst/>
              <a:rect l="l" t="t" r="r" b="b"/>
              <a:pathLst>
                <a:path w="677" h="11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31" y="704"/>
                    <a:pt x="325" y="867"/>
                  </a:cubicBezTo>
                  <a:cubicBezTo>
                    <a:pt x="406" y="1018"/>
                    <a:pt x="507" y="1119"/>
                    <a:pt x="577" y="1119"/>
                  </a:cubicBezTo>
                  <a:cubicBezTo>
                    <a:pt x="589" y="1119"/>
                    <a:pt x="600" y="1116"/>
                    <a:pt x="609" y="1110"/>
                  </a:cubicBezTo>
                  <a:cubicBezTo>
                    <a:pt x="677" y="1070"/>
                    <a:pt x="650" y="908"/>
                    <a:pt x="555" y="745"/>
                  </a:cubicBezTo>
                  <a:cubicBezTo>
                    <a:pt x="460" y="56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954375" y="2442100"/>
              <a:ext cx="25050" cy="21175"/>
            </a:xfrm>
            <a:custGeom>
              <a:avLst/>
              <a:gdLst/>
              <a:ahLst/>
              <a:cxnLst/>
              <a:rect l="l" t="t" r="r" b="b"/>
              <a:pathLst>
                <a:path w="1002" h="847" extrusionOk="0">
                  <a:moveTo>
                    <a:pt x="109" y="0"/>
                  </a:moveTo>
                  <a:cubicBezTo>
                    <a:pt x="85" y="0"/>
                    <a:pt x="65" y="7"/>
                    <a:pt x="55" y="21"/>
                  </a:cubicBezTo>
                  <a:cubicBezTo>
                    <a:pt x="0" y="75"/>
                    <a:pt x="82" y="210"/>
                    <a:pt x="231" y="346"/>
                  </a:cubicBezTo>
                  <a:cubicBezTo>
                    <a:pt x="366" y="468"/>
                    <a:pt x="1001" y="847"/>
                    <a:pt x="1001" y="847"/>
                  </a:cubicBezTo>
                  <a:cubicBezTo>
                    <a:pt x="1001" y="847"/>
                    <a:pt x="542" y="279"/>
                    <a:pt x="393" y="143"/>
                  </a:cubicBezTo>
                  <a:cubicBezTo>
                    <a:pt x="294" y="53"/>
                    <a:pt x="179" y="0"/>
                    <a:pt x="109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1006450" y="2486575"/>
              <a:ext cx="25050" cy="21500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1" y="1"/>
                  </a:moveTo>
                  <a:cubicBezTo>
                    <a:pt x="1" y="1"/>
                    <a:pt x="461" y="583"/>
                    <a:pt x="610" y="704"/>
                  </a:cubicBezTo>
                  <a:cubicBezTo>
                    <a:pt x="720" y="804"/>
                    <a:pt x="830" y="860"/>
                    <a:pt x="902" y="860"/>
                  </a:cubicBezTo>
                  <a:cubicBezTo>
                    <a:pt x="927" y="860"/>
                    <a:pt x="948" y="853"/>
                    <a:pt x="962" y="839"/>
                  </a:cubicBezTo>
                  <a:cubicBezTo>
                    <a:pt x="1002" y="785"/>
                    <a:pt x="920" y="637"/>
                    <a:pt x="772" y="515"/>
                  </a:cubicBezTo>
                  <a:cubicBezTo>
                    <a:pt x="637" y="3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945925" y="2455900"/>
              <a:ext cx="30475" cy="12800"/>
            </a:xfrm>
            <a:custGeom>
              <a:avLst/>
              <a:gdLst/>
              <a:ahLst/>
              <a:cxnLst/>
              <a:rect l="l" t="t" r="r" b="b"/>
              <a:pathLst>
                <a:path w="1219" h="512" extrusionOk="0">
                  <a:moveTo>
                    <a:pt x="161" y="0"/>
                  </a:moveTo>
                  <a:cubicBezTo>
                    <a:pt x="92" y="0"/>
                    <a:pt x="41" y="17"/>
                    <a:pt x="28" y="51"/>
                  </a:cubicBezTo>
                  <a:cubicBezTo>
                    <a:pt x="1" y="118"/>
                    <a:pt x="136" y="227"/>
                    <a:pt x="311" y="295"/>
                  </a:cubicBezTo>
                  <a:cubicBezTo>
                    <a:pt x="488" y="376"/>
                    <a:pt x="1218" y="511"/>
                    <a:pt x="1218" y="511"/>
                  </a:cubicBezTo>
                  <a:cubicBezTo>
                    <a:pt x="1218" y="511"/>
                    <a:pt x="582" y="132"/>
                    <a:pt x="407" y="51"/>
                  </a:cubicBezTo>
                  <a:cubicBezTo>
                    <a:pt x="318" y="17"/>
                    <a:pt x="230" y="0"/>
                    <a:pt x="16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1009500" y="2481525"/>
              <a:ext cx="30475" cy="12450"/>
            </a:xfrm>
            <a:custGeom>
              <a:avLst/>
              <a:gdLst/>
              <a:ahLst/>
              <a:cxnLst/>
              <a:rect l="l" t="t" r="r" b="b"/>
              <a:pathLst>
                <a:path w="1219" h="498" extrusionOk="0">
                  <a:moveTo>
                    <a:pt x="1" y="0"/>
                  </a:moveTo>
                  <a:cubicBezTo>
                    <a:pt x="1" y="0"/>
                    <a:pt x="636" y="379"/>
                    <a:pt x="813" y="446"/>
                  </a:cubicBezTo>
                  <a:cubicBezTo>
                    <a:pt x="907" y="480"/>
                    <a:pt x="995" y="497"/>
                    <a:pt x="1063" y="497"/>
                  </a:cubicBezTo>
                  <a:cubicBezTo>
                    <a:pt x="1130" y="497"/>
                    <a:pt x="1178" y="480"/>
                    <a:pt x="1191" y="446"/>
                  </a:cubicBezTo>
                  <a:cubicBezTo>
                    <a:pt x="1218" y="379"/>
                    <a:pt x="1096" y="271"/>
                    <a:pt x="907" y="203"/>
                  </a:cubicBezTo>
                  <a:cubicBezTo>
                    <a:pt x="731" y="13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943225" y="2471025"/>
              <a:ext cx="31825" cy="6450"/>
            </a:xfrm>
            <a:custGeom>
              <a:avLst/>
              <a:gdLst/>
              <a:ahLst/>
              <a:cxnLst/>
              <a:rect l="l" t="t" r="r" b="b"/>
              <a:pathLst>
                <a:path w="1273" h="258" extrusionOk="0">
                  <a:moveTo>
                    <a:pt x="365" y="0"/>
                  </a:moveTo>
                  <a:cubicBezTo>
                    <a:pt x="163" y="0"/>
                    <a:pt x="14" y="54"/>
                    <a:pt x="14" y="123"/>
                  </a:cubicBezTo>
                  <a:cubicBezTo>
                    <a:pt x="1" y="190"/>
                    <a:pt x="163" y="258"/>
                    <a:pt x="352" y="258"/>
                  </a:cubicBezTo>
                  <a:cubicBezTo>
                    <a:pt x="542" y="258"/>
                    <a:pt x="1272" y="150"/>
                    <a:pt x="1272" y="150"/>
                  </a:cubicBezTo>
                  <a:cubicBezTo>
                    <a:pt x="1272" y="150"/>
                    <a:pt x="555" y="0"/>
                    <a:pt x="365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1010850" y="2472375"/>
              <a:ext cx="31825" cy="6775"/>
            </a:xfrm>
            <a:custGeom>
              <a:avLst/>
              <a:gdLst/>
              <a:ahLst/>
              <a:cxnLst/>
              <a:rect l="l" t="t" r="r" b="b"/>
              <a:pathLst>
                <a:path w="1273" h="271" extrusionOk="0">
                  <a:moveTo>
                    <a:pt x="921" y="0"/>
                  </a:moveTo>
                  <a:cubicBezTo>
                    <a:pt x="731" y="0"/>
                    <a:pt x="1" y="123"/>
                    <a:pt x="1" y="123"/>
                  </a:cubicBezTo>
                  <a:cubicBezTo>
                    <a:pt x="1" y="123"/>
                    <a:pt x="717" y="258"/>
                    <a:pt x="921" y="271"/>
                  </a:cubicBezTo>
                  <a:cubicBezTo>
                    <a:pt x="1110" y="271"/>
                    <a:pt x="1258" y="217"/>
                    <a:pt x="1273" y="136"/>
                  </a:cubicBezTo>
                  <a:cubicBezTo>
                    <a:pt x="1273" y="69"/>
                    <a:pt x="1110" y="14"/>
                    <a:pt x="921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945575" y="2480850"/>
              <a:ext cx="30475" cy="11600"/>
            </a:xfrm>
            <a:custGeom>
              <a:avLst/>
              <a:gdLst/>
              <a:ahLst/>
              <a:cxnLst/>
              <a:rect l="l" t="t" r="r" b="b"/>
              <a:pathLst>
                <a:path w="1219" h="464" extrusionOk="0">
                  <a:moveTo>
                    <a:pt x="1218" y="0"/>
                  </a:moveTo>
                  <a:cubicBezTo>
                    <a:pt x="1218" y="0"/>
                    <a:pt x="488" y="108"/>
                    <a:pt x="312" y="175"/>
                  </a:cubicBezTo>
                  <a:cubicBezTo>
                    <a:pt x="123" y="244"/>
                    <a:pt x="1" y="338"/>
                    <a:pt x="15" y="406"/>
                  </a:cubicBezTo>
                  <a:cubicBezTo>
                    <a:pt x="30" y="443"/>
                    <a:pt x="89" y="464"/>
                    <a:pt x="169" y="464"/>
                  </a:cubicBezTo>
                  <a:cubicBezTo>
                    <a:pt x="235" y="464"/>
                    <a:pt x="314" y="450"/>
                    <a:pt x="394" y="419"/>
                  </a:cubicBezTo>
                  <a:cubicBezTo>
                    <a:pt x="569" y="352"/>
                    <a:pt x="1218" y="0"/>
                    <a:pt x="121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1009825" y="2457550"/>
              <a:ext cx="30475" cy="11825"/>
            </a:xfrm>
            <a:custGeom>
              <a:avLst/>
              <a:gdLst/>
              <a:ahLst/>
              <a:cxnLst/>
              <a:rect l="l" t="t" r="r" b="b"/>
              <a:pathLst>
                <a:path w="1219" h="473" extrusionOk="0">
                  <a:moveTo>
                    <a:pt x="1066" y="0"/>
                  </a:moveTo>
                  <a:cubicBezTo>
                    <a:pt x="1000" y="0"/>
                    <a:pt x="916" y="14"/>
                    <a:pt x="827" y="39"/>
                  </a:cubicBezTo>
                  <a:cubicBezTo>
                    <a:pt x="650" y="106"/>
                    <a:pt x="1" y="472"/>
                    <a:pt x="1" y="472"/>
                  </a:cubicBezTo>
                  <a:cubicBezTo>
                    <a:pt x="1" y="472"/>
                    <a:pt x="731" y="350"/>
                    <a:pt x="908" y="296"/>
                  </a:cubicBezTo>
                  <a:cubicBezTo>
                    <a:pt x="1097" y="229"/>
                    <a:pt x="1218" y="120"/>
                    <a:pt x="1205" y="52"/>
                  </a:cubicBezTo>
                  <a:cubicBezTo>
                    <a:pt x="1191" y="17"/>
                    <a:pt x="1139" y="0"/>
                    <a:pt x="1066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953375" y="2486250"/>
              <a:ext cx="25725" cy="20500"/>
            </a:xfrm>
            <a:custGeom>
              <a:avLst/>
              <a:gdLst/>
              <a:ahLst/>
              <a:cxnLst/>
              <a:rect l="l" t="t" r="r" b="b"/>
              <a:pathLst>
                <a:path w="1029" h="820" extrusionOk="0">
                  <a:moveTo>
                    <a:pt x="1028" y="1"/>
                  </a:moveTo>
                  <a:cubicBezTo>
                    <a:pt x="1028" y="1"/>
                    <a:pt x="379" y="352"/>
                    <a:pt x="230" y="473"/>
                  </a:cubicBezTo>
                  <a:cubicBezTo>
                    <a:pt x="82" y="596"/>
                    <a:pt x="0" y="744"/>
                    <a:pt x="40" y="798"/>
                  </a:cubicBezTo>
                  <a:cubicBezTo>
                    <a:pt x="51" y="812"/>
                    <a:pt x="70" y="819"/>
                    <a:pt x="96" y="819"/>
                  </a:cubicBezTo>
                  <a:cubicBezTo>
                    <a:pt x="166" y="819"/>
                    <a:pt x="283" y="766"/>
                    <a:pt x="392" y="677"/>
                  </a:cubicBezTo>
                  <a:cubicBezTo>
                    <a:pt x="541" y="555"/>
                    <a:pt x="1028" y="1"/>
                    <a:pt x="102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1006800" y="2443375"/>
              <a:ext cx="25725" cy="20575"/>
            </a:xfrm>
            <a:custGeom>
              <a:avLst/>
              <a:gdLst/>
              <a:ahLst/>
              <a:cxnLst/>
              <a:rect l="l" t="t" r="r" b="b"/>
              <a:pathLst>
                <a:path w="1029" h="823" extrusionOk="0">
                  <a:moveTo>
                    <a:pt x="925" y="1"/>
                  </a:moveTo>
                  <a:cubicBezTo>
                    <a:pt x="854" y="1"/>
                    <a:pt x="742" y="46"/>
                    <a:pt x="636" y="132"/>
                  </a:cubicBezTo>
                  <a:cubicBezTo>
                    <a:pt x="488" y="255"/>
                    <a:pt x="1" y="823"/>
                    <a:pt x="1" y="823"/>
                  </a:cubicBezTo>
                  <a:cubicBezTo>
                    <a:pt x="1" y="823"/>
                    <a:pt x="650" y="457"/>
                    <a:pt x="798" y="336"/>
                  </a:cubicBezTo>
                  <a:cubicBezTo>
                    <a:pt x="948" y="213"/>
                    <a:pt x="1029" y="78"/>
                    <a:pt x="988" y="24"/>
                  </a:cubicBezTo>
                  <a:cubicBezTo>
                    <a:pt x="976" y="8"/>
                    <a:pt x="954" y="1"/>
                    <a:pt x="92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965875" y="2490300"/>
              <a:ext cx="17950" cy="27300"/>
            </a:xfrm>
            <a:custGeom>
              <a:avLst/>
              <a:gdLst/>
              <a:ahLst/>
              <a:cxnLst/>
              <a:rect l="l" t="t" r="r" b="b"/>
              <a:pathLst>
                <a:path w="718" h="1092" extrusionOk="0">
                  <a:moveTo>
                    <a:pt x="718" y="1"/>
                  </a:moveTo>
                  <a:cubicBezTo>
                    <a:pt x="718" y="1"/>
                    <a:pt x="231" y="555"/>
                    <a:pt x="136" y="717"/>
                  </a:cubicBezTo>
                  <a:cubicBezTo>
                    <a:pt x="27" y="880"/>
                    <a:pt x="0" y="1056"/>
                    <a:pt x="69" y="1083"/>
                  </a:cubicBezTo>
                  <a:cubicBezTo>
                    <a:pt x="76" y="1089"/>
                    <a:pt x="85" y="1091"/>
                    <a:pt x="96" y="1091"/>
                  </a:cubicBezTo>
                  <a:cubicBezTo>
                    <a:pt x="160" y="1091"/>
                    <a:pt x="271" y="992"/>
                    <a:pt x="352" y="853"/>
                  </a:cubicBezTo>
                  <a:cubicBezTo>
                    <a:pt x="447" y="690"/>
                    <a:pt x="718" y="1"/>
                    <a:pt x="718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1002075" y="2432250"/>
              <a:ext cx="17925" cy="27650"/>
            </a:xfrm>
            <a:custGeom>
              <a:avLst/>
              <a:gdLst/>
              <a:ahLst/>
              <a:cxnLst/>
              <a:rect l="l" t="t" r="r" b="b"/>
              <a:pathLst>
                <a:path w="717" h="1106" extrusionOk="0">
                  <a:moveTo>
                    <a:pt x="630" y="1"/>
                  </a:moveTo>
                  <a:cubicBezTo>
                    <a:pt x="558" y="1"/>
                    <a:pt x="447" y="100"/>
                    <a:pt x="365" y="240"/>
                  </a:cubicBezTo>
                  <a:cubicBezTo>
                    <a:pt x="271" y="415"/>
                    <a:pt x="0" y="1105"/>
                    <a:pt x="0" y="1105"/>
                  </a:cubicBezTo>
                  <a:cubicBezTo>
                    <a:pt x="0" y="1105"/>
                    <a:pt x="487" y="537"/>
                    <a:pt x="595" y="375"/>
                  </a:cubicBezTo>
                  <a:cubicBezTo>
                    <a:pt x="690" y="213"/>
                    <a:pt x="717" y="50"/>
                    <a:pt x="663" y="9"/>
                  </a:cubicBezTo>
                  <a:cubicBezTo>
                    <a:pt x="653" y="4"/>
                    <a:pt x="642" y="1"/>
                    <a:pt x="630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981100" y="2492350"/>
              <a:ext cx="8475" cy="31475"/>
            </a:xfrm>
            <a:custGeom>
              <a:avLst/>
              <a:gdLst/>
              <a:ahLst/>
              <a:cxnLst/>
              <a:rect l="l" t="t" r="r" b="b"/>
              <a:pathLst>
                <a:path w="339" h="1259" extrusionOk="0">
                  <a:moveTo>
                    <a:pt x="338" y="0"/>
                  </a:moveTo>
                  <a:cubicBezTo>
                    <a:pt x="338" y="0"/>
                    <a:pt x="68" y="689"/>
                    <a:pt x="41" y="879"/>
                  </a:cubicBezTo>
                  <a:cubicBezTo>
                    <a:pt x="1" y="1068"/>
                    <a:pt x="28" y="1245"/>
                    <a:pt x="95" y="1258"/>
                  </a:cubicBezTo>
                  <a:cubicBezTo>
                    <a:pt x="98" y="1258"/>
                    <a:pt x="101" y="1258"/>
                    <a:pt x="104" y="1258"/>
                  </a:cubicBezTo>
                  <a:cubicBezTo>
                    <a:pt x="171" y="1258"/>
                    <a:pt x="258" y="1114"/>
                    <a:pt x="284" y="933"/>
                  </a:cubicBezTo>
                  <a:cubicBezTo>
                    <a:pt x="325" y="743"/>
                    <a:pt x="338" y="0"/>
                    <a:pt x="33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996300" y="2426350"/>
              <a:ext cx="8500" cy="31175"/>
            </a:xfrm>
            <a:custGeom>
              <a:avLst/>
              <a:gdLst/>
              <a:ahLst/>
              <a:cxnLst/>
              <a:rect l="l" t="t" r="r" b="b"/>
              <a:pathLst>
                <a:path w="340" h="1247" extrusionOk="0">
                  <a:moveTo>
                    <a:pt x="235" y="1"/>
                  </a:moveTo>
                  <a:cubicBezTo>
                    <a:pt x="169" y="1"/>
                    <a:pt x="81" y="132"/>
                    <a:pt x="55" y="313"/>
                  </a:cubicBezTo>
                  <a:cubicBezTo>
                    <a:pt x="15" y="503"/>
                    <a:pt x="1" y="1246"/>
                    <a:pt x="1" y="1246"/>
                  </a:cubicBezTo>
                  <a:cubicBezTo>
                    <a:pt x="1" y="1246"/>
                    <a:pt x="271" y="557"/>
                    <a:pt x="312" y="367"/>
                  </a:cubicBezTo>
                  <a:cubicBezTo>
                    <a:pt x="340" y="178"/>
                    <a:pt x="312" y="16"/>
                    <a:pt x="244" y="2"/>
                  </a:cubicBezTo>
                  <a:cubicBezTo>
                    <a:pt x="241" y="1"/>
                    <a:pt x="238" y="1"/>
                    <a:pt x="23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995300" y="2492675"/>
              <a:ext cx="8150" cy="31475"/>
            </a:xfrm>
            <a:custGeom>
              <a:avLst/>
              <a:gdLst/>
              <a:ahLst/>
              <a:cxnLst/>
              <a:rect l="l" t="t" r="r" b="b"/>
              <a:pathLst>
                <a:path w="326" h="1259" extrusionOk="0">
                  <a:moveTo>
                    <a:pt x="14" y="0"/>
                  </a:moveTo>
                  <a:lnTo>
                    <a:pt x="14" y="0"/>
                  </a:lnTo>
                  <a:cubicBezTo>
                    <a:pt x="14" y="0"/>
                    <a:pt x="1" y="730"/>
                    <a:pt x="28" y="934"/>
                  </a:cubicBezTo>
                  <a:cubicBezTo>
                    <a:pt x="68" y="1123"/>
                    <a:pt x="149" y="1259"/>
                    <a:pt x="217" y="1259"/>
                  </a:cubicBezTo>
                  <a:cubicBezTo>
                    <a:pt x="284" y="1245"/>
                    <a:pt x="325" y="1082"/>
                    <a:pt x="284" y="893"/>
                  </a:cubicBezTo>
                  <a:cubicBezTo>
                    <a:pt x="257" y="690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982775" y="2426025"/>
              <a:ext cx="7825" cy="31500"/>
            </a:xfrm>
            <a:custGeom>
              <a:avLst/>
              <a:gdLst/>
              <a:ahLst/>
              <a:cxnLst/>
              <a:rect l="l" t="t" r="r" b="b"/>
              <a:pathLst>
                <a:path w="313" h="1260" extrusionOk="0">
                  <a:moveTo>
                    <a:pt x="105" y="1"/>
                  </a:moveTo>
                  <a:cubicBezTo>
                    <a:pt x="102" y="1"/>
                    <a:pt x="99" y="1"/>
                    <a:pt x="96" y="2"/>
                  </a:cubicBezTo>
                  <a:cubicBezTo>
                    <a:pt x="28" y="15"/>
                    <a:pt x="1" y="177"/>
                    <a:pt x="28" y="366"/>
                  </a:cubicBezTo>
                  <a:cubicBezTo>
                    <a:pt x="55" y="556"/>
                    <a:pt x="298" y="1259"/>
                    <a:pt x="298" y="1259"/>
                  </a:cubicBezTo>
                  <a:cubicBezTo>
                    <a:pt x="298" y="1259"/>
                    <a:pt x="312" y="516"/>
                    <a:pt x="285" y="326"/>
                  </a:cubicBezTo>
                  <a:cubicBezTo>
                    <a:pt x="259" y="145"/>
                    <a:pt x="171" y="1"/>
                    <a:pt x="105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338225" y="1217400"/>
              <a:ext cx="131575" cy="131575"/>
            </a:xfrm>
            <a:custGeom>
              <a:avLst/>
              <a:gdLst/>
              <a:ahLst/>
              <a:cxnLst/>
              <a:rect l="l" t="t" r="r" b="b"/>
              <a:pathLst>
                <a:path w="5263" h="5263" extrusionOk="0">
                  <a:moveTo>
                    <a:pt x="2624" y="1"/>
                  </a:moveTo>
                  <a:cubicBezTo>
                    <a:pt x="2191" y="1854"/>
                    <a:pt x="1840" y="2205"/>
                    <a:pt x="0" y="2638"/>
                  </a:cubicBezTo>
                  <a:cubicBezTo>
                    <a:pt x="1840" y="3071"/>
                    <a:pt x="2191" y="3423"/>
                    <a:pt x="2624" y="5262"/>
                  </a:cubicBezTo>
                  <a:cubicBezTo>
                    <a:pt x="3057" y="3423"/>
                    <a:pt x="3423" y="3071"/>
                    <a:pt x="5263" y="2638"/>
                  </a:cubicBezTo>
                  <a:cubicBezTo>
                    <a:pt x="3423" y="2205"/>
                    <a:pt x="3057" y="1854"/>
                    <a:pt x="2624" y="1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399750" y="843375"/>
              <a:ext cx="92700" cy="92700"/>
            </a:xfrm>
            <a:custGeom>
              <a:avLst/>
              <a:gdLst/>
              <a:ahLst/>
              <a:cxnLst/>
              <a:rect l="l" t="t" r="r" b="b"/>
              <a:pathLst>
                <a:path w="3708" h="3708" extrusionOk="0">
                  <a:moveTo>
                    <a:pt x="1855" y="1"/>
                  </a:moveTo>
                  <a:cubicBezTo>
                    <a:pt x="1543" y="1300"/>
                    <a:pt x="1300" y="1543"/>
                    <a:pt x="1" y="1854"/>
                  </a:cubicBezTo>
                  <a:cubicBezTo>
                    <a:pt x="1300" y="2165"/>
                    <a:pt x="1543" y="2409"/>
                    <a:pt x="1855" y="3707"/>
                  </a:cubicBezTo>
                  <a:cubicBezTo>
                    <a:pt x="2152" y="2409"/>
                    <a:pt x="2409" y="2165"/>
                    <a:pt x="3707" y="1854"/>
                  </a:cubicBezTo>
                  <a:cubicBezTo>
                    <a:pt x="2409" y="1543"/>
                    <a:pt x="2152" y="1300"/>
                    <a:pt x="1855" y="1"/>
                  </a:cubicBezTo>
                  <a:close/>
                </a:path>
              </a:pathLst>
            </a:custGeom>
            <a:solidFill>
              <a:srgbClr val="DB28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484625" y="980800"/>
              <a:ext cx="168777" cy="169194"/>
            </a:xfrm>
            <a:custGeom>
              <a:avLst/>
              <a:gdLst/>
              <a:ahLst/>
              <a:cxnLst/>
              <a:rect l="l" t="t" r="r" b="b"/>
              <a:pathLst>
                <a:path w="5264" h="5277" extrusionOk="0">
                  <a:moveTo>
                    <a:pt x="2639" y="0"/>
                  </a:moveTo>
                  <a:cubicBezTo>
                    <a:pt x="2206" y="1853"/>
                    <a:pt x="1854" y="2205"/>
                    <a:pt x="1" y="2638"/>
                  </a:cubicBezTo>
                  <a:cubicBezTo>
                    <a:pt x="1854" y="3071"/>
                    <a:pt x="2206" y="3422"/>
                    <a:pt x="2639" y="5276"/>
                  </a:cubicBezTo>
                  <a:cubicBezTo>
                    <a:pt x="3072" y="3422"/>
                    <a:pt x="3423" y="3071"/>
                    <a:pt x="5263" y="2638"/>
                  </a:cubicBezTo>
                  <a:cubicBezTo>
                    <a:pt x="3423" y="2205"/>
                    <a:pt x="3072" y="1853"/>
                    <a:pt x="2639" y="0"/>
                  </a:cubicBezTo>
                  <a:close/>
                </a:path>
              </a:pathLst>
            </a:custGeom>
            <a:solidFill>
              <a:srgbClr val="009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5"/>
          <p:cNvGrpSpPr/>
          <p:nvPr/>
        </p:nvGrpSpPr>
        <p:grpSpPr>
          <a:xfrm>
            <a:off x="4880601" y="1596428"/>
            <a:ext cx="1299545" cy="1298972"/>
            <a:chOff x="704004" y="1472347"/>
            <a:chExt cx="1548183" cy="1547500"/>
          </a:xfrm>
        </p:grpSpPr>
        <p:sp>
          <p:nvSpPr>
            <p:cNvPr id="650" name="Google Shape;650;p35"/>
            <p:cNvSpPr/>
            <p:nvPr/>
          </p:nvSpPr>
          <p:spPr>
            <a:xfrm rot="669672">
              <a:off x="1494452" y="1493106"/>
              <a:ext cx="231110" cy="170090"/>
            </a:xfrm>
            <a:custGeom>
              <a:avLst/>
              <a:gdLst/>
              <a:ahLst/>
              <a:cxnLst/>
              <a:rect l="l" t="t" r="r" b="b"/>
              <a:pathLst>
                <a:path w="3973" h="2924" extrusionOk="0">
                  <a:moveTo>
                    <a:pt x="1986" y="0"/>
                  </a:moveTo>
                  <a:cubicBezTo>
                    <a:pt x="1986" y="0"/>
                    <a:pt x="0" y="1742"/>
                    <a:pt x="0" y="2842"/>
                  </a:cubicBezTo>
                  <a:lnTo>
                    <a:pt x="0" y="2924"/>
                  </a:lnTo>
                  <a:cubicBezTo>
                    <a:pt x="265" y="2883"/>
                    <a:pt x="530" y="2842"/>
                    <a:pt x="795" y="2811"/>
                  </a:cubicBezTo>
                  <a:cubicBezTo>
                    <a:pt x="784" y="2761"/>
                    <a:pt x="784" y="2720"/>
                    <a:pt x="784" y="2669"/>
                  </a:cubicBezTo>
                  <a:cubicBezTo>
                    <a:pt x="784" y="2007"/>
                    <a:pt x="1986" y="948"/>
                    <a:pt x="1986" y="948"/>
                  </a:cubicBezTo>
                  <a:cubicBezTo>
                    <a:pt x="1986" y="948"/>
                    <a:pt x="3188" y="2007"/>
                    <a:pt x="3188" y="2669"/>
                  </a:cubicBezTo>
                  <a:cubicBezTo>
                    <a:pt x="3188" y="2720"/>
                    <a:pt x="3188" y="2761"/>
                    <a:pt x="3178" y="2811"/>
                  </a:cubicBezTo>
                  <a:cubicBezTo>
                    <a:pt x="3443" y="2842"/>
                    <a:pt x="3708" y="2883"/>
                    <a:pt x="3972" y="2924"/>
                  </a:cubicBezTo>
                  <a:lnTo>
                    <a:pt x="3972" y="2842"/>
                  </a:lnTo>
                  <a:cubicBezTo>
                    <a:pt x="3972" y="1742"/>
                    <a:pt x="1986" y="0"/>
                    <a:pt x="198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 rot="669672">
              <a:off x="1562848" y="1615235"/>
              <a:ext cx="72306" cy="37403"/>
            </a:xfrm>
            <a:custGeom>
              <a:avLst/>
              <a:gdLst/>
              <a:ahLst/>
              <a:cxnLst/>
              <a:rect l="l" t="t" r="r" b="b"/>
              <a:pathLst>
                <a:path w="1243" h="643" extrusionOk="0">
                  <a:moveTo>
                    <a:pt x="621" y="1"/>
                  </a:moveTo>
                  <a:cubicBezTo>
                    <a:pt x="275" y="1"/>
                    <a:pt x="0" y="276"/>
                    <a:pt x="0" y="622"/>
                  </a:cubicBezTo>
                  <a:lnTo>
                    <a:pt x="0" y="643"/>
                  </a:lnTo>
                  <a:cubicBezTo>
                    <a:pt x="204" y="632"/>
                    <a:pt x="408" y="622"/>
                    <a:pt x="621" y="622"/>
                  </a:cubicBezTo>
                  <a:cubicBezTo>
                    <a:pt x="835" y="622"/>
                    <a:pt x="1039" y="632"/>
                    <a:pt x="1243" y="643"/>
                  </a:cubicBezTo>
                  <a:lnTo>
                    <a:pt x="1243" y="622"/>
                  </a:lnTo>
                  <a:cubicBezTo>
                    <a:pt x="1243" y="276"/>
                    <a:pt x="967" y="1"/>
                    <a:pt x="62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 rot="669672">
              <a:off x="1712599" y="1596438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2943" y="1"/>
                  </a:moveTo>
                  <a:cubicBezTo>
                    <a:pt x="2943" y="1"/>
                    <a:pt x="448" y="856"/>
                    <a:pt x="30" y="1865"/>
                  </a:cubicBezTo>
                  <a:cubicBezTo>
                    <a:pt x="21" y="1895"/>
                    <a:pt x="0" y="1926"/>
                    <a:pt x="0" y="1946"/>
                  </a:cubicBezTo>
                  <a:cubicBezTo>
                    <a:pt x="254" y="2007"/>
                    <a:pt x="519" y="2068"/>
                    <a:pt x="774" y="2139"/>
                  </a:cubicBezTo>
                  <a:cubicBezTo>
                    <a:pt x="784" y="2099"/>
                    <a:pt x="795" y="2048"/>
                    <a:pt x="815" y="2007"/>
                  </a:cubicBezTo>
                  <a:cubicBezTo>
                    <a:pt x="1069" y="1396"/>
                    <a:pt x="2587" y="876"/>
                    <a:pt x="2587" y="876"/>
                  </a:cubicBezTo>
                  <a:cubicBezTo>
                    <a:pt x="2587" y="876"/>
                    <a:pt x="3289" y="2313"/>
                    <a:pt x="3035" y="2924"/>
                  </a:cubicBezTo>
                  <a:cubicBezTo>
                    <a:pt x="3015" y="2974"/>
                    <a:pt x="2994" y="3015"/>
                    <a:pt x="2974" y="3056"/>
                  </a:cubicBezTo>
                  <a:cubicBezTo>
                    <a:pt x="3208" y="3178"/>
                    <a:pt x="3432" y="3321"/>
                    <a:pt x="3656" y="3463"/>
                  </a:cubicBezTo>
                  <a:cubicBezTo>
                    <a:pt x="3667" y="3443"/>
                    <a:pt x="3687" y="3413"/>
                    <a:pt x="3697" y="3382"/>
                  </a:cubicBezTo>
                  <a:cubicBezTo>
                    <a:pt x="4115" y="2374"/>
                    <a:pt x="2943" y="1"/>
                    <a:pt x="29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 rot="669672">
              <a:off x="1782125" y="1705654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589" y="0"/>
                  </a:moveTo>
                  <a:cubicBezTo>
                    <a:pt x="344" y="0"/>
                    <a:pt x="111" y="146"/>
                    <a:pt x="11" y="384"/>
                  </a:cubicBezTo>
                  <a:cubicBezTo>
                    <a:pt x="1" y="394"/>
                    <a:pt x="1" y="394"/>
                    <a:pt x="1" y="405"/>
                  </a:cubicBezTo>
                  <a:cubicBezTo>
                    <a:pt x="398" y="537"/>
                    <a:pt x="785" y="700"/>
                    <a:pt x="1162" y="883"/>
                  </a:cubicBezTo>
                  <a:lnTo>
                    <a:pt x="1162" y="863"/>
                  </a:lnTo>
                  <a:cubicBezTo>
                    <a:pt x="1294" y="547"/>
                    <a:pt x="1141" y="181"/>
                    <a:pt x="826" y="48"/>
                  </a:cubicBezTo>
                  <a:cubicBezTo>
                    <a:pt x="749" y="16"/>
                    <a:pt x="668" y="0"/>
                    <a:pt x="5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 rot="669672">
              <a:off x="1894687" y="1797722"/>
              <a:ext cx="211507" cy="203072"/>
            </a:xfrm>
            <a:custGeom>
              <a:avLst/>
              <a:gdLst/>
              <a:ahLst/>
              <a:cxnLst/>
              <a:rect l="l" t="t" r="r" b="b"/>
              <a:pathLst>
                <a:path w="3636" h="3491" extrusionOk="0">
                  <a:moveTo>
                    <a:pt x="2851" y="1"/>
                  </a:moveTo>
                  <a:cubicBezTo>
                    <a:pt x="2022" y="1"/>
                    <a:pt x="596" y="83"/>
                    <a:pt x="61" y="618"/>
                  </a:cubicBezTo>
                  <a:cubicBezTo>
                    <a:pt x="41" y="649"/>
                    <a:pt x="20" y="669"/>
                    <a:pt x="0" y="689"/>
                  </a:cubicBezTo>
                  <a:cubicBezTo>
                    <a:pt x="213" y="842"/>
                    <a:pt x="428" y="995"/>
                    <a:pt x="641" y="1158"/>
                  </a:cubicBezTo>
                  <a:cubicBezTo>
                    <a:pt x="662" y="1128"/>
                    <a:pt x="702" y="1087"/>
                    <a:pt x="733" y="1056"/>
                  </a:cubicBezTo>
                  <a:cubicBezTo>
                    <a:pt x="1060" y="729"/>
                    <a:pt x="1935" y="680"/>
                    <a:pt x="2436" y="680"/>
                  </a:cubicBezTo>
                  <a:cubicBezTo>
                    <a:pt x="2654" y="680"/>
                    <a:pt x="2800" y="689"/>
                    <a:pt x="2800" y="689"/>
                  </a:cubicBezTo>
                  <a:cubicBezTo>
                    <a:pt x="2800" y="689"/>
                    <a:pt x="2902" y="2289"/>
                    <a:pt x="2434" y="2757"/>
                  </a:cubicBezTo>
                  <a:cubicBezTo>
                    <a:pt x="2393" y="2787"/>
                    <a:pt x="2363" y="2818"/>
                    <a:pt x="2322" y="2848"/>
                  </a:cubicBezTo>
                  <a:cubicBezTo>
                    <a:pt x="2495" y="3052"/>
                    <a:pt x="2648" y="3266"/>
                    <a:pt x="2800" y="3490"/>
                  </a:cubicBezTo>
                  <a:lnTo>
                    <a:pt x="2861" y="3429"/>
                  </a:lnTo>
                  <a:cubicBezTo>
                    <a:pt x="3635" y="2655"/>
                    <a:pt x="3472" y="17"/>
                    <a:pt x="3472" y="17"/>
                  </a:cubicBezTo>
                  <a:cubicBezTo>
                    <a:pt x="3472" y="17"/>
                    <a:pt x="3221" y="1"/>
                    <a:pt x="285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 rot="669672">
              <a:off x="1956225" y="1873117"/>
              <a:ext cx="66430" cy="62824"/>
            </a:xfrm>
            <a:custGeom>
              <a:avLst/>
              <a:gdLst/>
              <a:ahLst/>
              <a:cxnLst/>
              <a:rect l="l" t="t" r="r" b="b"/>
              <a:pathLst>
                <a:path w="1142" h="1080" extrusionOk="0">
                  <a:moveTo>
                    <a:pt x="454" y="0"/>
                  </a:moveTo>
                  <a:cubicBezTo>
                    <a:pt x="293" y="0"/>
                    <a:pt x="133" y="61"/>
                    <a:pt x="10" y="184"/>
                  </a:cubicBezTo>
                  <a:cubicBezTo>
                    <a:pt x="1" y="184"/>
                    <a:pt x="1" y="193"/>
                    <a:pt x="1" y="193"/>
                  </a:cubicBezTo>
                  <a:cubicBezTo>
                    <a:pt x="306" y="469"/>
                    <a:pt x="601" y="774"/>
                    <a:pt x="876" y="1080"/>
                  </a:cubicBezTo>
                  <a:cubicBezTo>
                    <a:pt x="886" y="1080"/>
                    <a:pt x="886" y="1069"/>
                    <a:pt x="897" y="1069"/>
                  </a:cubicBezTo>
                  <a:cubicBezTo>
                    <a:pt x="1141" y="825"/>
                    <a:pt x="1141" y="428"/>
                    <a:pt x="897" y="184"/>
                  </a:cubicBezTo>
                  <a:cubicBezTo>
                    <a:pt x="775" y="61"/>
                    <a:pt x="614" y="0"/>
                    <a:pt x="454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 rot="669672">
              <a:off x="2017534" y="2025696"/>
              <a:ext cx="201502" cy="220407"/>
            </a:xfrm>
            <a:custGeom>
              <a:avLst/>
              <a:gdLst/>
              <a:ahLst/>
              <a:cxnLst/>
              <a:rect l="l" t="t" r="r" b="b"/>
              <a:pathLst>
                <a:path w="3464" h="3789" extrusionOk="0">
                  <a:moveTo>
                    <a:pt x="624" y="1"/>
                  </a:moveTo>
                  <a:cubicBezTo>
                    <a:pt x="421" y="1"/>
                    <a:pt x="236" y="27"/>
                    <a:pt x="82" y="91"/>
                  </a:cubicBezTo>
                  <a:cubicBezTo>
                    <a:pt x="52" y="102"/>
                    <a:pt x="21" y="111"/>
                    <a:pt x="0" y="132"/>
                  </a:cubicBezTo>
                  <a:cubicBezTo>
                    <a:pt x="143" y="346"/>
                    <a:pt x="286" y="580"/>
                    <a:pt x="408" y="814"/>
                  </a:cubicBezTo>
                  <a:cubicBezTo>
                    <a:pt x="449" y="784"/>
                    <a:pt x="489" y="763"/>
                    <a:pt x="541" y="753"/>
                  </a:cubicBezTo>
                  <a:cubicBezTo>
                    <a:pt x="634" y="714"/>
                    <a:pt x="748" y="698"/>
                    <a:pt x="872" y="698"/>
                  </a:cubicBezTo>
                  <a:cubicBezTo>
                    <a:pt x="1559" y="698"/>
                    <a:pt x="2587" y="1201"/>
                    <a:pt x="2587" y="1201"/>
                  </a:cubicBezTo>
                  <a:cubicBezTo>
                    <a:pt x="2587" y="1201"/>
                    <a:pt x="2068" y="2709"/>
                    <a:pt x="1457" y="2963"/>
                  </a:cubicBezTo>
                  <a:cubicBezTo>
                    <a:pt x="1416" y="2983"/>
                    <a:pt x="1365" y="3004"/>
                    <a:pt x="1324" y="3014"/>
                  </a:cubicBezTo>
                  <a:cubicBezTo>
                    <a:pt x="1396" y="3269"/>
                    <a:pt x="1467" y="3524"/>
                    <a:pt x="1518" y="3788"/>
                  </a:cubicBezTo>
                  <a:cubicBezTo>
                    <a:pt x="1548" y="3778"/>
                    <a:pt x="1569" y="3768"/>
                    <a:pt x="1600" y="3757"/>
                  </a:cubicBezTo>
                  <a:cubicBezTo>
                    <a:pt x="2618" y="3340"/>
                    <a:pt x="3463" y="835"/>
                    <a:pt x="3463" y="835"/>
                  </a:cubicBezTo>
                  <a:cubicBezTo>
                    <a:pt x="3463" y="835"/>
                    <a:pt x="1758" y="1"/>
                    <a:pt x="624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 rot="669672">
              <a:off x="2057646" y="2092257"/>
              <a:ext cx="56367" cy="70386"/>
            </a:xfrm>
            <a:custGeom>
              <a:avLst/>
              <a:gdLst/>
              <a:ahLst/>
              <a:cxnLst/>
              <a:rect l="l" t="t" r="r" b="b"/>
              <a:pathLst>
                <a:path w="969" h="1210" extrusionOk="0">
                  <a:moveTo>
                    <a:pt x="257" y="1"/>
                  </a:moveTo>
                  <a:cubicBezTo>
                    <a:pt x="178" y="1"/>
                    <a:pt x="98" y="16"/>
                    <a:pt x="21" y="48"/>
                  </a:cubicBezTo>
                  <a:cubicBezTo>
                    <a:pt x="11" y="58"/>
                    <a:pt x="11" y="58"/>
                    <a:pt x="1" y="58"/>
                  </a:cubicBezTo>
                  <a:cubicBezTo>
                    <a:pt x="184" y="435"/>
                    <a:pt x="347" y="822"/>
                    <a:pt x="480" y="1209"/>
                  </a:cubicBezTo>
                  <a:lnTo>
                    <a:pt x="500" y="1209"/>
                  </a:lnTo>
                  <a:cubicBezTo>
                    <a:pt x="815" y="1077"/>
                    <a:pt x="969" y="710"/>
                    <a:pt x="836" y="395"/>
                  </a:cubicBezTo>
                  <a:cubicBezTo>
                    <a:pt x="736" y="148"/>
                    <a:pt x="502" y="1"/>
                    <a:pt x="25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 rot="669672">
              <a:off x="2060824" y="2261937"/>
              <a:ext cx="170671" cy="230470"/>
            </a:xfrm>
            <a:custGeom>
              <a:avLst/>
              <a:gdLst/>
              <a:ahLst/>
              <a:cxnLst/>
              <a:rect l="l" t="t" r="r" b="b"/>
              <a:pathLst>
                <a:path w="2934" h="3962" extrusionOk="0">
                  <a:moveTo>
                    <a:pt x="1" y="0"/>
                  </a:moveTo>
                  <a:cubicBezTo>
                    <a:pt x="51" y="254"/>
                    <a:pt x="92" y="519"/>
                    <a:pt x="123" y="784"/>
                  </a:cubicBezTo>
                  <a:lnTo>
                    <a:pt x="255" y="784"/>
                  </a:lnTo>
                  <a:cubicBezTo>
                    <a:pt x="917" y="784"/>
                    <a:pt x="1976" y="1976"/>
                    <a:pt x="1976" y="1976"/>
                  </a:cubicBezTo>
                  <a:cubicBezTo>
                    <a:pt x="1976" y="1976"/>
                    <a:pt x="927" y="3178"/>
                    <a:pt x="265" y="3187"/>
                  </a:cubicBezTo>
                  <a:cubicBezTo>
                    <a:pt x="214" y="3187"/>
                    <a:pt x="164" y="3178"/>
                    <a:pt x="123" y="3178"/>
                  </a:cubicBezTo>
                  <a:cubicBezTo>
                    <a:pt x="92" y="3443"/>
                    <a:pt x="51" y="3707"/>
                    <a:pt x="1" y="3962"/>
                  </a:cubicBezTo>
                  <a:lnTo>
                    <a:pt x="92" y="3962"/>
                  </a:lnTo>
                  <a:cubicBezTo>
                    <a:pt x="1192" y="3962"/>
                    <a:pt x="2934" y="1976"/>
                    <a:pt x="2934" y="1976"/>
                  </a:cubicBezTo>
                  <a:cubicBezTo>
                    <a:pt x="2934" y="1976"/>
                    <a:pt x="1182" y="0"/>
                    <a:pt x="9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 rot="669672">
              <a:off x="2071381" y="2329693"/>
              <a:ext cx="37985" cy="72945"/>
            </a:xfrm>
            <a:custGeom>
              <a:avLst/>
              <a:gdLst/>
              <a:ahLst/>
              <a:cxnLst/>
              <a:rect l="l" t="t" r="r" b="b"/>
              <a:pathLst>
                <a:path w="653" h="1254" extrusionOk="0">
                  <a:moveTo>
                    <a:pt x="1" y="0"/>
                  </a:moveTo>
                  <a:cubicBezTo>
                    <a:pt x="21" y="215"/>
                    <a:pt x="21" y="428"/>
                    <a:pt x="21" y="632"/>
                  </a:cubicBezTo>
                  <a:cubicBezTo>
                    <a:pt x="21" y="846"/>
                    <a:pt x="21" y="1050"/>
                    <a:pt x="10" y="1253"/>
                  </a:cubicBezTo>
                  <a:lnTo>
                    <a:pt x="21" y="1253"/>
                  </a:lnTo>
                  <a:cubicBezTo>
                    <a:pt x="367" y="1253"/>
                    <a:pt x="652" y="968"/>
                    <a:pt x="652" y="622"/>
                  </a:cubicBezTo>
                  <a:cubicBezTo>
                    <a:pt x="652" y="285"/>
                    <a:pt x="367" y="0"/>
                    <a:pt x="2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 rot="669672">
              <a:off x="1927927" y="2479625"/>
              <a:ext cx="202083" cy="220930"/>
            </a:xfrm>
            <a:custGeom>
              <a:avLst/>
              <a:gdLst/>
              <a:ahLst/>
              <a:cxnLst/>
              <a:rect l="l" t="t" r="r" b="b"/>
              <a:pathLst>
                <a:path w="3474" h="3798" extrusionOk="0">
                  <a:moveTo>
                    <a:pt x="1518" y="0"/>
                  </a:moveTo>
                  <a:cubicBezTo>
                    <a:pt x="1467" y="265"/>
                    <a:pt x="1406" y="520"/>
                    <a:pt x="1335" y="774"/>
                  </a:cubicBezTo>
                  <a:cubicBezTo>
                    <a:pt x="1376" y="785"/>
                    <a:pt x="1416" y="805"/>
                    <a:pt x="1457" y="826"/>
                  </a:cubicBezTo>
                  <a:cubicBezTo>
                    <a:pt x="2078" y="1080"/>
                    <a:pt x="2587" y="2587"/>
                    <a:pt x="2587" y="2587"/>
                  </a:cubicBezTo>
                  <a:cubicBezTo>
                    <a:pt x="2587" y="2587"/>
                    <a:pt x="1560" y="3101"/>
                    <a:pt x="870" y="3101"/>
                  </a:cubicBezTo>
                  <a:cubicBezTo>
                    <a:pt x="747" y="3101"/>
                    <a:pt x="635" y="3084"/>
                    <a:pt x="541" y="3046"/>
                  </a:cubicBezTo>
                  <a:lnTo>
                    <a:pt x="418" y="2985"/>
                  </a:lnTo>
                  <a:cubicBezTo>
                    <a:pt x="286" y="3219"/>
                    <a:pt x="154" y="3443"/>
                    <a:pt x="0" y="3667"/>
                  </a:cubicBezTo>
                  <a:cubicBezTo>
                    <a:pt x="31" y="3677"/>
                    <a:pt x="62" y="3687"/>
                    <a:pt x="93" y="3707"/>
                  </a:cubicBezTo>
                  <a:cubicBezTo>
                    <a:pt x="245" y="3771"/>
                    <a:pt x="429" y="3798"/>
                    <a:pt x="631" y="3798"/>
                  </a:cubicBezTo>
                  <a:cubicBezTo>
                    <a:pt x="1764" y="3798"/>
                    <a:pt x="3474" y="2954"/>
                    <a:pt x="3474" y="2954"/>
                  </a:cubicBezTo>
                  <a:cubicBezTo>
                    <a:pt x="3474" y="2954"/>
                    <a:pt x="2618" y="448"/>
                    <a:pt x="1600" y="31"/>
                  </a:cubicBezTo>
                  <a:cubicBezTo>
                    <a:pt x="1579" y="21"/>
                    <a:pt x="1548" y="11"/>
                    <a:pt x="15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 rot="669672">
              <a:off x="1967947" y="2550191"/>
              <a:ext cx="56309" cy="70386"/>
            </a:xfrm>
            <a:custGeom>
              <a:avLst/>
              <a:gdLst/>
              <a:ahLst/>
              <a:cxnLst/>
              <a:rect l="l" t="t" r="r" b="b"/>
              <a:pathLst>
                <a:path w="968" h="1210" extrusionOk="0">
                  <a:moveTo>
                    <a:pt x="478" y="0"/>
                  </a:moveTo>
                  <a:cubicBezTo>
                    <a:pt x="336" y="398"/>
                    <a:pt x="184" y="785"/>
                    <a:pt x="0" y="1152"/>
                  </a:cubicBezTo>
                  <a:lnTo>
                    <a:pt x="10" y="1161"/>
                  </a:lnTo>
                  <a:cubicBezTo>
                    <a:pt x="90" y="1194"/>
                    <a:pt x="172" y="1209"/>
                    <a:pt x="253" y="1209"/>
                  </a:cubicBezTo>
                  <a:cubicBezTo>
                    <a:pt x="502" y="1209"/>
                    <a:pt x="735" y="1064"/>
                    <a:pt x="835" y="826"/>
                  </a:cubicBezTo>
                  <a:cubicBezTo>
                    <a:pt x="967" y="500"/>
                    <a:pt x="815" y="133"/>
                    <a:pt x="4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 rot="669672">
              <a:off x="1724600" y="2662553"/>
              <a:ext cx="212147" cy="203014"/>
            </a:xfrm>
            <a:custGeom>
              <a:avLst/>
              <a:gdLst/>
              <a:ahLst/>
              <a:cxnLst/>
              <a:rect l="l" t="t" r="r" b="b"/>
              <a:pathLst>
                <a:path w="3647" h="3490" extrusionOk="0">
                  <a:moveTo>
                    <a:pt x="2802" y="0"/>
                  </a:moveTo>
                  <a:cubicBezTo>
                    <a:pt x="2649" y="224"/>
                    <a:pt x="2496" y="439"/>
                    <a:pt x="2323" y="652"/>
                  </a:cubicBezTo>
                  <a:cubicBezTo>
                    <a:pt x="2364" y="672"/>
                    <a:pt x="2395" y="703"/>
                    <a:pt x="2435" y="744"/>
                  </a:cubicBezTo>
                  <a:cubicBezTo>
                    <a:pt x="2904" y="1213"/>
                    <a:pt x="2802" y="2801"/>
                    <a:pt x="2802" y="2801"/>
                  </a:cubicBezTo>
                  <a:cubicBezTo>
                    <a:pt x="2802" y="2801"/>
                    <a:pt x="2635" y="2813"/>
                    <a:pt x="2394" y="2813"/>
                  </a:cubicBezTo>
                  <a:cubicBezTo>
                    <a:pt x="1887" y="2813"/>
                    <a:pt x="1051" y="2762"/>
                    <a:pt x="734" y="2444"/>
                  </a:cubicBezTo>
                  <a:cubicBezTo>
                    <a:pt x="704" y="2404"/>
                    <a:pt x="673" y="2374"/>
                    <a:pt x="643" y="2333"/>
                  </a:cubicBezTo>
                  <a:cubicBezTo>
                    <a:pt x="439" y="2506"/>
                    <a:pt x="225" y="2659"/>
                    <a:pt x="1" y="2811"/>
                  </a:cubicBezTo>
                  <a:lnTo>
                    <a:pt x="62" y="2872"/>
                  </a:lnTo>
                  <a:cubicBezTo>
                    <a:pt x="597" y="3407"/>
                    <a:pt x="2023" y="3490"/>
                    <a:pt x="2853" y="3490"/>
                  </a:cubicBezTo>
                  <a:cubicBezTo>
                    <a:pt x="3223" y="3490"/>
                    <a:pt x="3474" y="3474"/>
                    <a:pt x="3474" y="3474"/>
                  </a:cubicBezTo>
                  <a:cubicBezTo>
                    <a:pt x="3474" y="3474"/>
                    <a:pt x="3647" y="846"/>
                    <a:pt x="2863" y="72"/>
                  </a:cubicBezTo>
                  <a:cubicBezTo>
                    <a:pt x="2843" y="41"/>
                    <a:pt x="2822" y="21"/>
                    <a:pt x="280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 rot="669672">
              <a:off x="1788971" y="2723504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887" y="1"/>
                  </a:moveTo>
                  <a:cubicBezTo>
                    <a:pt x="611" y="317"/>
                    <a:pt x="306" y="612"/>
                    <a:pt x="0" y="887"/>
                  </a:cubicBezTo>
                  <a:cubicBezTo>
                    <a:pt x="0" y="897"/>
                    <a:pt x="11" y="897"/>
                    <a:pt x="11" y="908"/>
                  </a:cubicBezTo>
                  <a:cubicBezTo>
                    <a:pt x="133" y="1030"/>
                    <a:pt x="293" y="1091"/>
                    <a:pt x="454" y="1091"/>
                  </a:cubicBezTo>
                  <a:cubicBezTo>
                    <a:pt x="614" y="1091"/>
                    <a:pt x="774" y="1030"/>
                    <a:pt x="897" y="908"/>
                  </a:cubicBezTo>
                  <a:cubicBezTo>
                    <a:pt x="1141" y="663"/>
                    <a:pt x="1141" y="266"/>
                    <a:pt x="897" y="21"/>
                  </a:cubicBezTo>
                  <a:cubicBezTo>
                    <a:pt x="897" y="11"/>
                    <a:pt x="887" y="11"/>
                    <a:pt x="88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 rot="669672">
              <a:off x="1478257" y="2786911"/>
              <a:ext cx="239429" cy="201443"/>
            </a:xfrm>
            <a:custGeom>
              <a:avLst/>
              <a:gdLst/>
              <a:ahLst/>
              <a:cxnLst/>
              <a:rect l="l" t="t" r="r" b="b"/>
              <a:pathLst>
                <a:path w="4116" h="3463" extrusionOk="0">
                  <a:moveTo>
                    <a:pt x="3658" y="0"/>
                  </a:moveTo>
                  <a:cubicBezTo>
                    <a:pt x="3443" y="143"/>
                    <a:pt x="3209" y="285"/>
                    <a:pt x="2985" y="408"/>
                  </a:cubicBezTo>
                  <a:cubicBezTo>
                    <a:pt x="3006" y="448"/>
                    <a:pt x="3026" y="489"/>
                    <a:pt x="3046" y="540"/>
                  </a:cubicBezTo>
                  <a:cubicBezTo>
                    <a:pt x="3301" y="1151"/>
                    <a:pt x="2588" y="2587"/>
                    <a:pt x="2588" y="2587"/>
                  </a:cubicBezTo>
                  <a:cubicBezTo>
                    <a:pt x="2588" y="2587"/>
                    <a:pt x="1081" y="2068"/>
                    <a:pt x="826" y="1457"/>
                  </a:cubicBezTo>
                  <a:cubicBezTo>
                    <a:pt x="806" y="1416"/>
                    <a:pt x="786" y="1376"/>
                    <a:pt x="775" y="1324"/>
                  </a:cubicBezTo>
                  <a:cubicBezTo>
                    <a:pt x="521" y="1406"/>
                    <a:pt x="266" y="1467"/>
                    <a:pt x="1" y="1518"/>
                  </a:cubicBezTo>
                  <a:cubicBezTo>
                    <a:pt x="12" y="1548"/>
                    <a:pt x="21" y="1579"/>
                    <a:pt x="32" y="1600"/>
                  </a:cubicBezTo>
                  <a:cubicBezTo>
                    <a:pt x="460" y="2618"/>
                    <a:pt x="2954" y="3463"/>
                    <a:pt x="2954" y="3463"/>
                  </a:cubicBezTo>
                  <a:cubicBezTo>
                    <a:pt x="2954" y="3463"/>
                    <a:pt x="4115" y="1090"/>
                    <a:pt x="3698" y="82"/>
                  </a:cubicBezTo>
                  <a:cubicBezTo>
                    <a:pt x="3688" y="52"/>
                    <a:pt x="3678" y="21"/>
                    <a:pt x="365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 rot="669672">
              <a:off x="1562323" y="2825707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1152" y="0"/>
                  </a:moveTo>
                  <a:cubicBezTo>
                    <a:pt x="775" y="184"/>
                    <a:pt x="399" y="347"/>
                    <a:pt x="1" y="489"/>
                  </a:cubicBezTo>
                  <a:lnTo>
                    <a:pt x="1" y="500"/>
                  </a:lnTo>
                  <a:cubicBezTo>
                    <a:pt x="101" y="738"/>
                    <a:pt x="335" y="883"/>
                    <a:pt x="583" y="883"/>
                  </a:cubicBezTo>
                  <a:cubicBezTo>
                    <a:pt x="664" y="883"/>
                    <a:pt x="746" y="868"/>
                    <a:pt x="826" y="836"/>
                  </a:cubicBezTo>
                  <a:cubicBezTo>
                    <a:pt x="1142" y="704"/>
                    <a:pt x="1295" y="337"/>
                    <a:pt x="1162" y="21"/>
                  </a:cubicBezTo>
                  <a:cubicBezTo>
                    <a:pt x="1162" y="11"/>
                    <a:pt x="1152" y="11"/>
                    <a:pt x="115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 rot="669672">
              <a:off x="1232121" y="2828421"/>
              <a:ext cx="231110" cy="170671"/>
            </a:xfrm>
            <a:custGeom>
              <a:avLst/>
              <a:gdLst/>
              <a:ahLst/>
              <a:cxnLst/>
              <a:rect l="l" t="t" r="r" b="b"/>
              <a:pathLst>
                <a:path w="3973" h="2934" extrusionOk="0">
                  <a:moveTo>
                    <a:pt x="3962" y="0"/>
                  </a:moveTo>
                  <a:cubicBezTo>
                    <a:pt x="3708" y="51"/>
                    <a:pt x="3443" y="92"/>
                    <a:pt x="3178" y="123"/>
                  </a:cubicBezTo>
                  <a:cubicBezTo>
                    <a:pt x="3178" y="173"/>
                    <a:pt x="3188" y="214"/>
                    <a:pt x="3188" y="265"/>
                  </a:cubicBezTo>
                  <a:cubicBezTo>
                    <a:pt x="3188" y="927"/>
                    <a:pt x="1986" y="1986"/>
                    <a:pt x="1986" y="1986"/>
                  </a:cubicBezTo>
                  <a:cubicBezTo>
                    <a:pt x="1986" y="1986"/>
                    <a:pt x="785" y="927"/>
                    <a:pt x="785" y="265"/>
                  </a:cubicBezTo>
                  <a:lnTo>
                    <a:pt x="785" y="123"/>
                  </a:lnTo>
                  <a:cubicBezTo>
                    <a:pt x="520" y="92"/>
                    <a:pt x="266" y="62"/>
                    <a:pt x="1" y="10"/>
                  </a:cubicBezTo>
                  <a:lnTo>
                    <a:pt x="1" y="102"/>
                  </a:lnTo>
                  <a:cubicBezTo>
                    <a:pt x="1" y="1192"/>
                    <a:pt x="1986" y="2934"/>
                    <a:pt x="1986" y="2934"/>
                  </a:cubicBezTo>
                  <a:cubicBezTo>
                    <a:pt x="1986" y="2934"/>
                    <a:pt x="3973" y="1192"/>
                    <a:pt x="3962" y="92"/>
                  </a:cubicBezTo>
                  <a:lnTo>
                    <a:pt x="3962" y="0"/>
                  </a:ln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 rot="669672">
              <a:off x="1321840" y="2839493"/>
              <a:ext cx="72945" cy="37403"/>
            </a:xfrm>
            <a:custGeom>
              <a:avLst/>
              <a:gdLst/>
              <a:ahLst/>
              <a:cxnLst/>
              <a:rect l="l" t="t" r="r" b="b"/>
              <a:pathLst>
                <a:path w="1254" h="643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367"/>
                    <a:pt x="286" y="642"/>
                    <a:pt x="632" y="642"/>
                  </a:cubicBezTo>
                  <a:cubicBezTo>
                    <a:pt x="979" y="642"/>
                    <a:pt x="1254" y="367"/>
                    <a:pt x="1254" y="21"/>
                  </a:cubicBezTo>
                  <a:lnTo>
                    <a:pt x="1254" y="0"/>
                  </a:lnTo>
                  <a:cubicBezTo>
                    <a:pt x="1040" y="11"/>
                    <a:pt x="826" y="21"/>
                    <a:pt x="612" y="21"/>
                  </a:cubicBezTo>
                  <a:cubicBezTo>
                    <a:pt x="408" y="21"/>
                    <a:pt x="205" y="11"/>
                    <a:pt x="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 rot="669672">
              <a:off x="1005601" y="2694249"/>
              <a:ext cx="239370" cy="202083"/>
            </a:xfrm>
            <a:custGeom>
              <a:avLst/>
              <a:gdLst/>
              <a:ahLst/>
              <a:cxnLst/>
              <a:rect l="l" t="t" r="r" b="b"/>
              <a:pathLst>
                <a:path w="4115" h="3474" extrusionOk="0">
                  <a:moveTo>
                    <a:pt x="449" y="1"/>
                  </a:moveTo>
                  <a:lnTo>
                    <a:pt x="418" y="92"/>
                  </a:lnTo>
                  <a:cubicBezTo>
                    <a:pt x="0" y="1101"/>
                    <a:pt x="1161" y="3473"/>
                    <a:pt x="1161" y="3473"/>
                  </a:cubicBezTo>
                  <a:cubicBezTo>
                    <a:pt x="1161" y="3473"/>
                    <a:pt x="3667" y="2618"/>
                    <a:pt x="4084" y="1599"/>
                  </a:cubicBezTo>
                  <a:cubicBezTo>
                    <a:pt x="4095" y="1569"/>
                    <a:pt x="4104" y="1549"/>
                    <a:pt x="4115" y="1518"/>
                  </a:cubicBezTo>
                  <a:cubicBezTo>
                    <a:pt x="3850" y="1467"/>
                    <a:pt x="3595" y="1396"/>
                    <a:pt x="3341" y="1325"/>
                  </a:cubicBezTo>
                  <a:cubicBezTo>
                    <a:pt x="3330" y="1375"/>
                    <a:pt x="3310" y="1416"/>
                    <a:pt x="3290" y="1457"/>
                  </a:cubicBezTo>
                  <a:cubicBezTo>
                    <a:pt x="3045" y="2068"/>
                    <a:pt x="1528" y="2588"/>
                    <a:pt x="1528" y="2588"/>
                  </a:cubicBezTo>
                  <a:cubicBezTo>
                    <a:pt x="1528" y="2588"/>
                    <a:pt x="815" y="1151"/>
                    <a:pt x="1069" y="540"/>
                  </a:cubicBezTo>
                  <a:lnTo>
                    <a:pt x="1131" y="418"/>
                  </a:lnTo>
                  <a:cubicBezTo>
                    <a:pt x="897" y="286"/>
                    <a:pt x="673" y="153"/>
                    <a:pt x="449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 rot="669672">
              <a:off x="1099517" y="2735572"/>
              <a:ext cx="75272" cy="51132"/>
            </a:xfrm>
            <a:custGeom>
              <a:avLst/>
              <a:gdLst/>
              <a:ahLst/>
              <a:cxnLst/>
              <a:rect l="l" t="t" r="r" b="b"/>
              <a:pathLst>
                <a:path w="1294" h="879" extrusionOk="0">
                  <a:moveTo>
                    <a:pt x="143" y="1"/>
                  </a:moveTo>
                  <a:lnTo>
                    <a:pt x="133" y="11"/>
                  </a:lnTo>
                  <a:cubicBezTo>
                    <a:pt x="0" y="337"/>
                    <a:pt x="153" y="704"/>
                    <a:pt x="479" y="836"/>
                  </a:cubicBezTo>
                  <a:cubicBezTo>
                    <a:pt x="553" y="864"/>
                    <a:pt x="629" y="878"/>
                    <a:pt x="705" y="878"/>
                  </a:cubicBezTo>
                  <a:cubicBezTo>
                    <a:pt x="953" y="878"/>
                    <a:pt x="1192" y="732"/>
                    <a:pt x="1294" y="490"/>
                  </a:cubicBezTo>
                  <a:lnTo>
                    <a:pt x="1294" y="480"/>
                  </a:lnTo>
                  <a:cubicBezTo>
                    <a:pt x="896" y="337"/>
                    <a:pt x="520" y="184"/>
                    <a:pt x="1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 rot="669672">
              <a:off x="850109" y="2491916"/>
              <a:ext cx="212787" cy="202956"/>
            </a:xfrm>
            <a:custGeom>
              <a:avLst/>
              <a:gdLst/>
              <a:ahLst/>
              <a:cxnLst/>
              <a:rect l="l" t="t" r="r" b="b"/>
              <a:pathLst>
                <a:path w="3658" h="3489" extrusionOk="0">
                  <a:moveTo>
                    <a:pt x="846" y="0"/>
                  </a:moveTo>
                  <a:cubicBezTo>
                    <a:pt x="826" y="21"/>
                    <a:pt x="805" y="41"/>
                    <a:pt x="775" y="61"/>
                  </a:cubicBezTo>
                  <a:cubicBezTo>
                    <a:pt x="1" y="845"/>
                    <a:pt x="184" y="3473"/>
                    <a:pt x="184" y="3473"/>
                  </a:cubicBezTo>
                  <a:cubicBezTo>
                    <a:pt x="184" y="3473"/>
                    <a:pt x="432" y="3489"/>
                    <a:pt x="798" y="3489"/>
                  </a:cubicBezTo>
                  <a:cubicBezTo>
                    <a:pt x="1627" y="3489"/>
                    <a:pt x="3059" y="3406"/>
                    <a:pt x="3596" y="2862"/>
                  </a:cubicBezTo>
                  <a:lnTo>
                    <a:pt x="3657" y="2800"/>
                  </a:lnTo>
                  <a:cubicBezTo>
                    <a:pt x="3433" y="2648"/>
                    <a:pt x="3219" y="2495"/>
                    <a:pt x="3005" y="2332"/>
                  </a:cubicBezTo>
                  <a:cubicBezTo>
                    <a:pt x="2985" y="2363"/>
                    <a:pt x="2954" y="2404"/>
                    <a:pt x="2913" y="2434"/>
                  </a:cubicBezTo>
                  <a:cubicBezTo>
                    <a:pt x="2587" y="2760"/>
                    <a:pt x="1716" y="2810"/>
                    <a:pt x="1218" y="2810"/>
                  </a:cubicBezTo>
                  <a:cubicBezTo>
                    <a:pt x="1002" y="2810"/>
                    <a:pt x="856" y="2800"/>
                    <a:pt x="856" y="2800"/>
                  </a:cubicBezTo>
                  <a:cubicBezTo>
                    <a:pt x="856" y="2800"/>
                    <a:pt x="744" y="1202"/>
                    <a:pt x="1213" y="733"/>
                  </a:cubicBezTo>
                  <a:cubicBezTo>
                    <a:pt x="1243" y="702"/>
                    <a:pt x="1284" y="672"/>
                    <a:pt x="1315" y="641"/>
                  </a:cubicBezTo>
                  <a:cubicBezTo>
                    <a:pt x="1152" y="438"/>
                    <a:pt x="999" y="224"/>
                    <a:pt x="84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 rot="669672">
              <a:off x="934277" y="2556767"/>
              <a:ext cx="67012" cy="62882"/>
            </a:xfrm>
            <a:custGeom>
              <a:avLst/>
              <a:gdLst/>
              <a:ahLst/>
              <a:cxnLst/>
              <a:rect l="l" t="t" r="r" b="b"/>
              <a:pathLst>
                <a:path w="1152" h="1081" extrusionOk="0">
                  <a:moveTo>
                    <a:pt x="265" y="1"/>
                  </a:moveTo>
                  <a:cubicBezTo>
                    <a:pt x="255" y="1"/>
                    <a:pt x="255" y="11"/>
                    <a:pt x="245" y="11"/>
                  </a:cubicBezTo>
                  <a:cubicBezTo>
                    <a:pt x="0" y="255"/>
                    <a:pt x="0" y="653"/>
                    <a:pt x="245" y="897"/>
                  </a:cubicBezTo>
                  <a:cubicBezTo>
                    <a:pt x="367" y="1019"/>
                    <a:pt x="527" y="1080"/>
                    <a:pt x="688" y="1080"/>
                  </a:cubicBezTo>
                  <a:cubicBezTo>
                    <a:pt x="848" y="1080"/>
                    <a:pt x="1009" y="1019"/>
                    <a:pt x="1131" y="897"/>
                  </a:cubicBezTo>
                  <a:cubicBezTo>
                    <a:pt x="1141" y="897"/>
                    <a:pt x="1141" y="886"/>
                    <a:pt x="1152" y="886"/>
                  </a:cubicBezTo>
                  <a:cubicBezTo>
                    <a:pt x="835" y="601"/>
                    <a:pt x="540" y="316"/>
                    <a:pt x="26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 rot="669672">
              <a:off x="737879" y="2246604"/>
              <a:ext cx="201502" cy="220581"/>
            </a:xfrm>
            <a:custGeom>
              <a:avLst/>
              <a:gdLst/>
              <a:ahLst/>
              <a:cxnLst/>
              <a:rect l="l" t="t" r="r" b="b"/>
              <a:pathLst>
                <a:path w="3464" h="3792" extrusionOk="0">
                  <a:moveTo>
                    <a:pt x="1935" y="0"/>
                  </a:moveTo>
                  <a:cubicBezTo>
                    <a:pt x="1915" y="10"/>
                    <a:pt x="1884" y="30"/>
                    <a:pt x="1854" y="41"/>
                  </a:cubicBezTo>
                  <a:cubicBezTo>
                    <a:pt x="845" y="458"/>
                    <a:pt x="0" y="2964"/>
                    <a:pt x="0" y="2964"/>
                  </a:cubicBezTo>
                  <a:cubicBezTo>
                    <a:pt x="0" y="2964"/>
                    <a:pt x="1692" y="3791"/>
                    <a:pt x="2826" y="3791"/>
                  </a:cubicBezTo>
                  <a:cubicBezTo>
                    <a:pt x="3035" y="3791"/>
                    <a:pt x="3225" y="3763"/>
                    <a:pt x="3382" y="3697"/>
                  </a:cubicBezTo>
                  <a:cubicBezTo>
                    <a:pt x="3412" y="3687"/>
                    <a:pt x="3443" y="3676"/>
                    <a:pt x="3463" y="3667"/>
                  </a:cubicBezTo>
                  <a:cubicBezTo>
                    <a:pt x="3321" y="3443"/>
                    <a:pt x="3178" y="3219"/>
                    <a:pt x="3045" y="2984"/>
                  </a:cubicBezTo>
                  <a:cubicBezTo>
                    <a:pt x="3015" y="3004"/>
                    <a:pt x="2964" y="3025"/>
                    <a:pt x="2923" y="3045"/>
                  </a:cubicBezTo>
                  <a:cubicBezTo>
                    <a:pt x="2829" y="3084"/>
                    <a:pt x="2716" y="3101"/>
                    <a:pt x="2591" y="3101"/>
                  </a:cubicBezTo>
                  <a:cubicBezTo>
                    <a:pt x="1905" y="3101"/>
                    <a:pt x="876" y="2597"/>
                    <a:pt x="876" y="2597"/>
                  </a:cubicBezTo>
                  <a:cubicBezTo>
                    <a:pt x="876" y="2597"/>
                    <a:pt x="1385" y="1080"/>
                    <a:pt x="1997" y="825"/>
                  </a:cubicBezTo>
                  <a:cubicBezTo>
                    <a:pt x="2047" y="804"/>
                    <a:pt x="2088" y="795"/>
                    <a:pt x="2129" y="784"/>
                  </a:cubicBezTo>
                  <a:cubicBezTo>
                    <a:pt x="2058" y="530"/>
                    <a:pt x="1997" y="265"/>
                    <a:pt x="193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 rot="669672">
              <a:off x="842931" y="2330004"/>
              <a:ext cx="55727" cy="70328"/>
            </a:xfrm>
            <a:custGeom>
              <a:avLst/>
              <a:gdLst/>
              <a:ahLst/>
              <a:cxnLst/>
              <a:rect l="l" t="t" r="r" b="b"/>
              <a:pathLst>
                <a:path w="958" h="1209" extrusionOk="0">
                  <a:moveTo>
                    <a:pt x="479" y="0"/>
                  </a:moveTo>
                  <a:cubicBezTo>
                    <a:pt x="479" y="0"/>
                    <a:pt x="468" y="0"/>
                    <a:pt x="468" y="10"/>
                  </a:cubicBezTo>
                  <a:cubicBezTo>
                    <a:pt x="143" y="143"/>
                    <a:pt x="0" y="510"/>
                    <a:pt x="133" y="825"/>
                  </a:cubicBezTo>
                  <a:cubicBezTo>
                    <a:pt x="232" y="1064"/>
                    <a:pt x="466" y="1209"/>
                    <a:pt x="711" y="1209"/>
                  </a:cubicBezTo>
                  <a:cubicBezTo>
                    <a:pt x="790" y="1209"/>
                    <a:pt x="870" y="1194"/>
                    <a:pt x="948" y="1161"/>
                  </a:cubicBezTo>
                  <a:cubicBezTo>
                    <a:pt x="948" y="1161"/>
                    <a:pt x="957" y="1161"/>
                    <a:pt x="957" y="1151"/>
                  </a:cubicBezTo>
                  <a:cubicBezTo>
                    <a:pt x="785" y="784"/>
                    <a:pt x="622" y="397"/>
                    <a:pt x="47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 rot="669672">
              <a:off x="724758" y="2000120"/>
              <a:ext cx="170730" cy="231110"/>
            </a:xfrm>
            <a:custGeom>
              <a:avLst/>
              <a:gdLst/>
              <a:ahLst/>
              <a:cxnLst/>
              <a:rect l="l" t="t" r="r" b="b"/>
              <a:pathLst>
                <a:path w="2935" h="3973" extrusionOk="0">
                  <a:moveTo>
                    <a:pt x="2842" y="0"/>
                  </a:moveTo>
                  <a:cubicBezTo>
                    <a:pt x="1742" y="0"/>
                    <a:pt x="1" y="1996"/>
                    <a:pt x="1" y="1996"/>
                  </a:cubicBezTo>
                  <a:cubicBezTo>
                    <a:pt x="1" y="1996"/>
                    <a:pt x="1753" y="3972"/>
                    <a:pt x="2853" y="3972"/>
                  </a:cubicBezTo>
                  <a:lnTo>
                    <a:pt x="2934" y="3972"/>
                  </a:lnTo>
                  <a:lnTo>
                    <a:pt x="2812" y="3178"/>
                  </a:lnTo>
                  <a:cubicBezTo>
                    <a:pt x="2771" y="3188"/>
                    <a:pt x="2720" y="3188"/>
                    <a:pt x="2679" y="3188"/>
                  </a:cubicBezTo>
                  <a:cubicBezTo>
                    <a:pt x="2017" y="3188"/>
                    <a:pt x="958" y="1987"/>
                    <a:pt x="958" y="1987"/>
                  </a:cubicBezTo>
                  <a:cubicBezTo>
                    <a:pt x="958" y="1987"/>
                    <a:pt x="2007" y="785"/>
                    <a:pt x="2669" y="785"/>
                  </a:cubicBezTo>
                  <a:cubicBezTo>
                    <a:pt x="2720" y="785"/>
                    <a:pt x="2761" y="785"/>
                    <a:pt x="2812" y="795"/>
                  </a:cubicBezTo>
                  <a:cubicBezTo>
                    <a:pt x="2842" y="530"/>
                    <a:pt x="2883" y="265"/>
                    <a:pt x="292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 rot="669672">
              <a:off x="846944" y="2090534"/>
              <a:ext cx="37985" cy="72306"/>
            </a:xfrm>
            <a:custGeom>
              <a:avLst/>
              <a:gdLst/>
              <a:ahLst/>
              <a:cxnLst/>
              <a:rect l="l" t="t" r="r" b="b"/>
              <a:pathLst>
                <a:path w="653" h="1243" extrusionOk="0">
                  <a:moveTo>
                    <a:pt x="621" y="0"/>
                  </a:moveTo>
                  <a:cubicBezTo>
                    <a:pt x="275" y="0"/>
                    <a:pt x="0" y="275"/>
                    <a:pt x="0" y="622"/>
                  </a:cubicBezTo>
                  <a:cubicBezTo>
                    <a:pt x="0" y="968"/>
                    <a:pt x="285" y="1243"/>
                    <a:pt x="632" y="1243"/>
                  </a:cubicBezTo>
                  <a:lnTo>
                    <a:pt x="652" y="1243"/>
                  </a:lnTo>
                  <a:cubicBezTo>
                    <a:pt x="632" y="1029"/>
                    <a:pt x="632" y="815"/>
                    <a:pt x="632" y="591"/>
                  </a:cubicBezTo>
                  <a:cubicBezTo>
                    <a:pt x="632" y="398"/>
                    <a:pt x="632" y="194"/>
                    <a:pt x="64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 rot="669672">
              <a:off x="825683" y="1792379"/>
              <a:ext cx="201502" cy="220349"/>
            </a:xfrm>
            <a:custGeom>
              <a:avLst/>
              <a:gdLst/>
              <a:ahLst/>
              <a:cxnLst/>
              <a:rect l="l" t="t" r="r" b="b"/>
              <a:pathLst>
                <a:path w="3464" h="3788" extrusionOk="0">
                  <a:moveTo>
                    <a:pt x="2843" y="1"/>
                  </a:moveTo>
                  <a:cubicBezTo>
                    <a:pt x="1710" y="1"/>
                    <a:pt x="0" y="845"/>
                    <a:pt x="0" y="845"/>
                  </a:cubicBezTo>
                  <a:cubicBezTo>
                    <a:pt x="0" y="845"/>
                    <a:pt x="867" y="3339"/>
                    <a:pt x="1874" y="3757"/>
                  </a:cubicBezTo>
                  <a:cubicBezTo>
                    <a:pt x="1905" y="3767"/>
                    <a:pt x="1935" y="3778"/>
                    <a:pt x="1956" y="3787"/>
                  </a:cubicBezTo>
                  <a:cubicBezTo>
                    <a:pt x="2017" y="3533"/>
                    <a:pt x="2078" y="3268"/>
                    <a:pt x="2150" y="3013"/>
                  </a:cubicBezTo>
                  <a:cubicBezTo>
                    <a:pt x="2098" y="3004"/>
                    <a:pt x="2058" y="2983"/>
                    <a:pt x="2017" y="2973"/>
                  </a:cubicBezTo>
                  <a:cubicBezTo>
                    <a:pt x="1406" y="2719"/>
                    <a:pt x="887" y="1201"/>
                    <a:pt x="887" y="1201"/>
                  </a:cubicBezTo>
                  <a:cubicBezTo>
                    <a:pt x="887" y="1201"/>
                    <a:pt x="1909" y="697"/>
                    <a:pt x="2599" y="697"/>
                  </a:cubicBezTo>
                  <a:cubicBezTo>
                    <a:pt x="2724" y="697"/>
                    <a:pt x="2838" y="714"/>
                    <a:pt x="2934" y="753"/>
                  </a:cubicBezTo>
                  <a:cubicBezTo>
                    <a:pt x="2974" y="763"/>
                    <a:pt x="3015" y="783"/>
                    <a:pt x="3056" y="814"/>
                  </a:cubicBezTo>
                  <a:cubicBezTo>
                    <a:pt x="3189" y="580"/>
                    <a:pt x="3321" y="345"/>
                    <a:pt x="3463" y="121"/>
                  </a:cubicBezTo>
                  <a:cubicBezTo>
                    <a:pt x="3443" y="111"/>
                    <a:pt x="3413" y="101"/>
                    <a:pt x="3382" y="91"/>
                  </a:cubicBezTo>
                  <a:cubicBezTo>
                    <a:pt x="3229" y="28"/>
                    <a:pt x="3045" y="1"/>
                    <a:pt x="28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 rot="669672">
              <a:off x="931970" y="1872234"/>
              <a:ext cx="55727" cy="70677"/>
            </a:xfrm>
            <a:custGeom>
              <a:avLst/>
              <a:gdLst/>
              <a:ahLst/>
              <a:cxnLst/>
              <a:rect l="l" t="t" r="r" b="b"/>
              <a:pathLst>
                <a:path w="958" h="1215" extrusionOk="0">
                  <a:moveTo>
                    <a:pt x="717" y="0"/>
                  </a:moveTo>
                  <a:cubicBezTo>
                    <a:pt x="464" y="0"/>
                    <a:pt x="225" y="147"/>
                    <a:pt x="123" y="389"/>
                  </a:cubicBezTo>
                  <a:cubicBezTo>
                    <a:pt x="1" y="705"/>
                    <a:pt x="154" y="1072"/>
                    <a:pt x="469" y="1203"/>
                  </a:cubicBezTo>
                  <a:cubicBezTo>
                    <a:pt x="480" y="1203"/>
                    <a:pt x="480" y="1214"/>
                    <a:pt x="480" y="1214"/>
                  </a:cubicBezTo>
                  <a:cubicBezTo>
                    <a:pt x="622" y="816"/>
                    <a:pt x="775" y="429"/>
                    <a:pt x="958" y="53"/>
                  </a:cubicBezTo>
                  <a:cubicBezTo>
                    <a:pt x="958" y="53"/>
                    <a:pt x="948" y="53"/>
                    <a:pt x="948" y="42"/>
                  </a:cubicBezTo>
                  <a:cubicBezTo>
                    <a:pt x="872" y="14"/>
                    <a:pt x="794" y="0"/>
                    <a:pt x="717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 rot="669672">
              <a:off x="1019009" y="1626732"/>
              <a:ext cx="212147" cy="203130"/>
            </a:xfrm>
            <a:custGeom>
              <a:avLst/>
              <a:gdLst/>
              <a:ahLst/>
              <a:cxnLst/>
              <a:rect l="l" t="t" r="r" b="b"/>
              <a:pathLst>
                <a:path w="3647" h="3492" extrusionOk="0">
                  <a:moveTo>
                    <a:pt x="831" y="0"/>
                  </a:moveTo>
                  <a:cubicBezTo>
                    <a:pt x="436" y="0"/>
                    <a:pt x="163" y="19"/>
                    <a:pt x="163" y="19"/>
                  </a:cubicBezTo>
                  <a:cubicBezTo>
                    <a:pt x="163" y="19"/>
                    <a:pt x="0" y="2656"/>
                    <a:pt x="784" y="3430"/>
                  </a:cubicBezTo>
                  <a:lnTo>
                    <a:pt x="845" y="3492"/>
                  </a:lnTo>
                  <a:cubicBezTo>
                    <a:pt x="998" y="3268"/>
                    <a:pt x="1151" y="3054"/>
                    <a:pt x="1314" y="2850"/>
                  </a:cubicBezTo>
                  <a:cubicBezTo>
                    <a:pt x="1284" y="2819"/>
                    <a:pt x="1243" y="2789"/>
                    <a:pt x="1212" y="2758"/>
                  </a:cubicBezTo>
                  <a:cubicBezTo>
                    <a:pt x="743" y="2290"/>
                    <a:pt x="835" y="691"/>
                    <a:pt x="835" y="691"/>
                  </a:cubicBezTo>
                  <a:cubicBezTo>
                    <a:pt x="835" y="691"/>
                    <a:pt x="1004" y="679"/>
                    <a:pt x="1247" y="679"/>
                  </a:cubicBezTo>
                  <a:cubicBezTo>
                    <a:pt x="1753" y="679"/>
                    <a:pt x="2586" y="731"/>
                    <a:pt x="2902" y="1047"/>
                  </a:cubicBezTo>
                  <a:cubicBezTo>
                    <a:pt x="2943" y="1078"/>
                    <a:pt x="2974" y="1119"/>
                    <a:pt x="2995" y="1149"/>
                  </a:cubicBezTo>
                  <a:cubicBezTo>
                    <a:pt x="3208" y="986"/>
                    <a:pt x="3422" y="834"/>
                    <a:pt x="3646" y="681"/>
                  </a:cubicBezTo>
                  <a:cubicBezTo>
                    <a:pt x="3626" y="660"/>
                    <a:pt x="3595" y="640"/>
                    <a:pt x="3575" y="610"/>
                  </a:cubicBezTo>
                  <a:cubicBezTo>
                    <a:pt x="3049" y="85"/>
                    <a:pt x="1666" y="0"/>
                    <a:pt x="83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 rot="669672">
              <a:off x="1100402" y="1705448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680" y="1"/>
                  </a:moveTo>
                  <a:cubicBezTo>
                    <a:pt x="519" y="1"/>
                    <a:pt x="362" y="62"/>
                    <a:pt x="245" y="184"/>
                  </a:cubicBezTo>
                  <a:cubicBezTo>
                    <a:pt x="0" y="438"/>
                    <a:pt x="0" y="825"/>
                    <a:pt x="245" y="1070"/>
                  </a:cubicBezTo>
                  <a:cubicBezTo>
                    <a:pt x="245" y="1080"/>
                    <a:pt x="254" y="1080"/>
                    <a:pt x="254" y="1090"/>
                  </a:cubicBezTo>
                  <a:cubicBezTo>
                    <a:pt x="530" y="775"/>
                    <a:pt x="825" y="479"/>
                    <a:pt x="1141" y="204"/>
                  </a:cubicBezTo>
                  <a:cubicBezTo>
                    <a:pt x="1130" y="194"/>
                    <a:pt x="1130" y="194"/>
                    <a:pt x="1130" y="184"/>
                  </a:cubicBezTo>
                  <a:cubicBezTo>
                    <a:pt x="1003" y="62"/>
                    <a:pt x="840" y="1"/>
                    <a:pt x="680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 rot="669672">
              <a:off x="1237495" y="1503885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1161" y="1"/>
                  </a:moveTo>
                  <a:cubicBezTo>
                    <a:pt x="1161" y="1"/>
                    <a:pt x="0" y="2374"/>
                    <a:pt x="418" y="3382"/>
                  </a:cubicBezTo>
                  <a:cubicBezTo>
                    <a:pt x="428" y="3413"/>
                    <a:pt x="448" y="3443"/>
                    <a:pt x="459" y="3464"/>
                  </a:cubicBezTo>
                  <a:cubicBezTo>
                    <a:pt x="683" y="3321"/>
                    <a:pt x="907" y="3178"/>
                    <a:pt x="1141" y="3046"/>
                  </a:cubicBezTo>
                  <a:lnTo>
                    <a:pt x="1080" y="2924"/>
                  </a:lnTo>
                  <a:cubicBezTo>
                    <a:pt x="825" y="2313"/>
                    <a:pt x="1528" y="877"/>
                    <a:pt x="1528" y="877"/>
                  </a:cubicBezTo>
                  <a:cubicBezTo>
                    <a:pt x="1528" y="877"/>
                    <a:pt x="3035" y="1386"/>
                    <a:pt x="3300" y="1997"/>
                  </a:cubicBezTo>
                  <a:cubicBezTo>
                    <a:pt x="3310" y="2038"/>
                    <a:pt x="3331" y="2089"/>
                    <a:pt x="3341" y="2130"/>
                  </a:cubicBezTo>
                  <a:cubicBezTo>
                    <a:pt x="3596" y="2058"/>
                    <a:pt x="3850" y="1987"/>
                    <a:pt x="4115" y="1936"/>
                  </a:cubicBezTo>
                  <a:cubicBezTo>
                    <a:pt x="4105" y="1906"/>
                    <a:pt x="4094" y="1885"/>
                    <a:pt x="4084" y="1854"/>
                  </a:cubicBezTo>
                  <a:cubicBezTo>
                    <a:pt x="3657" y="836"/>
                    <a:pt x="1161" y="1"/>
                    <a:pt x="116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 rot="669672">
              <a:off x="1318204" y="1614715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706" y="1"/>
                  </a:moveTo>
                  <a:cubicBezTo>
                    <a:pt x="627" y="1"/>
                    <a:pt x="546" y="16"/>
                    <a:pt x="469" y="49"/>
                  </a:cubicBezTo>
                  <a:cubicBezTo>
                    <a:pt x="143" y="181"/>
                    <a:pt x="0" y="547"/>
                    <a:pt x="133" y="873"/>
                  </a:cubicBezTo>
                  <a:lnTo>
                    <a:pt x="133" y="884"/>
                  </a:lnTo>
                  <a:cubicBezTo>
                    <a:pt x="510" y="700"/>
                    <a:pt x="897" y="537"/>
                    <a:pt x="1294" y="405"/>
                  </a:cubicBezTo>
                  <a:cubicBezTo>
                    <a:pt x="1284" y="395"/>
                    <a:pt x="1284" y="395"/>
                    <a:pt x="1284" y="384"/>
                  </a:cubicBezTo>
                  <a:cubicBezTo>
                    <a:pt x="1184" y="146"/>
                    <a:pt x="951" y="1"/>
                    <a:pt x="706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5"/>
          <p:cNvGrpSpPr/>
          <p:nvPr/>
        </p:nvGrpSpPr>
        <p:grpSpPr>
          <a:xfrm>
            <a:off x="4880601" y="3312765"/>
            <a:ext cx="1299545" cy="1298972"/>
            <a:chOff x="704004" y="1472347"/>
            <a:chExt cx="1548183" cy="1547500"/>
          </a:xfrm>
        </p:grpSpPr>
        <p:sp>
          <p:nvSpPr>
            <p:cNvPr id="683" name="Google Shape;683;p35"/>
            <p:cNvSpPr/>
            <p:nvPr/>
          </p:nvSpPr>
          <p:spPr>
            <a:xfrm rot="669672">
              <a:off x="1494452" y="1493106"/>
              <a:ext cx="231110" cy="170090"/>
            </a:xfrm>
            <a:custGeom>
              <a:avLst/>
              <a:gdLst/>
              <a:ahLst/>
              <a:cxnLst/>
              <a:rect l="l" t="t" r="r" b="b"/>
              <a:pathLst>
                <a:path w="3973" h="2924" extrusionOk="0">
                  <a:moveTo>
                    <a:pt x="1986" y="0"/>
                  </a:moveTo>
                  <a:cubicBezTo>
                    <a:pt x="1986" y="0"/>
                    <a:pt x="0" y="1742"/>
                    <a:pt x="0" y="2842"/>
                  </a:cubicBezTo>
                  <a:lnTo>
                    <a:pt x="0" y="2924"/>
                  </a:lnTo>
                  <a:cubicBezTo>
                    <a:pt x="265" y="2883"/>
                    <a:pt x="530" y="2842"/>
                    <a:pt x="795" y="2811"/>
                  </a:cubicBezTo>
                  <a:cubicBezTo>
                    <a:pt x="784" y="2761"/>
                    <a:pt x="784" y="2720"/>
                    <a:pt x="784" y="2669"/>
                  </a:cubicBezTo>
                  <a:cubicBezTo>
                    <a:pt x="784" y="2007"/>
                    <a:pt x="1986" y="948"/>
                    <a:pt x="1986" y="948"/>
                  </a:cubicBezTo>
                  <a:cubicBezTo>
                    <a:pt x="1986" y="948"/>
                    <a:pt x="3188" y="2007"/>
                    <a:pt x="3188" y="2669"/>
                  </a:cubicBezTo>
                  <a:cubicBezTo>
                    <a:pt x="3188" y="2720"/>
                    <a:pt x="3188" y="2761"/>
                    <a:pt x="3178" y="2811"/>
                  </a:cubicBezTo>
                  <a:cubicBezTo>
                    <a:pt x="3443" y="2842"/>
                    <a:pt x="3708" y="2883"/>
                    <a:pt x="3972" y="2924"/>
                  </a:cubicBezTo>
                  <a:lnTo>
                    <a:pt x="3972" y="2842"/>
                  </a:lnTo>
                  <a:cubicBezTo>
                    <a:pt x="3972" y="1742"/>
                    <a:pt x="1986" y="0"/>
                    <a:pt x="198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 rot="669672">
              <a:off x="1562848" y="1615235"/>
              <a:ext cx="72306" cy="37403"/>
            </a:xfrm>
            <a:custGeom>
              <a:avLst/>
              <a:gdLst/>
              <a:ahLst/>
              <a:cxnLst/>
              <a:rect l="l" t="t" r="r" b="b"/>
              <a:pathLst>
                <a:path w="1243" h="643" extrusionOk="0">
                  <a:moveTo>
                    <a:pt x="621" y="1"/>
                  </a:moveTo>
                  <a:cubicBezTo>
                    <a:pt x="275" y="1"/>
                    <a:pt x="0" y="276"/>
                    <a:pt x="0" y="622"/>
                  </a:cubicBezTo>
                  <a:lnTo>
                    <a:pt x="0" y="643"/>
                  </a:lnTo>
                  <a:cubicBezTo>
                    <a:pt x="204" y="632"/>
                    <a:pt x="408" y="622"/>
                    <a:pt x="621" y="622"/>
                  </a:cubicBezTo>
                  <a:cubicBezTo>
                    <a:pt x="835" y="622"/>
                    <a:pt x="1039" y="632"/>
                    <a:pt x="1243" y="643"/>
                  </a:cubicBezTo>
                  <a:lnTo>
                    <a:pt x="1243" y="622"/>
                  </a:lnTo>
                  <a:cubicBezTo>
                    <a:pt x="1243" y="276"/>
                    <a:pt x="967" y="1"/>
                    <a:pt x="62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 rot="669672">
              <a:off x="1712599" y="1596438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2943" y="1"/>
                  </a:moveTo>
                  <a:cubicBezTo>
                    <a:pt x="2943" y="1"/>
                    <a:pt x="448" y="856"/>
                    <a:pt x="30" y="1865"/>
                  </a:cubicBezTo>
                  <a:cubicBezTo>
                    <a:pt x="21" y="1895"/>
                    <a:pt x="0" y="1926"/>
                    <a:pt x="0" y="1946"/>
                  </a:cubicBezTo>
                  <a:cubicBezTo>
                    <a:pt x="254" y="2007"/>
                    <a:pt x="519" y="2068"/>
                    <a:pt x="774" y="2139"/>
                  </a:cubicBezTo>
                  <a:cubicBezTo>
                    <a:pt x="784" y="2099"/>
                    <a:pt x="795" y="2048"/>
                    <a:pt x="815" y="2007"/>
                  </a:cubicBezTo>
                  <a:cubicBezTo>
                    <a:pt x="1069" y="1396"/>
                    <a:pt x="2587" y="876"/>
                    <a:pt x="2587" y="876"/>
                  </a:cubicBezTo>
                  <a:cubicBezTo>
                    <a:pt x="2587" y="876"/>
                    <a:pt x="3289" y="2313"/>
                    <a:pt x="3035" y="2924"/>
                  </a:cubicBezTo>
                  <a:cubicBezTo>
                    <a:pt x="3015" y="2974"/>
                    <a:pt x="2994" y="3015"/>
                    <a:pt x="2974" y="3056"/>
                  </a:cubicBezTo>
                  <a:cubicBezTo>
                    <a:pt x="3208" y="3178"/>
                    <a:pt x="3432" y="3321"/>
                    <a:pt x="3656" y="3463"/>
                  </a:cubicBezTo>
                  <a:cubicBezTo>
                    <a:pt x="3667" y="3443"/>
                    <a:pt x="3687" y="3413"/>
                    <a:pt x="3697" y="3382"/>
                  </a:cubicBezTo>
                  <a:cubicBezTo>
                    <a:pt x="4115" y="2374"/>
                    <a:pt x="2943" y="1"/>
                    <a:pt x="29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 rot="669672">
              <a:off x="1782125" y="1705654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589" y="0"/>
                  </a:moveTo>
                  <a:cubicBezTo>
                    <a:pt x="344" y="0"/>
                    <a:pt x="111" y="146"/>
                    <a:pt x="11" y="384"/>
                  </a:cubicBezTo>
                  <a:cubicBezTo>
                    <a:pt x="1" y="394"/>
                    <a:pt x="1" y="394"/>
                    <a:pt x="1" y="405"/>
                  </a:cubicBezTo>
                  <a:cubicBezTo>
                    <a:pt x="398" y="537"/>
                    <a:pt x="785" y="700"/>
                    <a:pt x="1162" y="883"/>
                  </a:cubicBezTo>
                  <a:lnTo>
                    <a:pt x="1162" y="863"/>
                  </a:lnTo>
                  <a:cubicBezTo>
                    <a:pt x="1294" y="547"/>
                    <a:pt x="1141" y="181"/>
                    <a:pt x="826" y="48"/>
                  </a:cubicBezTo>
                  <a:cubicBezTo>
                    <a:pt x="749" y="16"/>
                    <a:pt x="668" y="0"/>
                    <a:pt x="5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 rot="669672">
              <a:off x="1894687" y="1797722"/>
              <a:ext cx="211507" cy="203072"/>
            </a:xfrm>
            <a:custGeom>
              <a:avLst/>
              <a:gdLst/>
              <a:ahLst/>
              <a:cxnLst/>
              <a:rect l="l" t="t" r="r" b="b"/>
              <a:pathLst>
                <a:path w="3636" h="3491" extrusionOk="0">
                  <a:moveTo>
                    <a:pt x="2851" y="1"/>
                  </a:moveTo>
                  <a:cubicBezTo>
                    <a:pt x="2022" y="1"/>
                    <a:pt x="596" y="83"/>
                    <a:pt x="61" y="618"/>
                  </a:cubicBezTo>
                  <a:cubicBezTo>
                    <a:pt x="41" y="649"/>
                    <a:pt x="20" y="669"/>
                    <a:pt x="0" y="689"/>
                  </a:cubicBezTo>
                  <a:cubicBezTo>
                    <a:pt x="213" y="842"/>
                    <a:pt x="428" y="995"/>
                    <a:pt x="641" y="1158"/>
                  </a:cubicBezTo>
                  <a:cubicBezTo>
                    <a:pt x="662" y="1128"/>
                    <a:pt x="702" y="1087"/>
                    <a:pt x="733" y="1056"/>
                  </a:cubicBezTo>
                  <a:cubicBezTo>
                    <a:pt x="1060" y="729"/>
                    <a:pt x="1935" y="680"/>
                    <a:pt x="2436" y="680"/>
                  </a:cubicBezTo>
                  <a:cubicBezTo>
                    <a:pt x="2654" y="680"/>
                    <a:pt x="2800" y="689"/>
                    <a:pt x="2800" y="689"/>
                  </a:cubicBezTo>
                  <a:cubicBezTo>
                    <a:pt x="2800" y="689"/>
                    <a:pt x="2902" y="2289"/>
                    <a:pt x="2434" y="2757"/>
                  </a:cubicBezTo>
                  <a:cubicBezTo>
                    <a:pt x="2393" y="2787"/>
                    <a:pt x="2363" y="2818"/>
                    <a:pt x="2322" y="2848"/>
                  </a:cubicBezTo>
                  <a:cubicBezTo>
                    <a:pt x="2495" y="3052"/>
                    <a:pt x="2648" y="3266"/>
                    <a:pt x="2800" y="3490"/>
                  </a:cubicBezTo>
                  <a:lnTo>
                    <a:pt x="2861" y="3429"/>
                  </a:lnTo>
                  <a:cubicBezTo>
                    <a:pt x="3635" y="2655"/>
                    <a:pt x="3472" y="17"/>
                    <a:pt x="3472" y="17"/>
                  </a:cubicBezTo>
                  <a:cubicBezTo>
                    <a:pt x="3472" y="17"/>
                    <a:pt x="3221" y="1"/>
                    <a:pt x="285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 rot="669672">
              <a:off x="1956225" y="1873117"/>
              <a:ext cx="66430" cy="62824"/>
            </a:xfrm>
            <a:custGeom>
              <a:avLst/>
              <a:gdLst/>
              <a:ahLst/>
              <a:cxnLst/>
              <a:rect l="l" t="t" r="r" b="b"/>
              <a:pathLst>
                <a:path w="1142" h="1080" extrusionOk="0">
                  <a:moveTo>
                    <a:pt x="454" y="0"/>
                  </a:moveTo>
                  <a:cubicBezTo>
                    <a:pt x="293" y="0"/>
                    <a:pt x="133" y="61"/>
                    <a:pt x="10" y="184"/>
                  </a:cubicBezTo>
                  <a:cubicBezTo>
                    <a:pt x="1" y="184"/>
                    <a:pt x="1" y="193"/>
                    <a:pt x="1" y="193"/>
                  </a:cubicBezTo>
                  <a:cubicBezTo>
                    <a:pt x="306" y="469"/>
                    <a:pt x="601" y="774"/>
                    <a:pt x="876" y="1080"/>
                  </a:cubicBezTo>
                  <a:cubicBezTo>
                    <a:pt x="886" y="1080"/>
                    <a:pt x="886" y="1069"/>
                    <a:pt x="897" y="1069"/>
                  </a:cubicBezTo>
                  <a:cubicBezTo>
                    <a:pt x="1141" y="825"/>
                    <a:pt x="1141" y="428"/>
                    <a:pt x="897" y="184"/>
                  </a:cubicBezTo>
                  <a:cubicBezTo>
                    <a:pt x="775" y="61"/>
                    <a:pt x="614" y="0"/>
                    <a:pt x="454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 rot="669672">
              <a:off x="2017534" y="2025696"/>
              <a:ext cx="201502" cy="220407"/>
            </a:xfrm>
            <a:custGeom>
              <a:avLst/>
              <a:gdLst/>
              <a:ahLst/>
              <a:cxnLst/>
              <a:rect l="l" t="t" r="r" b="b"/>
              <a:pathLst>
                <a:path w="3464" h="3789" extrusionOk="0">
                  <a:moveTo>
                    <a:pt x="624" y="1"/>
                  </a:moveTo>
                  <a:cubicBezTo>
                    <a:pt x="421" y="1"/>
                    <a:pt x="236" y="27"/>
                    <a:pt x="82" y="91"/>
                  </a:cubicBezTo>
                  <a:cubicBezTo>
                    <a:pt x="52" y="102"/>
                    <a:pt x="21" y="111"/>
                    <a:pt x="0" y="132"/>
                  </a:cubicBezTo>
                  <a:cubicBezTo>
                    <a:pt x="143" y="346"/>
                    <a:pt x="286" y="580"/>
                    <a:pt x="408" y="814"/>
                  </a:cubicBezTo>
                  <a:cubicBezTo>
                    <a:pt x="449" y="784"/>
                    <a:pt x="489" y="763"/>
                    <a:pt x="541" y="753"/>
                  </a:cubicBezTo>
                  <a:cubicBezTo>
                    <a:pt x="634" y="714"/>
                    <a:pt x="748" y="698"/>
                    <a:pt x="872" y="698"/>
                  </a:cubicBezTo>
                  <a:cubicBezTo>
                    <a:pt x="1559" y="698"/>
                    <a:pt x="2587" y="1201"/>
                    <a:pt x="2587" y="1201"/>
                  </a:cubicBezTo>
                  <a:cubicBezTo>
                    <a:pt x="2587" y="1201"/>
                    <a:pt x="2068" y="2709"/>
                    <a:pt x="1457" y="2963"/>
                  </a:cubicBezTo>
                  <a:cubicBezTo>
                    <a:pt x="1416" y="2983"/>
                    <a:pt x="1365" y="3004"/>
                    <a:pt x="1324" y="3014"/>
                  </a:cubicBezTo>
                  <a:cubicBezTo>
                    <a:pt x="1396" y="3269"/>
                    <a:pt x="1467" y="3524"/>
                    <a:pt x="1518" y="3788"/>
                  </a:cubicBezTo>
                  <a:cubicBezTo>
                    <a:pt x="1548" y="3778"/>
                    <a:pt x="1569" y="3768"/>
                    <a:pt x="1600" y="3757"/>
                  </a:cubicBezTo>
                  <a:cubicBezTo>
                    <a:pt x="2618" y="3340"/>
                    <a:pt x="3463" y="835"/>
                    <a:pt x="3463" y="835"/>
                  </a:cubicBezTo>
                  <a:cubicBezTo>
                    <a:pt x="3463" y="835"/>
                    <a:pt x="1758" y="1"/>
                    <a:pt x="624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 rot="669672">
              <a:off x="2057646" y="2092257"/>
              <a:ext cx="56367" cy="70386"/>
            </a:xfrm>
            <a:custGeom>
              <a:avLst/>
              <a:gdLst/>
              <a:ahLst/>
              <a:cxnLst/>
              <a:rect l="l" t="t" r="r" b="b"/>
              <a:pathLst>
                <a:path w="969" h="1210" extrusionOk="0">
                  <a:moveTo>
                    <a:pt x="257" y="1"/>
                  </a:moveTo>
                  <a:cubicBezTo>
                    <a:pt x="178" y="1"/>
                    <a:pt x="98" y="16"/>
                    <a:pt x="21" y="48"/>
                  </a:cubicBezTo>
                  <a:cubicBezTo>
                    <a:pt x="11" y="58"/>
                    <a:pt x="11" y="58"/>
                    <a:pt x="1" y="58"/>
                  </a:cubicBezTo>
                  <a:cubicBezTo>
                    <a:pt x="184" y="435"/>
                    <a:pt x="347" y="822"/>
                    <a:pt x="480" y="1209"/>
                  </a:cubicBezTo>
                  <a:lnTo>
                    <a:pt x="500" y="1209"/>
                  </a:lnTo>
                  <a:cubicBezTo>
                    <a:pt x="815" y="1077"/>
                    <a:pt x="969" y="710"/>
                    <a:pt x="836" y="395"/>
                  </a:cubicBezTo>
                  <a:cubicBezTo>
                    <a:pt x="736" y="148"/>
                    <a:pt x="502" y="1"/>
                    <a:pt x="25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 rot="669672">
              <a:off x="2060824" y="2261937"/>
              <a:ext cx="170671" cy="230470"/>
            </a:xfrm>
            <a:custGeom>
              <a:avLst/>
              <a:gdLst/>
              <a:ahLst/>
              <a:cxnLst/>
              <a:rect l="l" t="t" r="r" b="b"/>
              <a:pathLst>
                <a:path w="2934" h="3962" extrusionOk="0">
                  <a:moveTo>
                    <a:pt x="1" y="0"/>
                  </a:moveTo>
                  <a:cubicBezTo>
                    <a:pt x="51" y="254"/>
                    <a:pt x="92" y="519"/>
                    <a:pt x="123" y="784"/>
                  </a:cubicBezTo>
                  <a:lnTo>
                    <a:pt x="255" y="784"/>
                  </a:lnTo>
                  <a:cubicBezTo>
                    <a:pt x="917" y="784"/>
                    <a:pt x="1976" y="1976"/>
                    <a:pt x="1976" y="1976"/>
                  </a:cubicBezTo>
                  <a:cubicBezTo>
                    <a:pt x="1976" y="1976"/>
                    <a:pt x="927" y="3178"/>
                    <a:pt x="265" y="3187"/>
                  </a:cubicBezTo>
                  <a:cubicBezTo>
                    <a:pt x="214" y="3187"/>
                    <a:pt x="164" y="3178"/>
                    <a:pt x="123" y="3178"/>
                  </a:cubicBezTo>
                  <a:cubicBezTo>
                    <a:pt x="92" y="3443"/>
                    <a:pt x="51" y="3707"/>
                    <a:pt x="1" y="3962"/>
                  </a:cubicBezTo>
                  <a:lnTo>
                    <a:pt x="92" y="3962"/>
                  </a:lnTo>
                  <a:cubicBezTo>
                    <a:pt x="1192" y="3962"/>
                    <a:pt x="2934" y="1976"/>
                    <a:pt x="2934" y="1976"/>
                  </a:cubicBezTo>
                  <a:cubicBezTo>
                    <a:pt x="2934" y="1976"/>
                    <a:pt x="1182" y="0"/>
                    <a:pt x="9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 rot="669672">
              <a:off x="2071381" y="2329693"/>
              <a:ext cx="37985" cy="72945"/>
            </a:xfrm>
            <a:custGeom>
              <a:avLst/>
              <a:gdLst/>
              <a:ahLst/>
              <a:cxnLst/>
              <a:rect l="l" t="t" r="r" b="b"/>
              <a:pathLst>
                <a:path w="653" h="1254" extrusionOk="0">
                  <a:moveTo>
                    <a:pt x="1" y="0"/>
                  </a:moveTo>
                  <a:cubicBezTo>
                    <a:pt x="21" y="215"/>
                    <a:pt x="21" y="428"/>
                    <a:pt x="21" y="632"/>
                  </a:cubicBezTo>
                  <a:cubicBezTo>
                    <a:pt x="21" y="846"/>
                    <a:pt x="21" y="1050"/>
                    <a:pt x="10" y="1253"/>
                  </a:cubicBezTo>
                  <a:lnTo>
                    <a:pt x="21" y="1253"/>
                  </a:lnTo>
                  <a:cubicBezTo>
                    <a:pt x="367" y="1253"/>
                    <a:pt x="652" y="968"/>
                    <a:pt x="652" y="622"/>
                  </a:cubicBezTo>
                  <a:cubicBezTo>
                    <a:pt x="652" y="285"/>
                    <a:pt x="367" y="0"/>
                    <a:pt x="2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 rot="669672">
              <a:off x="1927927" y="2479625"/>
              <a:ext cx="202083" cy="220930"/>
            </a:xfrm>
            <a:custGeom>
              <a:avLst/>
              <a:gdLst/>
              <a:ahLst/>
              <a:cxnLst/>
              <a:rect l="l" t="t" r="r" b="b"/>
              <a:pathLst>
                <a:path w="3474" h="3798" extrusionOk="0">
                  <a:moveTo>
                    <a:pt x="1518" y="0"/>
                  </a:moveTo>
                  <a:cubicBezTo>
                    <a:pt x="1467" y="265"/>
                    <a:pt x="1406" y="520"/>
                    <a:pt x="1335" y="774"/>
                  </a:cubicBezTo>
                  <a:cubicBezTo>
                    <a:pt x="1376" y="785"/>
                    <a:pt x="1416" y="805"/>
                    <a:pt x="1457" y="826"/>
                  </a:cubicBezTo>
                  <a:cubicBezTo>
                    <a:pt x="2078" y="1080"/>
                    <a:pt x="2587" y="2587"/>
                    <a:pt x="2587" y="2587"/>
                  </a:cubicBezTo>
                  <a:cubicBezTo>
                    <a:pt x="2587" y="2587"/>
                    <a:pt x="1560" y="3101"/>
                    <a:pt x="870" y="3101"/>
                  </a:cubicBezTo>
                  <a:cubicBezTo>
                    <a:pt x="747" y="3101"/>
                    <a:pt x="635" y="3084"/>
                    <a:pt x="541" y="3046"/>
                  </a:cubicBezTo>
                  <a:lnTo>
                    <a:pt x="418" y="2985"/>
                  </a:lnTo>
                  <a:cubicBezTo>
                    <a:pt x="286" y="3219"/>
                    <a:pt x="154" y="3443"/>
                    <a:pt x="0" y="3667"/>
                  </a:cubicBezTo>
                  <a:cubicBezTo>
                    <a:pt x="31" y="3677"/>
                    <a:pt x="62" y="3687"/>
                    <a:pt x="93" y="3707"/>
                  </a:cubicBezTo>
                  <a:cubicBezTo>
                    <a:pt x="245" y="3771"/>
                    <a:pt x="429" y="3798"/>
                    <a:pt x="631" y="3798"/>
                  </a:cubicBezTo>
                  <a:cubicBezTo>
                    <a:pt x="1764" y="3798"/>
                    <a:pt x="3474" y="2954"/>
                    <a:pt x="3474" y="2954"/>
                  </a:cubicBezTo>
                  <a:cubicBezTo>
                    <a:pt x="3474" y="2954"/>
                    <a:pt x="2618" y="448"/>
                    <a:pt x="1600" y="31"/>
                  </a:cubicBezTo>
                  <a:cubicBezTo>
                    <a:pt x="1579" y="21"/>
                    <a:pt x="1548" y="11"/>
                    <a:pt x="15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 rot="669672">
              <a:off x="1967947" y="2550191"/>
              <a:ext cx="56309" cy="70386"/>
            </a:xfrm>
            <a:custGeom>
              <a:avLst/>
              <a:gdLst/>
              <a:ahLst/>
              <a:cxnLst/>
              <a:rect l="l" t="t" r="r" b="b"/>
              <a:pathLst>
                <a:path w="968" h="1210" extrusionOk="0">
                  <a:moveTo>
                    <a:pt x="478" y="0"/>
                  </a:moveTo>
                  <a:cubicBezTo>
                    <a:pt x="336" y="398"/>
                    <a:pt x="184" y="785"/>
                    <a:pt x="0" y="1152"/>
                  </a:cubicBezTo>
                  <a:lnTo>
                    <a:pt x="10" y="1161"/>
                  </a:lnTo>
                  <a:cubicBezTo>
                    <a:pt x="90" y="1194"/>
                    <a:pt x="172" y="1209"/>
                    <a:pt x="253" y="1209"/>
                  </a:cubicBezTo>
                  <a:cubicBezTo>
                    <a:pt x="502" y="1209"/>
                    <a:pt x="735" y="1064"/>
                    <a:pt x="835" y="826"/>
                  </a:cubicBezTo>
                  <a:cubicBezTo>
                    <a:pt x="967" y="500"/>
                    <a:pt x="815" y="133"/>
                    <a:pt x="4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 rot="669672">
              <a:off x="1724600" y="2662553"/>
              <a:ext cx="212147" cy="203014"/>
            </a:xfrm>
            <a:custGeom>
              <a:avLst/>
              <a:gdLst/>
              <a:ahLst/>
              <a:cxnLst/>
              <a:rect l="l" t="t" r="r" b="b"/>
              <a:pathLst>
                <a:path w="3647" h="3490" extrusionOk="0">
                  <a:moveTo>
                    <a:pt x="2802" y="0"/>
                  </a:moveTo>
                  <a:cubicBezTo>
                    <a:pt x="2649" y="224"/>
                    <a:pt x="2496" y="439"/>
                    <a:pt x="2323" y="652"/>
                  </a:cubicBezTo>
                  <a:cubicBezTo>
                    <a:pt x="2364" y="672"/>
                    <a:pt x="2395" y="703"/>
                    <a:pt x="2435" y="744"/>
                  </a:cubicBezTo>
                  <a:cubicBezTo>
                    <a:pt x="2904" y="1213"/>
                    <a:pt x="2802" y="2801"/>
                    <a:pt x="2802" y="2801"/>
                  </a:cubicBezTo>
                  <a:cubicBezTo>
                    <a:pt x="2802" y="2801"/>
                    <a:pt x="2635" y="2813"/>
                    <a:pt x="2394" y="2813"/>
                  </a:cubicBezTo>
                  <a:cubicBezTo>
                    <a:pt x="1887" y="2813"/>
                    <a:pt x="1051" y="2762"/>
                    <a:pt x="734" y="2444"/>
                  </a:cubicBezTo>
                  <a:cubicBezTo>
                    <a:pt x="704" y="2404"/>
                    <a:pt x="673" y="2374"/>
                    <a:pt x="643" y="2333"/>
                  </a:cubicBezTo>
                  <a:cubicBezTo>
                    <a:pt x="439" y="2506"/>
                    <a:pt x="225" y="2659"/>
                    <a:pt x="1" y="2811"/>
                  </a:cubicBezTo>
                  <a:lnTo>
                    <a:pt x="62" y="2872"/>
                  </a:lnTo>
                  <a:cubicBezTo>
                    <a:pt x="597" y="3407"/>
                    <a:pt x="2023" y="3490"/>
                    <a:pt x="2853" y="3490"/>
                  </a:cubicBezTo>
                  <a:cubicBezTo>
                    <a:pt x="3223" y="3490"/>
                    <a:pt x="3474" y="3474"/>
                    <a:pt x="3474" y="3474"/>
                  </a:cubicBezTo>
                  <a:cubicBezTo>
                    <a:pt x="3474" y="3474"/>
                    <a:pt x="3647" y="846"/>
                    <a:pt x="2863" y="72"/>
                  </a:cubicBezTo>
                  <a:cubicBezTo>
                    <a:pt x="2843" y="41"/>
                    <a:pt x="2822" y="21"/>
                    <a:pt x="280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 rot="669672">
              <a:off x="1788971" y="2723504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887" y="1"/>
                  </a:moveTo>
                  <a:cubicBezTo>
                    <a:pt x="611" y="317"/>
                    <a:pt x="306" y="612"/>
                    <a:pt x="0" y="887"/>
                  </a:cubicBezTo>
                  <a:cubicBezTo>
                    <a:pt x="0" y="897"/>
                    <a:pt x="11" y="897"/>
                    <a:pt x="11" y="908"/>
                  </a:cubicBezTo>
                  <a:cubicBezTo>
                    <a:pt x="133" y="1030"/>
                    <a:pt x="293" y="1091"/>
                    <a:pt x="454" y="1091"/>
                  </a:cubicBezTo>
                  <a:cubicBezTo>
                    <a:pt x="614" y="1091"/>
                    <a:pt x="774" y="1030"/>
                    <a:pt x="897" y="908"/>
                  </a:cubicBezTo>
                  <a:cubicBezTo>
                    <a:pt x="1141" y="663"/>
                    <a:pt x="1141" y="266"/>
                    <a:pt x="897" y="21"/>
                  </a:cubicBezTo>
                  <a:cubicBezTo>
                    <a:pt x="897" y="11"/>
                    <a:pt x="887" y="11"/>
                    <a:pt x="88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 rot="669672">
              <a:off x="1478257" y="2786911"/>
              <a:ext cx="239429" cy="201443"/>
            </a:xfrm>
            <a:custGeom>
              <a:avLst/>
              <a:gdLst/>
              <a:ahLst/>
              <a:cxnLst/>
              <a:rect l="l" t="t" r="r" b="b"/>
              <a:pathLst>
                <a:path w="4116" h="3463" extrusionOk="0">
                  <a:moveTo>
                    <a:pt x="3658" y="0"/>
                  </a:moveTo>
                  <a:cubicBezTo>
                    <a:pt x="3443" y="143"/>
                    <a:pt x="3209" y="285"/>
                    <a:pt x="2985" y="408"/>
                  </a:cubicBezTo>
                  <a:cubicBezTo>
                    <a:pt x="3006" y="448"/>
                    <a:pt x="3026" y="489"/>
                    <a:pt x="3046" y="540"/>
                  </a:cubicBezTo>
                  <a:cubicBezTo>
                    <a:pt x="3301" y="1151"/>
                    <a:pt x="2588" y="2587"/>
                    <a:pt x="2588" y="2587"/>
                  </a:cubicBezTo>
                  <a:cubicBezTo>
                    <a:pt x="2588" y="2587"/>
                    <a:pt x="1081" y="2068"/>
                    <a:pt x="826" y="1457"/>
                  </a:cubicBezTo>
                  <a:cubicBezTo>
                    <a:pt x="806" y="1416"/>
                    <a:pt x="786" y="1376"/>
                    <a:pt x="775" y="1324"/>
                  </a:cubicBezTo>
                  <a:cubicBezTo>
                    <a:pt x="521" y="1406"/>
                    <a:pt x="266" y="1467"/>
                    <a:pt x="1" y="1518"/>
                  </a:cubicBezTo>
                  <a:cubicBezTo>
                    <a:pt x="12" y="1548"/>
                    <a:pt x="21" y="1579"/>
                    <a:pt x="32" y="1600"/>
                  </a:cubicBezTo>
                  <a:cubicBezTo>
                    <a:pt x="460" y="2618"/>
                    <a:pt x="2954" y="3463"/>
                    <a:pt x="2954" y="3463"/>
                  </a:cubicBezTo>
                  <a:cubicBezTo>
                    <a:pt x="2954" y="3463"/>
                    <a:pt x="4115" y="1090"/>
                    <a:pt x="3698" y="82"/>
                  </a:cubicBezTo>
                  <a:cubicBezTo>
                    <a:pt x="3688" y="52"/>
                    <a:pt x="3678" y="21"/>
                    <a:pt x="365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 rot="669672">
              <a:off x="1562323" y="2825707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1152" y="0"/>
                  </a:moveTo>
                  <a:cubicBezTo>
                    <a:pt x="775" y="184"/>
                    <a:pt x="399" y="347"/>
                    <a:pt x="1" y="489"/>
                  </a:cubicBezTo>
                  <a:lnTo>
                    <a:pt x="1" y="500"/>
                  </a:lnTo>
                  <a:cubicBezTo>
                    <a:pt x="101" y="738"/>
                    <a:pt x="335" y="883"/>
                    <a:pt x="583" y="883"/>
                  </a:cubicBezTo>
                  <a:cubicBezTo>
                    <a:pt x="664" y="883"/>
                    <a:pt x="746" y="868"/>
                    <a:pt x="826" y="836"/>
                  </a:cubicBezTo>
                  <a:cubicBezTo>
                    <a:pt x="1142" y="704"/>
                    <a:pt x="1295" y="337"/>
                    <a:pt x="1162" y="21"/>
                  </a:cubicBezTo>
                  <a:cubicBezTo>
                    <a:pt x="1162" y="11"/>
                    <a:pt x="1152" y="11"/>
                    <a:pt x="115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 rot="669672">
              <a:off x="1232121" y="2828421"/>
              <a:ext cx="231110" cy="170671"/>
            </a:xfrm>
            <a:custGeom>
              <a:avLst/>
              <a:gdLst/>
              <a:ahLst/>
              <a:cxnLst/>
              <a:rect l="l" t="t" r="r" b="b"/>
              <a:pathLst>
                <a:path w="3973" h="2934" extrusionOk="0">
                  <a:moveTo>
                    <a:pt x="3962" y="0"/>
                  </a:moveTo>
                  <a:cubicBezTo>
                    <a:pt x="3708" y="51"/>
                    <a:pt x="3443" y="92"/>
                    <a:pt x="3178" y="123"/>
                  </a:cubicBezTo>
                  <a:cubicBezTo>
                    <a:pt x="3178" y="173"/>
                    <a:pt x="3188" y="214"/>
                    <a:pt x="3188" y="265"/>
                  </a:cubicBezTo>
                  <a:cubicBezTo>
                    <a:pt x="3188" y="927"/>
                    <a:pt x="1986" y="1986"/>
                    <a:pt x="1986" y="1986"/>
                  </a:cubicBezTo>
                  <a:cubicBezTo>
                    <a:pt x="1986" y="1986"/>
                    <a:pt x="785" y="927"/>
                    <a:pt x="785" y="265"/>
                  </a:cubicBezTo>
                  <a:lnTo>
                    <a:pt x="785" y="123"/>
                  </a:lnTo>
                  <a:cubicBezTo>
                    <a:pt x="520" y="92"/>
                    <a:pt x="266" y="62"/>
                    <a:pt x="1" y="10"/>
                  </a:cubicBezTo>
                  <a:lnTo>
                    <a:pt x="1" y="102"/>
                  </a:lnTo>
                  <a:cubicBezTo>
                    <a:pt x="1" y="1192"/>
                    <a:pt x="1986" y="2934"/>
                    <a:pt x="1986" y="2934"/>
                  </a:cubicBezTo>
                  <a:cubicBezTo>
                    <a:pt x="1986" y="2934"/>
                    <a:pt x="3973" y="1192"/>
                    <a:pt x="3962" y="92"/>
                  </a:cubicBezTo>
                  <a:lnTo>
                    <a:pt x="3962" y="0"/>
                  </a:ln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 rot="669672">
              <a:off x="1321840" y="2839493"/>
              <a:ext cx="72945" cy="37403"/>
            </a:xfrm>
            <a:custGeom>
              <a:avLst/>
              <a:gdLst/>
              <a:ahLst/>
              <a:cxnLst/>
              <a:rect l="l" t="t" r="r" b="b"/>
              <a:pathLst>
                <a:path w="1254" h="643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367"/>
                    <a:pt x="286" y="642"/>
                    <a:pt x="632" y="642"/>
                  </a:cubicBezTo>
                  <a:cubicBezTo>
                    <a:pt x="979" y="642"/>
                    <a:pt x="1254" y="367"/>
                    <a:pt x="1254" y="21"/>
                  </a:cubicBezTo>
                  <a:lnTo>
                    <a:pt x="1254" y="0"/>
                  </a:lnTo>
                  <a:cubicBezTo>
                    <a:pt x="1040" y="11"/>
                    <a:pt x="826" y="21"/>
                    <a:pt x="612" y="21"/>
                  </a:cubicBezTo>
                  <a:cubicBezTo>
                    <a:pt x="408" y="21"/>
                    <a:pt x="205" y="11"/>
                    <a:pt x="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 rot="669672">
              <a:off x="1005601" y="2694249"/>
              <a:ext cx="239370" cy="202083"/>
            </a:xfrm>
            <a:custGeom>
              <a:avLst/>
              <a:gdLst/>
              <a:ahLst/>
              <a:cxnLst/>
              <a:rect l="l" t="t" r="r" b="b"/>
              <a:pathLst>
                <a:path w="4115" h="3474" extrusionOk="0">
                  <a:moveTo>
                    <a:pt x="449" y="1"/>
                  </a:moveTo>
                  <a:lnTo>
                    <a:pt x="418" y="92"/>
                  </a:lnTo>
                  <a:cubicBezTo>
                    <a:pt x="0" y="1101"/>
                    <a:pt x="1161" y="3473"/>
                    <a:pt x="1161" y="3473"/>
                  </a:cubicBezTo>
                  <a:cubicBezTo>
                    <a:pt x="1161" y="3473"/>
                    <a:pt x="3667" y="2618"/>
                    <a:pt x="4084" y="1599"/>
                  </a:cubicBezTo>
                  <a:cubicBezTo>
                    <a:pt x="4095" y="1569"/>
                    <a:pt x="4104" y="1549"/>
                    <a:pt x="4115" y="1518"/>
                  </a:cubicBezTo>
                  <a:cubicBezTo>
                    <a:pt x="3850" y="1467"/>
                    <a:pt x="3595" y="1396"/>
                    <a:pt x="3341" y="1325"/>
                  </a:cubicBezTo>
                  <a:cubicBezTo>
                    <a:pt x="3330" y="1375"/>
                    <a:pt x="3310" y="1416"/>
                    <a:pt x="3290" y="1457"/>
                  </a:cubicBezTo>
                  <a:cubicBezTo>
                    <a:pt x="3045" y="2068"/>
                    <a:pt x="1528" y="2588"/>
                    <a:pt x="1528" y="2588"/>
                  </a:cubicBezTo>
                  <a:cubicBezTo>
                    <a:pt x="1528" y="2588"/>
                    <a:pt x="815" y="1151"/>
                    <a:pt x="1069" y="540"/>
                  </a:cubicBezTo>
                  <a:lnTo>
                    <a:pt x="1131" y="418"/>
                  </a:lnTo>
                  <a:cubicBezTo>
                    <a:pt x="897" y="286"/>
                    <a:pt x="673" y="153"/>
                    <a:pt x="449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 rot="669672">
              <a:off x="1099517" y="2735572"/>
              <a:ext cx="75272" cy="51132"/>
            </a:xfrm>
            <a:custGeom>
              <a:avLst/>
              <a:gdLst/>
              <a:ahLst/>
              <a:cxnLst/>
              <a:rect l="l" t="t" r="r" b="b"/>
              <a:pathLst>
                <a:path w="1294" h="879" extrusionOk="0">
                  <a:moveTo>
                    <a:pt x="143" y="1"/>
                  </a:moveTo>
                  <a:lnTo>
                    <a:pt x="133" y="11"/>
                  </a:lnTo>
                  <a:cubicBezTo>
                    <a:pt x="0" y="337"/>
                    <a:pt x="153" y="704"/>
                    <a:pt x="479" y="836"/>
                  </a:cubicBezTo>
                  <a:cubicBezTo>
                    <a:pt x="553" y="864"/>
                    <a:pt x="629" y="878"/>
                    <a:pt x="705" y="878"/>
                  </a:cubicBezTo>
                  <a:cubicBezTo>
                    <a:pt x="953" y="878"/>
                    <a:pt x="1192" y="732"/>
                    <a:pt x="1294" y="490"/>
                  </a:cubicBezTo>
                  <a:lnTo>
                    <a:pt x="1294" y="480"/>
                  </a:lnTo>
                  <a:cubicBezTo>
                    <a:pt x="896" y="337"/>
                    <a:pt x="520" y="184"/>
                    <a:pt x="1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 rot="669672">
              <a:off x="850109" y="2491916"/>
              <a:ext cx="212787" cy="202956"/>
            </a:xfrm>
            <a:custGeom>
              <a:avLst/>
              <a:gdLst/>
              <a:ahLst/>
              <a:cxnLst/>
              <a:rect l="l" t="t" r="r" b="b"/>
              <a:pathLst>
                <a:path w="3658" h="3489" extrusionOk="0">
                  <a:moveTo>
                    <a:pt x="846" y="0"/>
                  </a:moveTo>
                  <a:cubicBezTo>
                    <a:pt x="826" y="21"/>
                    <a:pt x="805" y="41"/>
                    <a:pt x="775" y="61"/>
                  </a:cubicBezTo>
                  <a:cubicBezTo>
                    <a:pt x="1" y="845"/>
                    <a:pt x="184" y="3473"/>
                    <a:pt x="184" y="3473"/>
                  </a:cubicBezTo>
                  <a:cubicBezTo>
                    <a:pt x="184" y="3473"/>
                    <a:pt x="432" y="3489"/>
                    <a:pt x="798" y="3489"/>
                  </a:cubicBezTo>
                  <a:cubicBezTo>
                    <a:pt x="1627" y="3489"/>
                    <a:pt x="3059" y="3406"/>
                    <a:pt x="3596" y="2862"/>
                  </a:cubicBezTo>
                  <a:lnTo>
                    <a:pt x="3657" y="2800"/>
                  </a:lnTo>
                  <a:cubicBezTo>
                    <a:pt x="3433" y="2648"/>
                    <a:pt x="3219" y="2495"/>
                    <a:pt x="3005" y="2332"/>
                  </a:cubicBezTo>
                  <a:cubicBezTo>
                    <a:pt x="2985" y="2363"/>
                    <a:pt x="2954" y="2404"/>
                    <a:pt x="2913" y="2434"/>
                  </a:cubicBezTo>
                  <a:cubicBezTo>
                    <a:pt x="2587" y="2760"/>
                    <a:pt x="1716" y="2810"/>
                    <a:pt x="1218" y="2810"/>
                  </a:cubicBezTo>
                  <a:cubicBezTo>
                    <a:pt x="1002" y="2810"/>
                    <a:pt x="856" y="2800"/>
                    <a:pt x="856" y="2800"/>
                  </a:cubicBezTo>
                  <a:cubicBezTo>
                    <a:pt x="856" y="2800"/>
                    <a:pt x="744" y="1202"/>
                    <a:pt x="1213" y="733"/>
                  </a:cubicBezTo>
                  <a:cubicBezTo>
                    <a:pt x="1243" y="702"/>
                    <a:pt x="1284" y="672"/>
                    <a:pt x="1315" y="641"/>
                  </a:cubicBezTo>
                  <a:cubicBezTo>
                    <a:pt x="1152" y="438"/>
                    <a:pt x="999" y="224"/>
                    <a:pt x="84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 rot="669672">
              <a:off x="934277" y="2556767"/>
              <a:ext cx="67012" cy="62882"/>
            </a:xfrm>
            <a:custGeom>
              <a:avLst/>
              <a:gdLst/>
              <a:ahLst/>
              <a:cxnLst/>
              <a:rect l="l" t="t" r="r" b="b"/>
              <a:pathLst>
                <a:path w="1152" h="1081" extrusionOk="0">
                  <a:moveTo>
                    <a:pt x="265" y="1"/>
                  </a:moveTo>
                  <a:cubicBezTo>
                    <a:pt x="255" y="1"/>
                    <a:pt x="255" y="11"/>
                    <a:pt x="245" y="11"/>
                  </a:cubicBezTo>
                  <a:cubicBezTo>
                    <a:pt x="0" y="255"/>
                    <a:pt x="0" y="653"/>
                    <a:pt x="245" y="897"/>
                  </a:cubicBezTo>
                  <a:cubicBezTo>
                    <a:pt x="367" y="1019"/>
                    <a:pt x="527" y="1080"/>
                    <a:pt x="688" y="1080"/>
                  </a:cubicBezTo>
                  <a:cubicBezTo>
                    <a:pt x="848" y="1080"/>
                    <a:pt x="1009" y="1019"/>
                    <a:pt x="1131" y="897"/>
                  </a:cubicBezTo>
                  <a:cubicBezTo>
                    <a:pt x="1141" y="897"/>
                    <a:pt x="1141" y="886"/>
                    <a:pt x="1152" y="886"/>
                  </a:cubicBezTo>
                  <a:cubicBezTo>
                    <a:pt x="835" y="601"/>
                    <a:pt x="540" y="316"/>
                    <a:pt x="26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 rot="669672">
              <a:off x="737879" y="2246604"/>
              <a:ext cx="201502" cy="220581"/>
            </a:xfrm>
            <a:custGeom>
              <a:avLst/>
              <a:gdLst/>
              <a:ahLst/>
              <a:cxnLst/>
              <a:rect l="l" t="t" r="r" b="b"/>
              <a:pathLst>
                <a:path w="3464" h="3792" extrusionOk="0">
                  <a:moveTo>
                    <a:pt x="1935" y="0"/>
                  </a:moveTo>
                  <a:cubicBezTo>
                    <a:pt x="1915" y="10"/>
                    <a:pt x="1884" y="30"/>
                    <a:pt x="1854" y="41"/>
                  </a:cubicBezTo>
                  <a:cubicBezTo>
                    <a:pt x="845" y="458"/>
                    <a:pt x="0" y="2964"/>
                    <a:pt x="0" y="2964"/>
                  </a:cubicBezTo>
                  <a:cubicBezTo>
                    <a:pt x="0" y="2964"/>
                    <a:pt x="1692" y="3791"/>
                    <a:pt x="2826" y="3791"/>
                  </a:cubicBezTo>
                  <a:cubicBezTo>
                    <a:pt x="3035" y="3791"/>
                    <a:pt x="3225" y="3763"/>
                    <a:pt x="3382" y="3697"/>
                  </a:cubicBezTo>
                  <a:cubicBezTo>
                    <a:pt x="3412" y="3687"/>
                    <a:pt x="3443" y="3676"/>
                    <a:pt x="3463" y="3667"/>
                  </a:cubicBezTo>
                  <a:cubicBezTo>
                    <a:pt x="3321" y="3443"/>
                    <a:pt x="3178" y="3219"/>
                    <a:pt x="3045" y="2984"/>
                  </a:cubicBezTo>
                  <a:cubicBezTo>
                    <a:pt x="3015" y="3004"/>
                    <a:pt x="2964" y="3025"/>
                    <a:pt x="2923" y="3045"/>
                  </a:cubicBezTo>
                  <a:cubicBezTo>
                    <a:pt x="2829" y="3084"/>
                    <a:pt x="2716" y="3101"/>
                    <a:pt x="2591" y="3101"/>
                  </a:cubicBezTo>
                  <a:cubicBezTo>
                    <a:pt x="1905" y="3101"/>
                    <a:pt x="876" y="2597"/>
                    <a:pt x="876" y="2597"/>
                  </a:cubicBezTo>
                  <a:cubicBezTo>
                    <a:pt x="876" y="2597"/>
                    <a:pt x="1385" y="1080"/>
                    <a:pt x="1997" y="825"/>
                  </a:cubicBezTo>
                  <a:cubicBezTo>
                    <a:pt x="2047" y="804"/>
                    <a:pt x="2088" y="795"/>
                    <a:pt x="2129" y="784"/>
                  </a:cubicBezTo>
                  <a:cubicBezTo>
                    <a:pt x="2058" y="530"/>
                    <a:pt x="1997" y="265"/>
                    <a:pt x="193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 rot="669672">
              <a:off x="842931" y="2330004"/>
              <a:ext cx="55727" cy="70328"/>
            </a:xfrm>
            <a:custGeom>
              <a:avLst/>
              <a:gdLst/>
              <a:ahLst/>
              <a:cxnLst/>
              <a:rect l="l" t="t" r="r" b="b"/>
              <a:pathLst>
                <a:path w="958" h="1209" extrusionOk="0">
                  <a:moveTo>
                    <a:pt x="479" y="0"/>
                  </a:moveTo>
                  <a:cubicBezTo>
                    <a:pt x="479" y="0"/>
                    <a:pt x="468" y="0"/>
                    <a:pt x="468" y="10"/>
                  </a:cubicBezTo>
                  <a:cubicBezTo>
                    <a:pt x="143" y="143"/>
                    <a:pt x="0" y="510"/>
                    <a:pt x="133" y="825"/>
                  </a:cubicBezTo>
                  <a:cubicBezTo>
                    <a:pt x="232" y="1064"/>
                    <a:pt x="466" y="1209"/>
                    <a:pt x="711" y="1209"/>
                  </a:cubicBezTo>
                  <a:cubicBezTo>
                    <a:pt x="790" y="1209"/>
                    <a:pt x="870" y="1194"/>
                    <a:pt x="948" y="1161"/>
                  </a:cubicBezTo>
                  <a:cubicBezTo>
                    <a:pt x="948" y="1161"/>
                    <a:pt x="957" y="1161"/>
                    <a:pt x="957" y="1151"/>
                  </a:cubicBezTo>
                  <a:cubicBezTo>
                    <a:pt x="785" y="784"/>
                    <a:pt x="622" y="397"/>
                    <a:pt x="47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 rot="669672">
              <a:off x="724758" y="2000120"/>
              <a:ext cx="170730" cy="231110"/>
            </a:xfrm>
            <a:custGeom>
              <a:avLst/>
              <a:gdLst/>
              <a:ahLst/>
              <a:cxnLst/>
              <a:rect l="l" t="t" r="r" b="b"/>
              <a:pathLst>
                <a:path w="2935" h="3973" extrusionOk="0">
                  <a:moveTo>
                    <a:pt x="2842" y="0"/>
                  </a:moveTo>
                  <a:cubicBezTo>
                    <a:pt x="1742" y="0"/>
                    <a:pt x="1" y="1996"/>
                    <a:pt x="1" y="1996"/>
                  </a:cubicBezTo>
                  <a:cubicBezTo>
                    <a:pt x="1" y="1996"/>
                    <a:pt x="1753" y="3972"/>
                    <a:pt x="2853" y="3972"/>
                  </a:cubicBezTo>
                  <a:lnTo>
                    <a:pt x="2934" y="3972"/>
                  </a:lnTo>
                  <a:lnTo>
                    <a:pt x="2812" y="3178"/>
                  </a:lnTo>
                  <a:cubicBezTo>
                    <a:pt x="2771" y="3188"/>
                    <a:pt x="2720" y="3188"/>
                    <a:pt x="2679" y="3188"/>
                  </a:cubicBezTo>
                  <a:cubicBezTo>
                    <a:pt x="2017" y="3188"/>
                    <a:pt x="958" y="1987"/>
                    <a:pt x="958" y="1987"/>
                  </a:cubicBezTo>
                  <a:cubicBezTo>
                    <a:pt x="958" y="1987"/>
                    <a:pt x="2007" y="785"/>
                    <a:pt x="2669" y="785"/>
                  </a:cubicBezTo>
                  <a:cubicBezTo>
                    <a:pt x="2720" y="785"/>
                    <a:pt x="2761" y="785"/>
                    <a:pt x="2812" y="795"/>
                  </a:cubicBezTo>
                  <a:cubicBezTo>
                    <a:pt x="2842" y="530"/>
                    <a:pt x="2883" y="265"/>
                    <a:pt x="292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 rot="669672">
              <a:off x="846944" y="2090534"/>
              <a:ext cx="37985" cy="72306"/>
            </a:xfrm>
            <a:custGeom>
              <a:avLst/>
              <a:gdLst/>
              <a:ahLst/>
              <a:cxnLst/>
              <a:rect l="l" t="t" r="r" b="b"/>
              <a:pathLst>
                <a:path w="653" h="1243" extrusionOk="0">
                  <a:moveTo>
                    <a:pt x="621" y="0"/>
                  </a:moveTo>
                  <a:cubicBezTo>
                    <a:pt x="275" y="0"/>
                    <a:pt x="0" y="275"/>
                    <a:pt x="0" y="622"/>
                  </a:cubicBezTo>
                  <a:cubicBezTo>
                    <a:pt x="0" y="968"/>
                    <a:pt x="285" y="1243"/>
                    <a:pt x="632" y="1243"/>
                  </a:cubicBezTo>
                  <a:lnTo>
                    <a:pt x="652" y="1243"/>
                  </a:lnTo>
                  <a:cubicBezTo>
                    <a:pt x="632" y="1029"/>
                    <a:pt x="632" y="815"/>
                    <a:pt x="632" y="591"/>
                  </a:cubicBezTo>
                  <a:cubicBezTo>
                    <a:pt x="632" y="398"/>
                    <a:pt x="632" y="194"/>
                    <a:pt x="64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 rot="669672">
              <a:off x="825683" y="1792379"/>
              <a:ext cx="201502" cy="220349"/>
            </a:xfrm>
            <a:custGeom>
              <a:avLst/>
              <a:gdLst/>
              <a:ahLst/>
              <a:cxnLst/>
              <a:rect l="l" t="t" r="r" b="b"/>
              <a:pathLst>
                <a:path w="3464" h="3788" extrusionOk="0">
                  <a:moveTo>
                    <a:pt x="2843" y="1"/>
                  </a:moveTo>
                  <a:cubicBezTo>
                    <a:pt x="1710" y="1"/>
                    <a:pt x="0" y="845"/>
                    <a:pt x="0" y="845"/>
                  </a:cubicBezTo>
                  <a:cubicBezTo>
                    <a:pt x="0" y="845"/>
                    <a:pt x="867" y="3339"/>
                    <a:pt x="1874" y="3757"/>
                  </a:cubicBezTo>
                  <a:cubicBezTo>
                    <a:pt x="1905" y="3767"/>
                    <a:pt x="1935" y="3778"/>
                    <a:pt x="1956" y="3787"/>
                  </a:cubicBezTo>
                  <a:cubicBezTo>
                    <a:pt x="2017" y="3533"/>
                    <a:pt x="2078" y="3268"/>
                    <a:pt x="2150" y="3013"/>
                  </a:cubicBezTo>
                  <a:cubicBezTo>
                    <a:pt x="2098" y="3004"/>
                    <a:pt x="2058" y="2983"/>
                    <a:pt x="2017" y="2973"/>
                  </a:cubicBezTo>
                  <a:cubicBezTo>
                    <a:pt x="1406" y="2719"/>
                    <a:pt x="887" y="1201"/>
                    <a:pt x="887" y="1201"/>
                  </a:cubicBezTo>
                  <a:cubicBezTo>
                    <a:pt x="887" y="1201"/>
                    <a:pt x="1909" y="697"/>
                    <a:pt x="2599" y="697"/>
                  </a:cubicBezTo>
                  <a:cubicBezTo>
                    <a:pt x="2724" y="697"/>
                    <a:pt x="2838" y="714"/>
                    <a:pt x="2934" y="753"/>
                  </a:cubicBezTo>
                  <a:cubicBezTo>
                    <a:pt x="2974" y="763"/>
                    <a:pt x="3015" y="783"/>
                    <a:pt x="3056" y="814"/>
                  </a:cubicBezTo>
                  <a:cubicBezTo>
                    <a:pt x="3189" y="580"/>
                    <a:pt x="3321" y="345"/>
                    <a:pt x="3463" y="121"/>
                  </a:cubicBezTo>
                  <a:cubicBezTo>
                    <a:pt x="3443" y="111"/>
                    <a:pt x="3413" y="101"/>
                    <a:pt x="3382" y="91"/>
                  </a:cubicBezTo>
                  <a:cubicBezTo>
                    <a:pt x="3229" y="28"/>
                    <a:pt x="3045" y="1"/>
                    <a:pt x="28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 rot="669672">
              <a:off x="931970" y="1872234"/>
              <a:ext cx="55727" cy="70677"/>
            </a:xfrm>
            <a:custGeom>
              <a:avLst/>
              <a:gdLst/>
              <a:ahLst/>
              <a:cxnLst/>
              <a:rect l="l" t="t" r="r" b="b"/>
              <a:pathLst>
                <a:path w="958" h="1215" extrusionOk="0">
                  <a:moveTo>
                    <a:pt x="717" y="0"/>
                  </a:moveTo>
                  <a:cubicBezTo>
                    <a:pt x="464" y="0"/>
                    <a:pt x="225" y="147"/>
                    <a:pt x="123" y="389"/>
                  </a:cubicBezTo>
                  <a:cubicBezTo>
                    <a:pt x="1" y="705"/>
                    <a:pt x="154" y="1072"/>
                    <a:pt x="469" y="1203"/>
                  </a:cubicBezTo>
                  <a:cubicBezTo>
                    <a:pt x="480" y="1203"/>
                    <a:pt x="480" y="1214"/>
                    <a:pt x="480" y="1214"/>
                  </a:cubicBezTo>
                  <a:cubicBezTo>
                    <a:pt x="622" y="816"/>
                    <a:pt x="775" y="429"/>
                    <a:pt x="958" y="53"/>
                  </a:cubicBezTo>
                  <a:cubicBezTo>
                    <a:pt x="958" y="53"/>
                    <a:pt x="948" y="53"/>
                    <a:pt x="948" y="42"/>
                  </a:cubicBezTo>
                  <a:cubicBezTo>
                    <a:pt x="872" y="14"/>
                    <a:pt x="794" y="0"/>
                    <a:pt x="717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 rot="669672">
              <a:off x="1019009" y="1626732"/>
              <a:ext cx="212147" cy="203130"/>
            </a:xfrm>
            <a:custGeom>
              <a:avLst/>
              <a:gdLst/>
              <a:ahLst/>
              <a:cxnLst/>
              <a:rect l="l" t="t" r="r" b="b"/>
              <a:pathLst>
                <a:path w="3647" h="3492" extrusionOk="0">
                  <a:moveTo>
                    <a:pt x="831" y="0"/>
                  </a:moveTo>
                  <a:cubicBezTo>
                    <a:pt x="436" y="0"/>
                    <a:pt x="163" y="19"/>
                    <a:pt x="163" y="19"/>
                  </a:cubicBezTo>
                  <a:cubicBezTo>
                    <a:pt x="163" y="19"/>
                    <a:pt x="0" y="2656"/>
                    <a:pt x="784" y="3430"/>
                  </a:cubicBezTo>
                  <a:lnTo>
                    <a:pt x="845" y="3492"/>
                  </a:lnTo>
                  <a:cubicBezTo>
                    <a:pt x="998" y="3268"/>
                    <a:pt x="1151" y="3054"/>
                    <a:pt x="1314" y="2850"/>
                  </a:cubicBezTo>
                  <a:cubicBezTo>
                    <a:pt x="1284" y="2819"/>
                    <a:pt x="1243" y="2789"/>
                    <a:pt x="1212" y="2758"/>
                  </a:cubicBezTo>
                  <a:cubicBezTo>
                    <a:pt x="743" y="2290"/>
                    <a:pt x="835" y="691"/>
                    <a:pt x="835" y="691"/>
                  </a:cubicBezTo>
                  <a:cubicBezTo>
                    <a:pt x="835" y="691"/>
                    <a:pt x="1004" y="679"/>
                    <a:pt x="1247" y="679"/>
                  </a:cubicBezTo>
                  <a:cubicBezTo>
                    <a:pt x="1753" y="679"/>
                    <a:pt x="2586" y="731"/>
                    <a:pt x="2902" y="1047"/>
                  </a:cubicBezTo>
                  <a:cubicBezTo>
                    <a:pt x="2943" y="1078"/>
                    <a:pt x="2974" y="1119"/>
                    <a:pt x="2995" y="1149"/>
                  </a:cubicBezTo>
                  <a:cubicBezTo>
                    <a:pt x="3208" y="986"/>
                    <a:pt x="3422" y="834"/>
                    <a:pt x="3646" y="681"/>
                  </a:cubicBezTo>
                  <a:cubicBezTo>
                    <a:pt x="3626" y="660"/>
                    <a:pt x="3595" y="640"/>
                    <a:pt x="3575" y="610"/>
                  </a:cubicBezTo>
                  <a:cubicBezTo>
                    <a:pt x="3049" y="85"/>
                    <a:pt x="1666" y="0"/>
                    <a:pt x="83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 rot="669672">
              <a:off x="1100402" y="1705448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680" y="1"/>
                  </a:moveTo>
                  <a:cubicBezTo>
                    <a:pt x="519" y="1"/>
                    <a:pt x="362" y="62"/>
                    <a:pt x="245" y="184"/>
                  </a:cubicBezTo>
                  <a:cubicBezTo>
                    <a:pt x="0" y="438"/>
                    <a:pt x="0" y="825"/>
                    <a:pt x="245" y="1070"/>
                  </a:cubicBezTo>
                  <a:cubicBezTo>
                    <a:pt x="245" y="1080"/>
                    <a:pt x="254" y="1080"/>
                    <a:pt x="254" y="1090"/>
                  </a:cubicBezTo>
                  <a:cubicBezTo>
                    <a:pt x="530" y="775"/>
                    <a:pt x="825" y="479"/>
                    <a:pt x="1141" y="204"/>
                  </a:cubicBezTo>
                  <a:cubicBezTo>
                    <a:pt x="1130" y="194"/>
                    <a:pt x="1130" y="194"/>
                    <a:pt x="1130" y="184"/>
                  </a:cubicBezTo>
                  <a:cubicBezTo>
                    <a:pt x="1003" y="62"/>
                    <a:pt x="840" y="1"/>
                    <a:pt x="680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 rot="669672">
              <a:off x="1237495" y="1503885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1161" y="1"/>
                  </a:moveTo>
                  <a:cubicBezTo>
                    <a:pt x="1161" y="1"/>
                    <a:pt x="0" y="2374"/>
                    <a:pt x="418" y="3382"/>
                  </a:cubicBezTo>
                  <a:cubicBezTo>
                    <a:pt x="428" y="3413"/>
                    <a:pt x="448" y="3443"/>
                    <a:pt x="459" y="3464"/>
                  </a:cubicBezTo>
                  <a:cubicBezTo>
                    <a:pt x="683" y="3321"/>
                    <a:pt x="907" y="3178"/>
                    <a:pt x="1141" y="3046"/>
                  </a:cubicBezTo>
                  <a:lnTo>
                    <a:pt x="1080" y="2924"/>
                  </a:lnTo>
                  <a:cubicBezTo>
                    <a:pt x="825" y="2313"/>
                    <a:pt x="1528" y="877"/>
                    <a:pt x="1528" y="877"/>
                  </a:cubicBezTo>
                  <a:cubicBezTo>
                    <a:pt x="1528" y="877"/>
                    <a:pt x="3035" y="1386"/>
                    <a:pt x="3300" y="1997"/>
                  </a:cubicBezTo>
                  <a:cubicBezTo>
                    <a:pt x="3310" y="2038"/>
                    <a:pt x="3331" y="2089"/>
                    <a:pt x="3341" y="2130"/>
                  </a:cubicBezTo>
                  <a:cubicBezTo>
                    <a:pt x="3596" y="2058"/>
                    <a:pt x="3850" y="1987"/>
                    <a:pt x="4115" y="1936"/>
                  </a:cubicBezTo>
                  <a:cubicBezTo>
                    <a:pt x="4105" y="1906"/>
                    <a:pt x="4094" y="1885"/>
                    <a:pt x="4084" y="1854"/>
                  </a:cubicBezTo>
                  <a:cubicBezTo>
                    <a:pt x="3657" y="836"/>
                    <a:pt x="1161" y="1"/>
                    <a:pt x="116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 rot="669672">
              <a:off x="1318204" y="1614715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706" y="1"/>
                  </a:moveTo>
                  <a:cubicBezTo>
                    <a:pt x="627" y="1"/>
                    <a:pt x="546" y="16"/>
                    <a:pt x="469" y="49"/>
                  </a:cubicBezTo>
                  <a:cubicBezTo>
                    <a:pt x="143" y="181"/>
                    <a:pt x="0" y="547"/>
                    <a:pt x="133" y="873"/>
                  </a:cubicBezTo>
                  <a:lnTo>
                    <a:pt x="133" y="884"/>
                  </a:lnTo>
                  <a:cubicBezTo>
                    <a:pt x="510" y="700"/>
                    <a:pt x="897" y="537"/>
                    <a:pt x="1294" y="405"/>
                  </a:cubicBezTo>
                  <a:cubicBezTo>
                    <a:pt x="1284" y="395"/>
                    <a:pt x="1284" y="395"/>
                    <a:pt x="1284" y="384"/>
                  </a:cubicBezTo>
                  <a:cubicBezTo>
                    <a:pt x="1184" y="146"/>
                    <a:pt x="951" y="1"/>
                    <a:pt x="706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5"/>
          <p:cNvSpPr txBox="1">
            <a:spLocks noGrp="1"/>
          </p:cNvSpPr>
          <p:nvPr>
            <p:ph type="title" idx="15"/>
          </p:nvPr>
        </p:nvSpPr>
        <p:spPr>
          <a:xfrm>
            <a:off x="0" y="551225"/>
            <a:ext cx="9144000" cy="572700"/>
          </a:xfrm>
          <a:prstGeom prst="rect">
            <a:avLst/>
          </a:prstGeom>
          <a:solidFill>
            <a:srgbClr val="0496B6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done</a:t>
            </a:r>
            <a:endParaRPr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subTitle" idx="1"/>
          </p:nvPr>
        </p:nvSpPr>
        <p:spPr>
          <a:xfrm>
            <a:off x="2376875" y="1680563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– A </a:t>
            </a:r>
            <a:endParaRPr dirty="0"/>
          </a:p>
        </p:txBody>
      </p:sp>
      <p:sp>
        <p:nvSpPr>
          <p:cNvPr id="717" name="Google Shape;717;p35"/>
          <p:cNvSpPr txBox="1">
            <a:spLocks noGrp="1"/>
          </p:cNvSpPr>
          <p:nvPr>
            <p:ph type="subTitle" idx="2"/>
          </p:nvPr>
        </p:nvSpPr>
        <p:spPr>
          <a:xfrm>
            <a:off x="2369225" y="2001563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Collection</a:t>
            </a:r>
            <a:endParaRPr dirty="0"/>
          </a:p>
        </p:txBody>
      </p:sp>
      <p:sp>
        <p:nvSpPr>
          <p:cNvPr id="718" name="Google Shape;718;p35"/>
          <p:cNvSpPr txBox="1">
            <a:spLocks noGrp="1"/>
          </p:cNvSpPr>
          <p:nvPr>
            <p:ph type="subTitle" idx="4"/>
          </p:nvPr>
        </p:nvSpPr>
        <p:spPr>
          <a:xfrm>
            <a:off x="2376875" y="3415825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- C</a:t>
            </a:r>
            <a:endParaRPr dirty="0"/>
          </a:p>
        </p:txBody>
      </p:sp>
      <p:sp>
        <p:nvSpPr>
          <p:cNvPr id="719" name="Google Shape;719;p35"/>
          <p:cNvSpPr txBox="1">
            <a:spLocks noGrp="1"/>
          </p:cNvSpPr>
          <p:nvPr>
            <p:ph type="subTitle" idx="5"/>
          </p:nvPr>
        </p:nvSpPr>
        <p:spPr>
          <a:xfrm>
            <a:off x="2369225" y="3736825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 visualization and insights</a:t>
            </a:r>
            <a:endParaRPr dirty="0"/>
          </a:p>
        </p:txBody>
      </p:sp>
      <p:sp>
        <p:nvSpPr>
          <p:cNvPr id="720" name="Google Shape;720;p35"/>
          <p:cNvSpPr txBox="1">
            <a:spLocks noGrp="1"/>
          </p:cNvSpPr>
          <p:nvPr>
            <p:ph type="title" idx="6"/>
          </p:nvPr>
        </p:nvSpPr>
        <p:spPr>
          <a:xfrm>
            <a:off x="4959925" y="184125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1" name="Google Shape;721;p35"/>
          <p:cNvSpPr txBox="1">
            <a:spLocks noGrp="1"/>
          </p:cNvSpPr>
          <p:nvPr>
            <p:ph type="subTitle" idx="7"/>
          </p:nvPr>
        </p:nvSpPr>
        <p:spPr>
          <a:xfrm>
            <a:off x="6421200" y="1680563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Step - B</a:t>
            </a:r>
            <a:endParaRPr dirty="0"/>
          </a:p>
        </p:txBody>
      </p:sp>
      <p:sp>
        <p:nvSpPr>
          <p:cNvPr id="722" name="Google Shape;722;p35"/>
          <p:cNvSpPr txBox="1">
            <a:spLocks noGrp="1"/>
          </p:cNvSpPr>
          <p:nvPr>
            <p:ph type="subTitle" idx="8"/>
          </p:nvPr>
        </p:nvSpPr>
        <p:spPr>
          <a:xfrm>
            <a:off x="6413550" y="2001563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Data cleaning and preprocessing</a:t>
            </a:r>
            <a:endParaRPr dirty="0"/>
          </a:p>
        </p:txBody>
      </p:sp>
      <p:sp>
        <p:nvSpPr>
          <p:cNvPr id="723" name="Google Shape;723;p35"/>
          <p:cNvSpPr txBox="1">
            <a:spLocks noGrp="1"/>
          </p:cNvSpPr>
          <p:nvPr>
            <p:ph type="title" idx="9"/>
          </p:nvPr>
        </p:nvSpPr>
        <p:spPr>
          <a:xfrm>
            <a:off x="4959925" y="359700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4" name="Google Shape;724;p35"/>
          <p:cNvSpPr txBox="1">
            <a:spLocks noGrp="1"/>
          </p:cNvSpPr>
          <p:nvPr>
            <p:ph type="subTitle" idx="13"/>
          </p:nvPr>
        </p:nvSpPr>
        <p:spPr>
          <a:xfrm>
            <a:off x="6421200" y="3415825"/>
            <a:ext cx="20028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- D</a:t>
            </a:r>
            <a:endParaRPr dirty="0"/>
          </a:p>
        </p:txBody>
      </p:sp>
      <p:sp>
        <p:nvSpPr>
          <p:cNvPr id="725" name="Google Shape;725;p35"/>
          <p:cNvSpPr txBox="1">
            <a:spLocks noGrp="1"/>
          </p:cNvSpPr>
          <p:nvPr>
            <p:ph type="subTitle" idx="14"/>
          </p:nvPr>
        </p:nvSpPr>
        <p:spPr>
          <a:xfrm>
            <a:off x="6413550" y="3736825"/>
            <a:ext cx="20028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726" name="Google Shape;726;p35"/>
          <p:cNvSpPr txBox="1">
            <a:spLocks noGrp="1"/>
          </p:cNvSpPr>
          <p:nvPr>
            <p:ph type="title" idx="3"/>
          </p:nvPr>
        </p:nvSpPr>
        <p:spPr>
          <a:xfrm>
            <a:off x="915550" y="3615925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27" name="Google Shape;727;p35"/>
          <p:cNvGrpSpPr/>
          <p:nvPr/>
        </p:nvGrpSpPr>
        <p:grpSpPr>
          <a:xfrm>
            <a:off x="828288" y="1596428"/>
            <a:ext cx="1299545" cy="1298972"/>
            <a:chOff x="704004" y="1472347"/>
            <a:chExt cx="1548183" cy="1547500"/>
          </a:xfrm>
        </p:grpSpPr>
        <p:sp>
          <p:nvSpPr>
            <p:cNvPr id="728" name="Google Shape;728;p35"/>
            <p:cNvSpPr/>
            <p:nvPr/>
          </p:nvSpPr>
          <p:spPr>
            <a:xfrm rot="669672">
              <a:off x="1494452" y="1493106"/>
              <a:ext cx="231110" cy="170090"/>
            </a:xfrm>
            <a:custGeom>
              <a:avLst/>
              <a:gdLst/>
              <a:ahLst/>
              <a:cxnLst/>
              <a:rect l="l" t="t" r="r" b="b"/>
              <a:pathLst>
                <a:path w="3973" h="2924" extrusionOk="0">
                  <a:moveTo>
                    <a:pt x="1986" y="0"/>
                  </a:moveTo>
                  <a:cubicBezTo>
                    <a:pt x="1986" y="0"/>
                    <a:pt x="0" y="1742"/>
                    <a:pt x="0" y="2842"/>
                  </a:cubicBezTo>
                  <a:lnTo>
                    <a:pt x="0" y="2924"/>
                  </a:lnTo>
                  <a:cubicBezTo>
                    <a:pt x="265" y="2883"/>
                    <a:pt x="530" y="2842"/>
                    <a:pt x="795" y="2811"/>
                  </a:cubicBezTo>
                  <a:cubicBezTo>
                    <a:pt x="784" y="2761"/>
                    <a:pt x="784" y="2720"/>
                    <a:pt x="784" y="2669"/>
                  </a:cubicBezTo>
                  <a:cubicBezTo>
                    <a:pt x="784" y="2007"/>
                    <a:pt x="1986" y="948"/>
                    <a:pt x="1986" y="948"/>
                  </a:cubicBezTo>
                  <a:cubicBezTo>
                    <a:pt x="1986" y="948"/>
                    <a:pt x="3188" y="2007"/>
                    <a:pt x="3188" y="2669"/>
                  </a:cubicBezTo>
                  <a:cubicBezTo>
                    <a:pt x="3188" y="2720"/>
                    <a:pt x="3188" y="2761"/>
                    <a:pt x="3178" y="2811"/>
                  </a:cubicBezTo>
                  <a:cubicBezTo>
                    <a:pt x="3443" y="2842"/>
                    <a:pt x="3708" y="2883"/>
                    <a:pt x="3972" y="2924"/>
                  </a:cubicBezTo>
                  <a:lnTo>
                    <a:pt x="3972" y="2842"/>
                  </a:lnTo>
                  <a:cubicBezTo>
                    <a:pt x="3972" y="1742"/>
                    <a:pt x="1986" y="0"/>
                    <a:pt x="198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rot="669672">
              <a:off x="1562848" y="1615235"/>
              <a:ext cx="72306" cy="37403"/>
            </a:xfrm>
            <a:custGeom>
              <a:avLst/>
              <a:gdLst/>
              <a:ahLst/>
              <a:cxnLst/>
              <a:rect l="l" t="t" r="r" b="b"/>
              <a:pathLst>
                <a:path w="1243" h="643" extrusionOk="0">
                  <a:moveTo>
                    <a:pt x="621" y="1"/>
                  </a:moveTo>
                  <a:cubicBezTo>
                    <a:pt x="275" y="1"/>
                    <a:pt x="0" y="276"/>
                    <a:pt x="0" y="622"/>
                  </a:cubicBezTo>
                  <a:lnTo>
                    <a:pt x="0" y="643"/>
                  </a:lnTo>
                  <a:cubicBezTo>
                    <a:pt x="204" y="632"/>
                    <a:pt x="408" y="622"/>
                    <a:pt x="621" y="622"/>
                  </a:cubicBezTo>
                  <a:cubicBezTo>
                    <a:pt x="835" y="622"/>
                    <a:pt x="1039" y="632"/>
                    <a:pt x="1243" y="643"/>
                  </a:cubicBezTo>
                  <a:lnTo>
                    <a:pt x="1243" y="622"/>
                  </a:lnTo>
                  <a:cubicBezTo>
                    <a:pt x="1243" y="276"/>
                    <a:pt x="967" y="1"/>
                    <a:pt x="62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rot="669672">
              <a:off x="1712599" y="1596438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2943" y="1"/>
                  </a:moveTo>
                  <a:cubicBezTo>
                    <a:pt x="2943" y="1"/>
                    <a:pt x="448" y="856"/>
                    <a:pt x="30" y="1865"/>
                  </a:cubicBezTo>
                  <a:cubicBezTo>
                    <a:pt x="21" y="1895"/>
                    <a:pt x="0" y="1926"/>
                    <a:pt x="0" y="1946"/>
                  </a:cubicBezTo>
                  <a:cubicBezTo>
                    <a:pt x="254" y="2007"/>
                    <a:pt x="519" y="2068"/>
                    <a:pt x="774" y="2139"/>
                  </a:cubicBezTo>
                  <a:cubicBezTo>
                    <a:pt x="784" y="2099"/>
                    <a:pt x="795" y="2048"/>
                    <a:pt x="815" y="2007"/>
                  </a:cubicBezTo>
                  <a:cubicBezTo>
                    <a:pt x="1069" y="1396"/>
                    <a:pt x="2587" y="876"/>
                    <a:pt x="2587" y="876"/>
                  </a:cubicBezTo>
                  <a:cubicBezTo>
                    <a:pt x="2587" y="876"/>
                    <a:pt x="3289" y="2313"/>
                    <a:pt x="3035" y="2924"/>
                  </a:cubicBezTo>
                  <a:cubicBezTo>
                    <a:pt x="3015" y="2974"/>
                    <a:pt x="2994" y="3015"/>
                    <a:pt x="2974" y="3056"/>
                  </a:cubicBezTo>
                  <a:cubicBezTo>
                    <a:pt x="3208" y="3178"/>
                    <a:pt x="3432" y="3321"/>
                    <a:pt x="3656" y="3463"/>
                  </a:cubicBezTo>
                  <a:cubicBezTo>
                    <a:pt x="3667" y="3443"/>
                    <a:pt x="3687" y="3413"/>
                    <a:pt x="3697" y="3382"/>
                  </a:cubicBezTo>
                  <a:cubicBezTo>
                    <a:pt x="4115" y="2374"/>
                    <a:pt x="2943" y="1"/>
                    <a:pt x="29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rot="669672">
              <a:off x="1782125" y="1705654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589" y="0"/>
                  </a:moveTo>
                  <a:cubicBezTo>
                    <a:pt x="344" y="0"/>
                    <a:pt x="111" y="146"/>
                    <a:pt x="11" y="384"/>
                  </a:cubicBezTo>
                  <a:cubicBezTo>
                    <a:pt x="1" y="394"/>
                    <a:pt x="1" y="394"/>
                    <a:pt x="1" y="405"/>
                  </a:cubicBezTo>
                  <a:cubicBezTo>
                    <a:pt x="398" y="537"/>
                    <a:pt x="785" y="700"/>
                    <a:pt x="1162" y="883"/>
                  </a:cubicBezTo>
                  <a:lnTo>
                    <a:pt x="1162" y="863"/>
                  </a:lnTo>
                  <a:cubicBezTo>
                    <a:pt x="1294" y="547"/>
                    <a:pt x="1141" y="181"/>
                    <a:pt x="826" y="48"/>
                  </a:cubicBezTo>
                  <a:cubicBezTo>
                    <a:pt x="749" y="16"/>
                    <a:pt x="668" y="0"/>
                    <a:pt x="5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 rot="669672">
              <a:off x="1894687" y="1797722"/>
              <a:ext cx="211507" cy="203072"/>
            </a:xfrm>
            <a:custGeom>
              <a:avLst/>
              <a:gdLst/>
              <a:ahLst/>
              <a:cxnLst/>
              <a:rect l="l" t="t" r="r" b="b"/>
              <a:pathLst>
                <a:path w="3636" h="3491" extrusionOk="0">
                  <a:moveTo>
                    <a:pt x="2851" y="1"/>
                  </a:moveTo>
                  <a:cubicBezTo>
                    <a:pt x="2022" y="1"/>
                    <a:pt x="596" y="83"/>
                    <a:pt x="61" y="618"/>
                  </a:cubicBezTo>
                  <a:cubicBezTo>
                    <a:pt x="41" y="649"/>
                    <a:pt x="20" y="669"/>
                    <a:pt x="0" y="689"/>
                  </a:cubicBezTo>
                  <a:cubicBezTo>
                    <a:pt x="213" y="842"/>
                    <a:pt x="428" y="995"/>
                    <a:pt x="641" y="1158"/>
                  </a:cubicBezTo>
                  <a:cubicBezTo>
                    <a:pt x="662" y="1128"/>
                    <a:pt x="702" y="1087"/>
                    <a:pt x="733" y="1056"/>
                  </a:cubicBezTo>
                  <a:cubicBezTo>
                    <a:pt x="1060" y="729"/>
                    <a:pt x="1935" y="680"/>
                    <a:pt x="2436" y="680"/>
                  </a:cubicBezTo>
                  <a:cubicBezTo>
                    <a:pt x="2654" y="680"/>
                    <a:pt x="2800" y="689"/>
                    <a:pt x="2800" y="689"/>
                  </a:cubicBezTo>
                  <a:cubicBezTo>
                    <a:pt x="2800" y="689"/>
                    <a:pt x="2902" y="2289"/>
                    <a:pt x="2434" y="2757"/>
                  </a:cubicBezTo>
                  <a:cubicBezTo>
                    <a:pt x="2393" y="2787"/>
                    <a:pt x="2363" y="2818"/>
                    <a:pt x="2322" y="2848"/>
                  </a:cubicBezTo>
                  <a:cubicBezTo>
                    <a:pt x="2495" y="3052"/>
                    <a:pt x="2648" y="3266"/>
                    <a:pt x="2800" y="3490"/>
                  </a:cubicBezTo>
                  <a:lnTo>
                    <a:pt x="2861" y="3429"/>
                  </a:lnTo>
                  <a:cubicBezTo>
                    <a:pt x="3635" y="2655"/>
                    <a:pt x="3472" y="17"/>
                    <a:pt x="3472" y="17"/>
                  </a:cubicBezTo>
                  <a:cubicBezTo>
                    <a:pt x="3472" y="17"/>
                    <a:pt x="3221" y="1"/>
                    <a:pt x="285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 rot="669672">
              <a:off x="1956225" y="1873117"/>
              <a:ext cx="66430" cy="62824"/>
            </a:xfrm>
            <a:custGeom>
              <a:avLst/>
              <a:gdLst/>
              <a:ahLst/>
              <a:cxnLst/>
              <a:rect l="l" t="t" r="r" b="b"/>
              <a:pathLst>
                <a:path w="1142" h="1080" extrusionOk="0">
                  <a:moveTo>
                    <a:pt x="454" y="0"/>
                  </a:moveTo>
                  <a:cubicBezTo>
                    <a:pt x="293" y="0"/>
                    <a:pt x="133" y="61"/>
                    <a:pt x="10" y="184"/>
                  </a:cubicBezTo>
                  <a:cubicBezTo>
                    <a:pt x="1" y="184"/>
                    <a:pt x="1" y="193"/>
                    <a:pt x="1" y="193"/>
                  </a:cubicBezTo>
                  <a:cubicBezTo>
                    <a:pt x="306" y="469"/>
                    <a:pt x="601" y="774"/>
                    <a:pt x="876" y="1080"/>
                  </a:cubicBezTo>
                  <a:cubicBezTo>
                    <a:pt x="886" y="1080"/>
                    <a:pt x="886" y="1069"/>
                    <a:pt x="897" y="1069"/>
                  </a:cubicBezTo>
                  <a:cubicBezTo>
                    <a:pt x="1141" y="825"/>
                    <a:pt x="1141" y="428"/>
                    <a:pt x="897" y="184"/>
                  </a:cubicBezTo>
                  <a:cubicBezTo>
                    <a:pt x="775" y="61"/>
                    <a:pt x="614" y="0"/>
                    <a:pt x="454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 rot="669672">
              <a:off x="2017534" y="2025696"/>
              <a:ext cx="201502" cy="220407"/>
            </a:xfrm>
            <a:custGeom>
              <a:avLst/>
              <a:gdLst/>
              <a:ahLst/>
              <a:cxnLst/>
              <a:rect l="l" t="t" r="r" b="b"/>
              <a:pathLst>
                <a:path w="3464" h="3789" extrusionOk="0">
                  <a:moveTo>
                    <a:pt x="624" y="1"/>
                  </a:moveTo>
                  <a:cubicBezTo>
                    <a:pt x="421" y="1"/>
                    <a:pt x="236" y="27"/>
                    <a:pt x="82" y="91"/>
                  </a:cubicBezTo>
                  <a:cubicBezTo>
                    <a:pt x="52" y="102"/>
                    <a:pt x="21" y="111"/>
                    <a:pt x="0" y="132"/>
                  </a:cubicBezTo>
                  <a:cubicBezTo>
                    <a:pt x="143" y="346"/>
                    <a:pt x="286" y="580"/>
                    <a:pt x="408" y="814"/>
                  </a:cubicBezTo>
                  <a:cubicBezTo>
                    <a:pt x="449" y="784"/>
                    <a:pt x="489" y="763"/>
                    <a:pt x="541" y="753"/>
                  </a:cubicBezTo>
                  <a:cubicBezTo>
                    <a:pt x="634" y="714"/>
                    <a:pt x="748" y="698"/>
                    <a:pt x="872" y="698"/>
                  </a:cubicBezTo>
                  <a:cubicBezTo>
                    <a:pt x="1559" y="698"/>
                    <a:pt x="2587" y="1201"/>
                    <a:pt x="2587" y="1201"/>
                  </a:cubicBezTo>
                  <a:cubicBezTo>
                    <a:pt x="2587" y="1201"/>
                    <a:pt x="2068" y="2709"/>
                    <a:pt x="1457" y="2963"/>
                  </a:cubicBezTo>
                  <a:cubicBezTo>
                    <a:pt x="1416" y="2983"/>
                    <a:pt x="1365" y="3004"/>
                    <a:pt x="1324" y="3014"/>
                  </a:cubicBezTo>
                  <a:cubicBezTo>
                    <a:pt x="1396" y="3269"/>
                    <a:pt x="1467" y="3524"/>
                    <a:pt x="1518" y="3788"/>
                  </a:cubicBezTo>
                  <a:cubicBezTo>
                    <a:pt x="1548" y="3778"/>
                    <a:pt x="1569" y="3768"/>
                    <a:pt x="1600" y="3757"/>
                  </a:cubicBezTo>
                  <a:cubicBezTo>
                    <a:pt x="2618" y="3340"/>
                    <a:pt x="3463" y="835"/>
                    <a:pt x="3463" y="835"/>
                  </a:cubicBezTo>
                  <a:cubicBezTo>
                    <a:pt x="3463" y="835"/>
                    <a:pt x="1758" y="1"/>
                    <a:pt x="624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 rot="669672">
              <a:off x="2057646" y="2092257"/>
              <a:ext cx="56367" cy="70386"/>
            </a:xfrm>
            <a:custGeom>
              <a:avLst/>
              <a:gdLst/>
              <a:ahLst/>
              <a:cxnLst/>
              <a:rect l="l" t="t" r="r" b="b"/>
              <a:pathLst>
                <a:path w="969" h="1210" extrusionOk="0">
                  <a:moveTo>
                    <a:pt x="257" y="1"/>
                  </a:moveTo>
                  <a:cubicBezTo>
                    <a:pt x="178" y="1"/>
                    <a:pt x="98" y="16"/>
                    <a:pt x="21" y="48"/>
                  </a:cubicBezTo>
                  <a:cubicBezTo>
                    <a:pt x="11" y="58"/>
                    <a:pt x="11" y="58"/>
                    <a:pt x="1" y="58"/>
                  </a:cubicBezTo>
                  <a:cubicBezTo>
                    <a:pt x="184" y="435"/>
                    <a:pt x="347" y="822"/>
                    <a:pt x="480" y="1209"/>
                  </a:cubicBezTo>
                  <a:lnTo>
                    <a:pt x="500" y="1209"/>
                  </a:lnTo>
                  <a:cubicBezTo>
                    <a:pt x="815" y="1077"/>
                    <a:pt x="969" y="710"/>
                    <a:pt x="836" y="395"/>
                  </a:cubicBezTo>
                  <a:cubicBezTo>
                    <a:pt x="736" y="148"/>
                    <a:pt x="502" y="1"/>
                    <a:pt x="25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 rot="669672">
              <a:off x="2060824" y="2261937"/>
              <a:ext cx="170671" cy="230470"/>
            </a:xfrm>
            <a:custGeom>
              <a:avLst/>
              <a:gdLst/>
              <a:ahLst/>
              <a:cxnLst/>
              <a:rect l="l" t="t" r="r" b="b"/>
              <a:pathLst>
                <a:path w="2934" h="3962" extrusionOk="0">
                  <a:moveTo>
                    <a:pt x="1" y="0"/>
                  </a:moveTo>
                  <a:cubicBezTo>
                    <a:pt x="51" y="254"/>
                    <a:pt x="92" y="519"/>
                    <a:pt x="123" y="784"/>
                  </a:cubicBezTo>
                  <a:lnTo>
                    <a:pt x="255" y="784"/>
                  </a:lnTo>
                  <a:cubicBezTo>
                    <a:pt x="917" y="784"/>
                    <a:pt x="1976" y="1976"/>
                    <a:pt x="1976" y="1976"/>
                  </a:cubicBezTo>
                  <a:cubicBezTo>
                    <a:pt x="1976" y="1976"/>
                    <a:pt x="927" y="3178"/>
                    <a:pt x="265" y="3187"/>
                  </a:cubicBezTo>
                  <a:cubicBezTo>
                    <a:pt x="214" y="3187"/>
                    <a:pt x="164" y="3178"/>
                    <a:pt x="123" y="3178"/>
                  </a:cubicBezTo>
                  <a:cubicBezTo>
                    <a:pt x="92" y="3443"/>
                    <a:pt x="51" y="3707"/>
                    <a:pt x="1" y="3962"/>
                  </a:cubicBezTo>
                  <a:lnTo>
                    <a:pt x="92" y="3962"/>
                  </a:lnTo>
                  <a:cubicBezTo>
                    <a:pt x="1192" y="3962"/>
                    <a:pt x="2934" y="1976"/>
                    <a:pt x="2934" y="1976"/>
                  </a:cubicBezTo>
                  <a:cubicBezTo>
                    <a:pt x="2934" y="1976"/>
                    <a:pt x="1182" y="0"/>
                    <a:pt x="9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 rot="669672">
              <a:off x="2071381" y="2329693"/>
              <a:ext cx="37985" cy="72945"/>
            </a:xfrm>
            <a:custGeom>
              <a:avLst/>
              <a:gdLst/>
              <a:ahLst/>
              <a:cxnLst/>
              <a:rect l="l" t="t" r="r" b="b"/>
              <a:pathLst>
                <a:path w="653" h="1254" extrusionOk="0">
                  <a:moveTo>
                    <a:pt x="1" y="0"/>
                  </a:moveTo>
                  <a:cubicBezTo>
                    <a:pt x="21" y="215"/>
                    <a:pt x="21" y="428"/>
                    <a:pt x="21" y="632"/>
                  </a:cubicBezTo>
                  <a:cubicBezTo>
                    <a:pt x="21" y="846"/>
                    <a:pt x="21" y="1050"/>
                    <a:pt x="10" y="1253"/>
                  </a:cubicBezTo>
                  <a:lnTo>
                    <a:pt x="21" y="1253"/>
                  </a:lnTo>
                  <a:cubicBezTo>
                    <a:pt x="367" y="1253"/>
                    <a:pt x="652" y="968"/>
                    <a:pt x="652" y="622"/>
                  </a:cubicBezTo>
                  <a:cubicBezTo>
                    <a:pt x="652" y="285"/>
                    <a:pt x="367" y="0"/>
                    <a:pt x="2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 rot="669672">
              <a:off x="1927927" y="2479625"/>
              <a:ext cx="202083" cy="220930"/>
            </a:xfrm>
            <a:custGeom>
              <a:avLst/>
              <a:gdLst/>
              <a:ahLst/>
              <a:cxnLst/>
              <a:rect l="l" t="t" r="r" b="b"/>
              <a:pathLst>
                <a:path w="3474" h="3798" extrusionOk="0">
                  <a:moveTo>
                    <a:pt x="1518" y="0"/>
                  </a:moveTo>
                  <a:cubicBezTo>
                    <a:pt x="1467" y="265"/>
                    <a:pt x="1406" y="520"/>
                    <a:pt x="1335" y="774"/>
                  </a:cubicBezTo>
                  <a:cubicBezTo>
                    <a:pt x="1376" y="785"/>
                    <a:pt x="1416" y="805"/>
                    <a:pt x="1457" y="826"/>
                  </a:cubicBezTo>
                  <a:cubicBezTo>
                    <a:pt x="2078" y="1080"/>
                    <a:pt x="2587" y="2587"/>
                    <a:pt x="2587" y="2587"/>
                  </a:cubicBezTo>
                  <a:cubicBezTo>
                    <a:pt x="2587" y="2587"/>
                    <a:pt x="1560" y="3101"/>
                    <a:pt x="870" y="3101"/>
                  </a:cubicBezTo>
                  <a:cubicBezTo>
                    <a:pt x="747" y="3101"/>
                    <a:pt x="635" y="3084"/>
                    <a:pt x="541" y="3046"/>
                  </a:cubicBezTo>
                  <a:lnTo>
                    <a:pt x="418" y="2985"/>
                  </a:lnTo>
                  <a:cubicBezTo>
                    <a:pt x="286" y="3219"/>
                    <a:pt x="154" y="3443"/>
                    <a:pt x="0" y="3667"/>
                  </a:cubicBezTo>
                  <a:cubicBezTo>
                    <a:pt x="31" y="3677"/>
                    <a:pt x="62" y="3687"/>
                    <a:pt x="93" y="3707"/>
                  </a:cubicBezTo>
                  <a:cubicBezTo>
                    <a:pt x="245" y="3771"/>
                    <a:pt x="429" y="3798"/>
                    <a:pt x="631" y="3798"/>
                  </a:cubicBezTo>
                  <a:cubicBezTo>
                    <a:pt x="1764" y="3798"/>
                    <a:pt x="3474" y="2954"/>
                    <a:pt x="3474" y="2954"/>
                  </a:cubicBezTo>
                  <a:cubicBezTo>
                    <a:pt x="3474" y="2954"/>
                    <a:pt x="2618" y="448"/>
                    <a:pt x="1600" y="31"/>
                  </a:cubicBezTo>
                  <a:cubicBezTo>
                    <a:pt x="1579" y="21"/>
                    <a:pt x="1548" y="11"/>
                    <a:pt x="15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 rot="669672">
              <a:off x="1967947" y="2550191"/>
              <a:ext cx="56309" cy="70386"/>
            </a:xfrm>
            <a:custGeom>
              <a:avLst/>
              <a:gdLst/>
              <a:ahLst/>
              <a:cxnLst/>
              <a:rect l="l" t="t" r="r" b="b"/>
              <a:pathLst>
                <a:path w="968" h="1210" extrusionOk="0">
                  <a:moveTo>
                    <a:pt x="478" y="0"/>
                  </a:moveTo>
                  <a:cubicBezTo>
                    <a:pt x="336" y="398"/>
                    <a:pt x="184" y="785"/>
                    <a:pt x="0" y="1152"/>
                  </a:cubicBezTo>
                  <a:lnTo>
                    <a:pt x="10" y="1161"/>
                  </a:lnTo>
                  <a:cubicBezTo>
                    <a:pt x="90" y="1194"/>
                    <a:pt x="172" y="1209"/>
                    <a:pt x="253" y="1209"/>
                  </a:cubicBezTo>
                  <a:cubicBezTo>
                    <a:pt x="502" y="1209"/>
                    <a:pt x="735" y="1064"/>
                    <a:pt x="835" y="826"/>
                  </a:cubicBezTo>
                  <a:cubicBezTo>
                    <a:pt x="967" y="500"/>
                    <a:pt x="815" y="133"/>
                    <a:pt x="4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 rot="669672">
              <a:off x="1724600" y="2662553"/>
              <a:ext cx="212147" cy="203014"/>
            </a:xfrm>
            <a:custGeom>
              <a:avLst/>
              <a:gdLst/>
              <a:ahLst/>
              <a:cxnLst/>
              <a:rect l="l" t="t" r="r" b="b"/>
              <a:pathLst>
                <a:path w="3647" h="3490" extrusionOk="0">
                  <a:moveTo>
                    <a:pt x="2802" y="0"/>
                  </a:moveTo>
                  <a:cubicBezTo>
                    <a:pt x="2649" y="224"/>
                    <a:pt x="2496" y="439"/>
                    <a:pt x="2323" y="652"/>
                  </a:cubicBezTo>
                  <a:cubicBezTo>
                    <a:pt x="2364" y="672"/>
                    <a:pt x="2395" y="703"/>
                    <a:pt x="2435" y="744"/>
                  </a:cubicBezTo>
                  <a:cubicBezTo>
                    <a:pt x="2904" y="1213"/>
                    <a:pt x="2802" y="2801"/>
                    <a:pt x="2802" y="2801"/>
                  </a:cubicBezTo>
                  <a:cubicBezTo>
                    <a:pt x="2802" y="2801"/>
                    <a:pt x="2635" y="2813"/>
                    <a:pt x="2394" y="2813"/>
                  </a:cubicBezTo>
                  <a:cubicBezTo>
                    <a:pt x="1887" y="2813"/>
                    <a:pt x="1051" y="2762"/>
                    <a:pt x="734" y="2444"/>
                  </a:cubicBezTo>
                  <a:cubicBezTo>
                    <a:pt x="704" y="2404"/>
                    <a:pt x="673" y="2374"/>
                    <a:pt x="643" y="2333"/>
                  </a:cubicBezTo>
                  <a:cubicBezTo>
                    <a:pt x="439" y="2506"/>
                    <a:pt x="225" y="2659"/>
                    <a:pt x="1" y="2811"/>
                  </a:cubicBezTo>
                  <a:lnTo>
                    <a:pt x="62" y="2872"/>
                  </a:lnTo>
                  <a:cubicBezTo>
                    <a:pt x="597" y="3407"/>
                    <a:pt x="2023" y="3490"/>
                    <a:pt x="2853" y="3490"/>
                  </a:cubicBezTo>
                  <a:cubicBezTo>
                    <a:pt x="3223" y="3490"/>
                    <a:pt x="3474" y="3474"/>
                    <a:pt x="3474" y="3474"/>
                  </a:cubicBezTo>
                  <a:cubicBezTo>
                    <a:pt x="3474" y="3474"/>
                    <a:pt x="3647" y="846"/>
                    <a:pt x="2863" y="72"/>
                  </a:cubicBezTo>
                  <a:cubicBezTo>
                    <a:pt x="2843" y="41"/>
                    <a:pt x="2822" y="21"/>
                    <a:pt x="280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 rot="669672">
              <a:off x="1788971" y="2723504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887" y="1"/>
                  </a:moveTo>
                  <a:cubicBezTo>
                    <a:pt x="611" y="317"/>
                    <a:pt x="306" y="612"/>
                    <a:pt x="0" y="887"/>
                  </a:cubicBezTo>
                  <a:cubicBezTo>
                    <a:pt x="0" y="897"/>
                    <a:pt x="11" y="897"/>
                    <a:pt x="11" y="908"/>
                  </a:cubicBezTo>
                  <a:cubicBezTo>
                    <a:pt x="133" y="1030"/>
                    <a:pt x="293" y="1091"/>
                    <a:pt x="454" y="1091"/>
                  </a:cubicBezTo>
                  <a:cubicBezTo>
                    <a:pt x="614" y="1091"/>
                    <a:pt x="774" y="1030"/>
                    <a:pt x="897" y="908"/>
                  </a:cubicBezTo>
                  <a:cubicBezTo>
                    <a:pt x="1141" y="663"/>
                    <a:pt x="1141" y="266"/>
                    <a:pt x="897" y="21"/>
                  </a:cubicBezTo>
                  <a:cubicBezTo>
                    <a:pt x="897" y="11"/>
                    <a:pt x="887" y="11"/>
                    <a:pt x="88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 rot="669672">
              <a:off x="1478257" y="2786911"/>
              <a:ext cx="239429" cy="201443"/>
            </a:xfrm>
            <a:custGeom>
              <a:avLst/>
              <a:gdLst/>
              <a:ahLst/>
              <a:cxnLst/>
              <a:rect l="l" t="t" r="r" b="b"/>
              <a:pathLst>
                <a:path w="4116" h="3463" extrusionOk="0">
                  <a:moveTo>
                    <a:pt x="3658" y="0"/>
                  </a:moveTo>
                  <a:cubicBezTo>
                    <a:pt x="3443" y="143"/>
                    <a:pt x="3209" y="285"/>
                    <a:pt x="2985" y="408"/>
                  </a:cubicBezTo>
                  <a:cubicBezTo>
                    <a:pt x="3006" y="448"/>
                    <a:pt x="3026" y="489"/>
                    <a:pt x="3046" y="540"/>
                  </a:cubicBezTo>
                  <a:cubicBezTo>
                    <a:pt x="3301" y="1151"/>
                    <a:pt x="2588" y="2587"/>
                    <a:pt x="2588" y="2587"/>
                  </a:cubicBezTo>
                  <a:cubicBezTo>
                    <a:pt x="2588" y="2587"/>
                    <a:pt x="1081" y="2068"/>
                    <a:pt x="826" y="1457"/>
                  </a:cubicBezTo>
                  <a:cubicBezTo>
                    <a:pt x="806" y="1416"/>
                    <a:pt x="786" y="1376"/>
                    <a:pt x="775" y="1324"/>
                  </a:cubicBezTo>
                  <a:cubicBezTo>
                    <a:pt x="521" y="1406"/>
                    <a:pt x="266" y="1467"/>
                    <a:pt x="1" y="1518"/>
                  </a:cubicBezTo>
                  <a:cubicBezTo>
                    <a:pt x="12" y="1548"/>
                    <a:pt x="21" y="1579"/>
                    <a:pt x="32" y="1600"/>
                  </a:cubicBezTo>
                  <a:cubicBezTo>
                    <a:pt x="460" y="2618"/>
                    <a:pt x="2954" y="3463"/>
                    <a:pt x="2954" y="3463"/>
                  </a:cubicBezTo>
                  <a:cubicBezTo>
                    <a:pt x="2954" y="3463"/>
                    <a:pt x="4115" y="1090"/>
                    <a:pt x="3698" y="82"/>
                  </a:cubicBezTo>
                  <a:cubicBezTo>
                    <a:pt x="3688" y="52"/>
                    <a:pt x="3678" y="21"/>
                    <a:pt x="365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 rot="669672">
              <a:off x="1562323" y="2825707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1152" y="0"/>
                  </a:moveTo>
                  <a:cubicBezTo>
                    <a:pt x="775" y="184"/>
                    <a:pt x="399" y="347"/>
                    <a:pt x="1" y="489"/>
                  </a:cubicBezTo>
                  <a:lnTo>
                    <a:pt x="1" y="500"/>
                  </a:lnTo>
                  <a:cubicBezTo>
                    <a:pt x="101" y="738"/>
                    <a:pt x="335" y="883"/>
                    <a:pt x="583" y="883"/>
                  </a:cubicBezTo>
                  <a:cubicBezTo>
                    <a:pt x="664" y="883"/>
                    <a:pt x="746" y="868"/>
                    <a:pt x="826" y="836"/>
                  </a:cubicBezTo>
                  <a:cubicBezTo>
                    <a:pt x="1142" y="704"/>
                    <a:pt x="1295" y="337"/>
                    <a:pt x="1162" y="21"/>
                  </a:cubicBezTo>
                  <a:cubicBezTo>
                    <a:pt x="1162" y="11"/>
                    <a:pt x="1152" y="11"/>
                    <a:pt x="115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 rot="669672">
              <a:off x="1232121" y="2828421"/>
              <a:ext cx="231110" cy="170671"/>
            </a:xfrm>
            <a:custGeom>
              <a:avLst/>
              <a:gdLst/>
              <a:ahLst/>
              <a:cxnLst/>
              <a:rect l="l" t="t" r="r" b="b"/>
              <a:pathLst>
                <a:path w="3973" h="2934" extrusionOk="0">
                  <a:moveTo>
                    <a:pt x="3962" y="0"/>
                  </a:moveTo>
                  <a:cubicBezTo>
                    <a:pt x="3708" y="51"/>
                    <a:pt x="3443" y="92"/>
                    <a:pt x="3178" y="123"/>
                  </a:cubicBezTo>
                  <a:cubicBezTo>
                    <a:pt x="3178" y="173"/>
                    <a:pt x="3188" y="214"/>
                    <a:pt x="3188" y="265"/>
                  </a:cubicBezTo>
                  <a:cubicBezTo>
                    <a:pt x="3188" y="927"/>
                    <a:pt x="1986" y="1986"/>
                    <a:pt x="1986" y="1986"/>
                  </a:cubicBezTo>
                  <a:cubicBezTo>
                    <a:pt x="1986" y="1986"/>
                    <a:pt x="785" y="927"/>
                    <a:pt x="785" y="265"/>
                  </a:cubicBezTo>
                  <a:lnTo>
                    <a:pt x="785" y="123"/>
                  </a:lnTo>
                  <a:cubicBezTo>
                    <a:pt x="520" y="92"/>
                    <a:pt x="266" y="62"/>
                    <a:pt x="1" y="10"/>
                  </a:cubicBezTo>
                  <a:lnTo>
                    <a:pt x="1" y="102"/>
                  </a:lnTo>
                  <a:cubicBezTo>
                    <a:pt x="1" y="1192"/>
                    <a:pt x="1986" y="2934"/>
                    <a:pt x="1986" y="2934"/>
                  </a:cubicBezTo>
                  <a:cubicBezTo>
                    <a:pt x="1986" y="2934"/>
                    <a:pt x="3973" y="1192"/>
                    <a:pt x="3962" y="92"/>
                  </a:cubicBezTo>
                  <a:lnTo>
                    <a:pt x="3962" y="0"/>
                  </a:ln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 rot="669672">
              <a:off x="1321840" y="2839493"/>
              <a:ext cx="72945" cy="37403"/>
            </a:xfrm>
            <a:custGeom>
              <a:avLst/>
              <a:gdLst/>
              <a:ahLst/>
              <a:cxnLst/>
              <a:rect l="l" t="t" r="r" b="b"/>
              <a:pathLst>
                <a:path w="1254" h="643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367"/>
                    <a:pt x="286" y="642"/>
                    <a:pt x="632" y="642"/>
                  </a:cubicBezTo>
                  <a:cubicBezTo>
                    <a:pt x="979" y="642"/>
                    <a:pt x="1254" y="367"/>
                    <a:pt x="1254" y="21"/>
                  </a:cubicBezTo>
                  <a:lnTo>
                    <a:pt x="1254" y="0"/>
                  </a:lnTo>
                  <a:cubicBezTo>
                    <a:pt x="1040" y="11"/>
                    <a:pt x="826" y="21"/>
                    <a:pt x="612" y="21"/>
                  </a:cubicBezTo>
                  <a:cubicBezTo>
                    <a:pt x="408" y="21"/>
                    <a:pt x="205" y="11"/>
                    <a:pt x="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 rot="669672">
              <a:off x="1005601" y="2694249"/>
              <a:ext cx="239370" cy="202083"/>
            </a:xfrm>
            <a:custGeom>
              <a:avLst/>
              <a:gdLst/>
              <a:ahLst/>
              <a:cxnLst/>
              <a:rect l="l" t="t" r="r" b="b"/>
              <a:pathLst>
                <a:path w="4115" h="3474" extrusionOk="0">
                  <a:moveTo>
                    <a:pt x="449" y="1"/>
                  </a:moveTo>
                  <a:lnTo>
                    <a:pt x="418" y="92"/>
                  </a:lnTo>
                  <a:cubicBezTo>
                    <a:pt x="0" y="1101"/>
                    <a:pt x="1161" y="3473"/>
                    <a:pt x="1161" y="3473"/>
                  </a:cubicBezTo>
                  <a:cubicBezTo>
                    <a:pt x="1161" y="3473"/>
                    <a:pt x="3667" y="2618"/>
                    <a:pt x="4084" y="1599"/>
                  </a:cubicBezTo>
                  <a:cubicBezTo>
                    <a:pt x="4095" y="1569"/>
                    <a:pt x="4104" y="1549"/>
                    <a:pt x="4115" y="1518"/>
                  </a:cubicBezTo>
                  <a:cubicBezTo>
                    <a:pt x="3850" y="1467"/>
                    <a:pt x="3595" y="1396"/>
                    <a:pt x="3341" y="1325"/>
                  </a:cubicBezTo>
                  <a:cubicBezTo>
                    <a:pt x="3330" y="1375"/>
                    <a:pt x="3310" y="1416"/>
                    <a:pt x="3290" y="1457"/>
                  </a:cubicBezTo>
                  <a:cubicBezTo>
                    <a:pt x="3045" y="2068"/>
                    <a:pt x="1528" y="2588"/>
                    <a:pt x="1528" y="2588"/>
                  </a:cubicBezTo>
                  <a:cubicBezTo>
                    <a:pt x="1528" y="2588"/>
                    <a:pt x="815" y="1151"/>
                    <a:pt x="1069" y="540"/>
                  </a:cubicBezTo>
                  <a:lnTo>
                    <a:pt x="1131" y="418"/>
                  </a:lnTo>
                  <a:cubicBezTo>
                    <a:pt x="897" y="286"/>
                    <a:pt x="673" y="153"/>
                    <a:pt x="449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 rot="669672">
              <a:off x="1099517" y="2735572"/>
              <a:ext cx="75272" cy="51132"/>
            </a:xfrm>
            <a:custGeom>
              <a:avLst/>
              <a:gdLst/>
              <a:ahLst/>
              <a:cxnLst/>
              <a:rect l="l" t="t" r="r" b="b"/>
              <a:pathLst>
                <a:path w="1294" h="879" extrusionOk="0">
                  <a:moveTo>
                    <a:pt x="143" y="1"/>
                  </a:moveTo>
                  <a:lnTo>
                    <a:pt x="133" y="11"/>
                  </a:lnTo>
                  <a:cubicBezTo>
                    <a:pt x="0" y="337"/>
                    <a:pt x="153" y="704"/>
                    <a:pt x="479" y="836"/>
                  </a:cubicBezTo>
                  <a:cubicBezTo>
                    <a:pt x="553" y="864"/>
                    <a:pt x="629" y="878"/>
                    <a:pt x="705" y="878"/>
                  </a:cubicBezTo>
                  <a:cubicBezTo>
                    <a:pt x="953" y="878"/>
                    <a:pt x="1192" y="732"/>
                    <a:pt x="1294" y="490"/>
                  </a:cubicBezTo>
                  <a:lnTo>
                    <a:pt x="1294" y="480"/>
                  </a:lnTo>
                  <a:cubicBezTo>
                    <a:pt x="896" y="337"/>
                    <a:pt x="520" y="184"/>
                    <a:pt x="1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 rot="669672">
              <a:off x="850109" y="2491916"/>
              <a:ext cx="212787" cy="202956"/>
            </a:xfrm>
            <a:custGeom>
              <a:avLst/>
              <a:gdLst/>
              <a:ahLst/>
              <a:cxnLst/>
              <a:rect l="l" t="t" r="r" b="b"/>
              <a:pathLst>
                <a:path w="3658" h="3489" extrusionOk="0">
                  <a:moveTo>
                    <a:pt x="846" y="0"/>
                  </a:moveTo>
                  <a:cubicBezTo>
                    <a:pt x="826" y="21"/>
                    <a:pt x="805" y="41"/>
                    <a:pt x="775" y="61"/>
                  </a:cubicBezTo>
                  <a:cubicBezTo>
                    <a:pt x="1" y="845"/>
                    <a:pt x="184" y="3473"/>
                    <a:pt x="184" y="3473"/>
                  </a:cubicBezTo>
                  <a:cubicBezTo>
                    <a:pt x="184" y="3473"/>
                    <a:pt x="432" y="3489"/>
                    <a:pt x="798" y="3489"/>
                  </a:cubicBezTo>
                  <a:cubicBezTo>
                    <a:pt x="1627" y="3489"/>
                    <a:pt x="3059" y="3406"/>
                    <a:pt x="3596" y="2862"/>
                  </a:cubicBezTo>
                  <a:lnTo>
                    <a:pt x="3657" y="2800"/>
                  </a:lnTo>
                  <a:cubicBezTo>
                    <a:pt x="3433" y="2648"/>
                    <a:pt x="3219" y="2495"/>
                    <a:pt x="3005" y="2332"/>
                  </a:cubicBezTo>
                  <a:cubicBezTo>
                    <a:pt x="2985" y="2363"/>
                    <a:pt x="2954" y="2404"/>
                    <a:pt x="2913" y="2434"/>
                  </a:cubicBezTo>
                  <a:cubicBezTo>
                    <a:pt x="2587" y="2760"/>
                    <a:pt x="1716" y="2810"/>
                    <a:pt x="1218" y="2810"/>
                  </a:cubicBezTo>
                  <a:cubicBezTo>
                    <a:pt x="1002" y="2810"/>
                    <a:pt x="856" y="2800"/>
                    <a:pt x="856" y="2800"/>
                  </a:cubicBezTo>
                  <a:cubicBezTo>
                    <a:pt x="856" y="2800"/>
                    <a:pt x="744" y="1202"/>
                    <a:pt x="1213" y="733"/>
                  </a:cubicBezTo>
                  <a:cubicBezTo>
                    <a:pt x="1243" y="702"/>
                    <a:pt x="1284" y="672"/>
                    <a:pt x="1315" y="641"/>
                  </a:cubicBezTo>
                  <a:cubicBezTo>
                    <a:pt x="1152" y="438"/>
                    <a:pt x="999" y="224"/>
                    <a:pt x="84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 rot="669672">
              <a:off x="934277" y="2556767"/>
              <a:ext cx="67012" cy="62882"/>
            </a:xfrm>
            <a:custGeom>
              <a:avLst/>
              <a:gdLst/>
              <a:ahLst/>
              <a:cxnLst/>
              <a:rect l="l" t="t" r="r" b="b"/>
              <a:pathLst>
                <a:path w="1152" h="1081" extrusionOk="0">
                  <a:moveTo>
                    <a:pt x="265" y="1"/>
                  </a:moveTo>
                  <a:cubicBezTo>
                    <a:pt x="255" y="1"/>
                    <a:pt x="255" y="11"/>
                    <a:pt x="245" y="11"/>
                  </a:cubicBezTo>
                  <a:cubicBezTo>
                    <a:pt x="0" y="255"/>
                    <a:pt x="0" y="653"/>
                    <a:pt x="245" y="897"/>
                  </a:cubicBezTo>
                  <a:cubicBezTo>
                    <a:pt x="367" y="1019"/>
                    <a:pt x="527" y="1080"/>
                    <a:pt x="688" y="1080"/>
                  </a:cubicBezTo>
                  <a:cubicBezTo>
                    <a:pt x="848" y="1080"/>
                    <a:pt x="1009" y="1019"/>
                    <a:pt x="1131" y="897"/>
                  </a:cubicBezTo>
                  <a:cubicBezTo>
                    <a:pt x="1141" y="897"/>
                    <a:pt x="1141" y="886"/>
                    <a:pt x="1152" y="886"/>
                  </a:cubicBezTo>
                  <a:cubicBezTo>
                    <a:pt x="835" y="601"/>
                    <a:pt x="540" y="316"/>
                    <a:pt x="26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 rot="669672">
              <a:off x="737879" y="2246604"/>
              <a:ext cx="201502" cy="220581"/>
            </a:xfrm>
            <a:custGeom>
              <a:avLst/>
              <a:gdLst/>
              <a:ahLst/>
              <a:cxnLst/>
              <a:rect l="l" t="t" r="r" b="b"/>
              <a:pathLst>
                <a:path w="3464" h="3792" extrusionOk="0">
                  <a:moveTo>
                    <a:pt x="1935" y="0"/>
                  </a:moveTo>
                  <a:cubicBezTo>
                    <a:pt x="1915" y="10"/>
                    <a:pt x="1884" y="30"/>
                    <a:pt x="1854" y="41"/>
                  </a:cubicBezTo>
                  <a:cubicBezTo>
                    <a:pt x="845" y="458"/>
                    <a:pt x="0" y="2964"/>
                    <a:pt x="0" y="2964"/>
                  </a:cubicBezTo>
                  <a:cubicBezTo>
                    <a:pt x="0" y="2964"/>
                    <a:pt x="1692" y="3791"/>
                    <a:pt x="2826" y="3791"/>
                  </a:cubicBezTo>
                  <a:cubicBezTo>
                    <a:pt x="3035" y="3791"/>
                    <a:pt x="3225" y="3763"/>
                    <a:pt x="3382" y="3697"/>
                  </a:cubicBezTo>
                  <a:cubicBezTo>
                    <a:pt x="3412" y="3687"/>
                    <a:pt x="3443" y="3676"/>
                    <a:pt x="3463" y="3667"/>
                  </a:cubicBezTo>
                  <a:cubicBezTo>
                    <a:pt x="3321" y="3443"/>
                    <a:pt x="3178" y="3219"/>
                    <a:pt x="3045" y="2984"/>
                  </a:cubicBezTo>
                  <a:cubicBezTo>
                    <a:pt x="3015" y="3004"/>
                    <a:pt x="2964" y="3025"/>
                    <a:pt x="2923" y="3045"/>
                  </a:cubicBezTo>
                  <a:cubicBezTo>
                    <a:pt x="2829" y="3084"/>
                    <a:pt x="2716" y="3101"/>
                    <a:pt x="2591" y="3101"/>
                  </a:cubicBezTo>
                  <a:cubicBezTo>
                    <a:pt x="1905" y="3101"/>
                    <a:pt x="876" y="2597"/>
                    <a:pt x="876" y="2597"/>
                  </a:cubicBezTo>
                  <a:cubicBezTo>
                    <a:pt x="876" y="2597"/>
                    <a:pt x="1385" y="1080"/>
                    <a:pt x="1997" y="825"/>
                  </a:cubicBezTo>
                  <a:cubicBezTo>
                    <a:pt x="2047" y="804"/>
                    <a:pt x="2088" y="795"/>
                    <a:pt x="2129" y="784"/>
                  </a:cubicBezTo>
                  <a:cubicBezTo>
                    <a:pt x="2058" y="530"/>
                    <a:pt x="1997" y="265"/>
                    <a:pt x="193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 rot="669672">
              <a:off x="842931" y="2330004"/>
              <a:ext cx="55727" cy="70328"/>
            </a:xfrm>
            <a:custGeom>
              <a:avLst/>
              <a:gdLst/>
              <a:ahLst/>
              <a:cxnLst/>
              <a:rect l="l" t="t" r="r" b="b"/>
              <a:pathLst>
                <a:path w="958" h="1209" extrusionOk="0">
                  <a:moveTo>
                    <a:pt x="479" y="0"/>
                  </a:moveTo>
                  <a:cubicBezTo>
                    <a:pt x="479" y="0"/>
                    <a:pt x="468" y="0"/>
                    <a:pt x="468" y="10"/>
                  </a:cubicBezTo>
                  <a:cubicBezTo>
                    <a:pt x="143" y="143"/>
                    <a:pt x="0" y="510"/>
                    <a:pt x="133" y="825"/>
                  </a:cubicBezTo>
                  <a:cubicBezTo>
                    <a:pt x="232" y="1064"/>
                    <a:pt x="466" y="1209"/>
                    <a:pt x="711" y="1209"/>
                  </a:cubicBezTo>
                  <a:cubicBezTo>
                    <a:pt x="790" y="1209"/>
                    <a:pt x="870" y="1194"/>
                    <a:pt x="948" y="1161"/>
                  </a:cubicBezTo>
                  <a:cubicBezTo>
                    <a:pt x="948" y="1161"/>
                    <a:pt x="957" y="1161"/>
                    <a:pt x="957" y="1151"/>
                  </a:cubicBezTo>
                  <a:cubicBezTo>
                    <a:pt x="785" y="784"/>
                    <a:pt x="622" y="397"/>
                    <a:pt x="47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 rot="669672">
              <a:off x="724758" y="2000120"/>
              <a:ext cx="170730" cy="231110"/>
            </a:xfrm>
            <a:custGeom>
              <a:avLst/>
              <a:gdLst/>
              <a:ahLst/>
              <a:cxnLst/>
              <a:rect l="l" t="t" r="r" b="b"/>
              <a:pathLst>
                <a:path w="2935" h="3973" extrusionOk="0">
                  <a:moveTo>
                    <a:pt x="2842" y="0"/>
                  </a:moveTo>
                  <a:cubicBezTo>
                    <a:pt x="1742" y="0"/>
                    <a:pt x="1" y="1996"/>
                    <a:pt x="1" y="1996"/>
                  </a:cubicBezTo>
                  <a:cubicBezTo>
                    <a:pt x="1" y="1996"/>
                    <a:pt x="1753" y="3972"/>
                    <a:pt x="2853" y="3972"/>
                  </a:cubicBezTo>
                  <a:lnTo>
                    <a:pt x="2934" y="3972"/>
                  </a:lnTo>
                  <a:lnTo>
                    <a:pt x="2812" y="3178"/>
                  </a:lnTo>
                  <a:cubicBezTo>
                    <a:pt x="2771" y="3188"/>
                    <a:pt x="2720" y="3188"/>
                    <a:pt x="2679" y="3188"/>
                  </a:cubicBezTo>
                  <a:cubicBezTo>
                    <a:pt x="2017" y="3188"/>
                    <a:pt x="958" y="1987"/>
                    <a:pt x="958" y="1987"/>
                  </a:cubicBezTo>
                  <a:cubicBezTo>
                    <a:pt x="958" y="1987"/>
                    <a:pt x="2007" y="785"/>
                    <a:pt x="2669" y="785"/>
                  </a:cubicBezTo>
                  <a:cubicBezTo>
                    <a:pt x="2720" y="785"/>
                    <a:pt x="2761" y="785"/>
                    <a:pt x="2812" y="795"/>
                  </a:cubicBezTo>
                  <a:cubicBezTo>
                    <a:pt x="2842" y="530"/>
                    <a:pt x="2883" y="265"/>
                    <a:pt x="292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 rot="669672">
              <a:off x="846944" y="2090534"/>
              <a:ext cx="37985" cy="72306"/>
            </a:xfrm>
            <a:custGeom>
              <a:avLst/>
              <a:gdLst/>
              <a:ahLst/>
              <a:cxnLst/>
              <a:rect l="l" t="t" r="r" b="b"/>
              <a:pathLst>
                <a:path w="653" h="1243" extrusionOk="0">
                  <a:moveTo>
                    <a:pt x="621" y="0"/>
                  </a:moveTo>
                  <a:cubicBezTo>
                    <a:pt x="275" y="0"/>
                    <a:pt x="0" y="275"/>
                    <a:pt x="0" y="622"/>
                  </a:cubicBezTo>
                  <a:cubicBezTo>
                    <a:pt x="0" y="968"/>
                    <a:pt x="285" y="1243"/>
                    <a:pt x="632" y="1243"/>
                  </a:cubicBezTo>
                  <a:lnTo>
                    <a:pt x="652" y="1243"/>
                  </a:lnTo>
                  <a:cubicBezTo>
                    <a:pt x="632" y="1029"/>
                    <a:pt x="632" y="815"/>
                    <a:pt x="632" y="591"/>
                  </a:cubicBezTo>
                  <a:cubicBezTo>
                    <a:pt x="632" y="398"/>
                    <a:pt x="632" y="194"/>
                    <a:pt x="64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 rot="669672">
              <a:off x="825683" y="1792379"/>
              <a:ext cx="201502" cy="220349"/>
            </a:xfrm>
            <a:custGeom>
              <a:avLst/>
              <a:gdLst/>
              <a:ahLst/>
              <a:cxnLst/>
              <a:rect l="l" t="t" r="r" b="b"/>
              <a:pathLst>
                <a:path w="3464" h="3788" extrusionOk="0">
                  <a:moveTo>
                    <a:pt x="2843" y="1"/>
                  </a:moveTo>
                  <a:cubicBezTo>
                    <a:pt x="1710" y="1"/>
                    <a:pt x="0" y="845"/>
                    <a:pt x="0" y="845"/>
                  </a:cubicBezTo>
                  <a:cubicBezTo>
                    <a:pt x="0" y="845"/>
                    <a:pt x="867" y="3339"/>
                    <a:pt x="1874" y="3757"/>
                  </a:cubicBezTo>
                  <a:cubicBezTo>
                    <a:pt x="1905" y="3767"/>
                    <a:pt x="1935" y="3778"/>
                    <a:pt x="1956" y="3787"/>
                  </a:cubicBezTo>
                  <a:cubicBezTo>
                    <a:pt x="2017" y="3533"/>
                    <a:pt x="2078" y="3268"/>
                    <a:pt x="2150" y="3013"/>
                  </a:cubicBezTo>
                  <a:cubicBezTo>
                    <a:pt x="2098" y="3004"/>
                    <a:pt x="2058" y="2983"/>
                    <a:pt x="2017" y="2973"/>
                  </a:cubicBezTo>
                  <a:cubicBezTo>
                    <a:pt x="1406" y="2719"/>
                    <a:pt x="887" y="1201"/>
                    <a:pt x="887" y="1201"/>
                  </a:cubicBezTo>
                  <a:cubicBezTo>
                    <a:pt x="887" y="1201"/>
                    <a:pt x="1909" y="697"/>
                    <a:pt x="2599" y="697"/>
                  </a:cubicBezTo>
                  <a:cubicBezTo>
                    <a:pt x="2724" y="697"/>
                    <a:pt x="2838" y="714"/>
                    <a:pt x="2934" y="753"/>
                  </a:cubicBezTo>
                  <a:cubicBezTo>
                    <a:pt x="2974" y="763"/>
                    <a:pt x="3015" y="783"/>
                    <a:pt x="3056" y="814"/>
                  </a:cubicBezTo>
                  <a:cubicBezTo>
                    <a:pt x="3189" y="580"/>
                    <a:pt x="3321" y="345"/>
                    <a:pt x="3463" y="121"/>
                  </a:cubicBezTo>
                  <a:cubicBezTo>
                    <a:pt x="3443" y="111"/>
                    <a:pt x="3413" y="101"/>
                    <a:pt x="3382" y="91"/>
                  </a:cubicBezTo>
                  <a:cubicBezTo>
                    <a:pt x="3229" y="28"/>
                    <a:pt x="3045" y="1"/>
                    <a:pt x="28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 rot="669672">
              <a:off x="931970" y="1872234"/>
              <a:ext cx="55727" cy="70677"/>
            </a:xfrm>
            <a:custGeom>
              <a:avLst/>
              <a:gdLst/>
              <a:ahLst/>
              <a:cxnLst/>
              <a:rect l="l" t="t" r="r" b="b"/>
              <a:pathLst>
                <a:path w="958" h="1215" extrusionOk="0">
                  <a:moveTo>
                    <a:pt x="717" y="0"/>
                  </a:moveTo>
                  <a:cubicBezTo>
                    <a:pt x="464" y="0"/>
                    <a:pt x="225" y="147"/>
                    <a:pt x="123" y="389"/>
                  </a:cubicBezTo>
                  <a:cubicBezTo>
                    <a:pt x="1" y="705"/>
                    <a:pt x="154" y="1072"/>
                    <a:pt x="469" y="1203"/>
                  </a:cubicBezTo>
                  <a:cubicBezTo>
                    <a:pt x="480" y="1203"/>
                    <a:pt x="480" y="1214"/>
                    <a:pt x="480" y="1214"/>
                  </a:cubicBezTo>
                  <a:cubicBezTo>
                    <a:pt x="622" y="816"/>
                    <a:pt x="775" y="429"/>
                    <a:pt x="958" y="53"/>
                  </a:cubicBezTo>
                  <a:cubicBezTo>
                    <a:pt x="958" y="53"/>
                    <a:pt x="948" y="53"/>
                    <a:pt x="948" y="42"/>
                  </a:cubicBezTo>
                  <a:cubicBezTo>
                    <a:pt x="872" y="14"/>
                    <a:pt x="794" y="0"/>
                    <a:pt x="717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 rot="669672">
              <a:off x="1019009" y="1626732"/>
              <a:ext cx="212147" cy="203130"/>
            </a:xfrm>
            <a:custGeom>
              <a:avLst/>
              <a:gdLst/>
              <a:ahLst/>
              <a:cxnLst/>
              <a:rect l="l" t="t" r="r" b="b"/>
              <a:pathLst>
                <a:path w="3647" h="3492" extrusionOk="0">
                  <a:moveTo>
                    <a:pt x="831" y="0"/>
                  </a:moveTo>
                  <a:cubicBezTo>
                    <a:pt x="436" y="0"/>
                    <a:pt x="163" y="19"/>
                    <a:pt x="163" y="19"/>
                  </a:cubicBezTo>
                  <a:cubicBezTo>
                    <a:pt x="163" y="19"/>
                    <a:pt x="0" y="2656"/>
                    <a:pt x="784" y="3430"/>
                  </a:cubicBezTo>
                  <a:lnTo>
                    <a:pt x="845" y="3492"/>
                  </a:lnTo>
                  <a:cubicBezTo>
                    <a:pt x="998" y="3268"/>
                    <a:pt x="1151" y="3054"/>
                    <a:pt x="1314" y="2850"/>
                  </a:cubicBezTo>
                  <a:cubicBezTo>
                    <a:pt x="1284" y="2819"/>
                    <a:pt x="1243" y="2789"/>
                    <a:pt x="1212" y="2758"/>
                  </a:cubicBezTo>
                  <a:cubicBezTo>
                    <a:pt x="743" y="2290"/>
                    <a:pt x="835" y="691"/>
                    <a:pt x="835" y="691"/>
                  </a:cubicBezTo>
                  <a:cubicBezTo>
                    <a:pt x="835" y="691"/>
                    <a:pt x="1004" y="679"/>
                    <a:pt x="1247" y="679"/>
                  </a:cubicBezTo>
                  <a:cubicBezTo>
                    <a:pt x="1753" y="679"/>
                    <a:pt x="2586" y="731"/>
                    <a:pt x="2902" y="1047"/>
                  </a:cubicBezTo>
                  <a:cubicBezTo>
                    <a:pt x="2943" y="1078"/>
                    <a:pt x="2974" y="1119"/>
                    <a:pt x="2995" y="1149"/>
                  </a:cubicBezTo>
                  <a:cubicBezTo>
                    <a:pt x="3208" y="986"/>
                    <a:pt x="3422" y="834"/>
                    <a:pt x="3646" y="681"/>
                  </a:cubicBezTo>
                  <a:cubicBezTo>
                    <a:pt x="3626" y="660"/>
                    <a:pt x="3595" y="640"/>
                    <a:pt x="3575" y="610"/>
                  </a:cubicBezTo>
                  <a:cubicBezTo>
                    <a:pt x="3049" y="85"/>
                    <a:pt x="1666" y="0"/>
                    <a:pt x="83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 rot="669672">
              <a:off x="1100402" y="1705448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680" y="1"/>
                  </a:moveTo>
                  <a:cubicBezTo>
                    <a:pt x="519" y="1"/>
                    <a:pt x="362" y="62"/>
                    <a:pt x="245" y="184"/>
                  </a:cubicBezTo>
                  <a:cubicBezTo>
                    <a:pt x="0" y="438"/>
                    <a:pt x="0" y="825"/>
                    <a:pt x="245" y="1070"/>
                  </a:cubicBezTo>
                  <a:cubicBezTo>
                    <a:pt x="245" y="1080"/>
                    <a:pt x="254" y="1080"/>
                    <a:pt x="254" y="1090"/>
                  </a:cubicBezTo>
                  <a:cubicBezTo>
                    <a:pt x="530" y="775"/>
                    <a:pt x="825" y="479"/>
                    <a:pt x="1141" y="204"/>
                  </a:cubicBezTo>
                  <a:cubicBezTo>
                    <a:pt x="1130" y="194"/>
                    <a:pt x="1130" y="194"/>
                    <a:pt x="1130" y="184"/>
                  </a:cubicBezTo>
                  <a:cubicBezTo>
                    <a:pt x="1003" y="62"/>
                    <a:pt x="840" y="1"/>
                    <a:pt x="680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 rot="669672">
              <a:off x="1237495" y="1503885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1161" y="1"/>
                  </a:moveTo>
                  <a:cubicBezTo>
                    <a:pt x="1161" y="1"/>
                    <a:pt x="0" y="2374"/>
                    <a:pt x="418" y="3382"/>
                  </a:cubicBezTo>
                  <a:cubicBezTo>
                    <a:pt x="428" y="3413"/>
                    <a:pt x="448" y="3443"/>
                    <a:pt x="459" y="3464"/>
                  </a:cubicBezTo>
                  <a:cubicBezTo>
                    <a:pt x="683" y="3321"/>
                    <a:pt x="907" y="3178"/>
                    <a:pt x="1141" y="3046"/>
                  </a:cubicBezTo>
                  <a:lnTo>
                    <a:pt x="1080" y="2924"/>
                  </a:lnTo>
                  <a:cubicBezTo>
                    <a:pt x="825" y="2313"/>
                    <a:pt x="1528" y="877"/>
                    <a:pt x="1528" y="877"/>
                  </a:cubicBezTo>
                  <a:cubicBezTo>
                    <a:pt x="1528" y="877"/>
                    <a:pt x="3035" y="1386"/>
                    <a:pt x="3300" y="1997"/>
                  </a:cubicBezTo>
                  <a:cubicBezTo>
                    <a:pt x="3310" y="2038"/>
                    <a:pt x="3331" y="2089"/>
                    <a:pt x="3341" y="2130"/>
                  </a:cubicBezTo>
                  <a:cubicBezTo>
                    <a:pt x="3596" y="2058"/>
                    <a:pt x="3850" y="1987"/>
                    <a:pt x="4115" y="1936"/>
                  </a:cubicBezTo>
                  <a:cubicBezTo>
                    <a:pt x="4105" y="1906"/>
                    <a:pt x="4094" y="1885"/>
                    <a:pt x="4084" y="1854"/>
                  </a:cubicBezTo>
                  <a:cubicBezTo>
                    <a:pt x="3657" y="836"/>
                    <a:pt x="1161" y="1"/>
                    <a:pt x="116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 rot="669672">
              <a:off x="1318204" y="1614715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706" y="1"/>
                  </a:moveTo>
                  <a:cubicBezTo>
                    <a:pt x="627" y="1"/>
                    <a:pt x="546" y="16"/>
                    <a:pt x="469" y="49"/>
                  </a:cubicBezTo>
                  <a:cubicBezTo>
                    <a:pt x="143" y="181"/>
                    <a:pt x="0" y="547"/>
                    <a:pt x="133" y="873"/>
                  </a:cubicBezTo>
                  <a:lnTo>
                    <a:pt x="133" y="884"/>
                  </a:lnTo>
                  <a:cubicBezTo>
                    <a:pt x="510" y="700"/>
                    <a:pt x="897" y="537"/>
                    <a:pt x="1294" y="405"/>
                  </a:cubicBezTo>
                  <a:cubicBezTo>
                    <a:pt x="1284" y="395"/>
                    <a:pt x="1284" y="395"/>
                    <a:pt x="1284" y="384"/>
                  </a:cubicBezTo>
                  <a:cubicBezTo>
                    <a:pt x="1184" y="146"/>
                    <a:pt x="951" y="1"/>
                    <a:pt x="706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35"/>
          <p:cNvSpPr txBox="1">
            <a:spLocks noGrp="1"/>
          </p:cNvSpPr>
          <p:nvPr>
            <p:ph type="title"/>
          </p:nvPr>
        </p:nvSpPr>
        <p:spPr>
          <a:xfrm>
            <a:off x="915550" y="184125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915550" y="1841250"/>
            <a:ext cx="1140900" cy="7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2" name="Google Shape;762;p35"/>
          <p:cNvGrpSpPr/>
          <p:nvPr/>
        </p:nvGrpSpPr>
        <p:grpSpPr>
          <a:xfrm>
            <a:off x="828288" y="3312765"/>
            <a:ext cx="1299545" cy="1298972"/>
            <a:chOff x="704004" y="1472347"/>
            <a:chExt cx="1548183" cy="1547500"/>
          </a:xfrm>
        </p:grpSpPr>
        <p:sp>
          <p:nvSpPr>
            <p:cNvPr id="763" name="Google Shape;763;p35"/>
            <p:cNvSpPr/>
            <p:nvPr/>
          </p:nvSpPr>
          <p:spPr>
            <a:xfrm rot="669672">
              <a:off x="1494452" y="1493106"/>
              <a:ext cx="231110" cy="170090"/>
            </a:xfrm>
            <a:custGeom>
              <a:avLst/>
              <a:gdLst/>
              <a:ahLst/>
              <a:cxnLst/>
              <a:rect l="l" t="t" r="r" b="b"/>
              <a:pathLst>
                <a:path w="3973" h="2924" extrusionOk="0">
                  <a:moveTo>
                    <a:pt x="1986" y="0"/>
                  </a:moveTo>
                  <a:cubicBezTo>
                    <a:pt x="1986" y="0"/>
                    <a:pt x="0" y="1742"/>
                    <a:pt x="0" y="2842"/>
                  </a:cubicBezTo>
                  <a:lnTo>
                    <a:pt x="0" y="2924"/>
                  </a:lnTo>
                  <a:cubicBezTo>
                    <a:pt x="265" y="2883"/>
                    <a:pt x="530" y="2842"/>
                    <a:pt x="795" y="2811"/>
                  </a:cubicBezTo>
                  <a:cubicBezTo>
                    <a:pt x="784" y="2761"/>
                    <a:pt x="784" y="2720"/>
                    <a:pt x="784" y="2669"/>
                  </a:cubicBezTo>
                  <a:cubicBezTo>
                    <a:pt x="784" y="2007"/>
                    <a:pt x="1986" y="948"/>
                    <a:pt x="1986" y="948"/>
                  </a:cubicBezTo>
                  <a:cubicBezTo>
                    <a:pt x="1986" y="948"/>
                    <a:pt x="3188" y="2007"/>
                    <a:pt x="3188" y="2669"/>
                  </a:cubicBezTo>
                  <a:cubicBezTo>
                    <a:pt x="3188" y="2720"/>
                    <a:pt x="3188" y="2761"/>
                    <a:pt x="3178" y="2811"/>
                  </a:cubicBezTo>
                  <a:cubicBezTo>
                    <a:pt x="3443" y="2842"/>
                    <a:pt x="3708" y="2883"/>
                    <a:pt x="3972" y="2924"/>
                  </a:cubicBezTo>
                  <a:lnTo>
                    <a:pt x="3972" y="2842"/>
                  </a:lnTo>
                  <a:cubicBezTo>
                    <a:pt x="3972" y="1742"/>
                    <a:pt x="1986" y="0"/>
                    <a:pt x="198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 rot="669672">
              <a:off x="1562848" y="1615235"/>
              <a:ext cx="72306" cy="37403"/>
            </a:xfrm>
            <a:custGeom>
              <a:avLst/>
              <a:gdLst/>
              <a:ahLst/>
              <a:cxnLst/>
              <a:rect l="l" t="t" r="r" b="b"/>
              <a:pathLst>
                <a:path w="1243" h="643" extrusionOk="0">
                  <a:moveTo>
                    <a:pt x="621" y="1"/>
                  </a:moveTo>
                  <a:cubicBezTo>
                    <a:pt x="275" y="1"/>
                    <a:pt x="0" y="276"/>
                    <a:pt x="0" y="622"/>
                  </a:cubicBezTo>
                  <a:lnTo>
                    <a:pt x="0" y="643"/>
                  </a:lnTo>
                  <a:cubicBezTo>
                    <a:pt x="204" y="632"/>
                    <a:pt x="408" y="622"/>
                    <a:pt x="621" y="622"/>
                  </a:cubicBezTo>
                  <a:cubicBezTo>
                    <a:pt x="835" y="622"/>
                    <a:pt x="1039" y="632"/>
                    <a:pt x="1243" y="643"/>
                  </a:cubicBezTo>
                  <a:lnTo>
                    <a:pt x="1243" y="622"/>
                  </a:lnTo>
                  <a:cubicBezTo>
                    <a:pt x="1243" y="276"/>
                    <a:pt x="967" y="1"/>
                    <a:pt x="62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 rot="669672">
              <a:off x="1712599" y="1596438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2943" y="1"/>
                  </a:moveTo>
                  <a:cubicBezTo>
                    <a:pt x="2943" y="1"/>
                    <a:pt x="448" y="856"/>
                    <a:pt x="30" y="1865"/>
                  </a:cubicBezTo>
                  <a:cubicBezTo>
                    <a:pt x="21" y="1895"/>
                    <a:pt x="0" y="1926"/>
                    <a:pt x="0" y="1946"/>
                  </a:cubicBezTo>
                  <a:cubicBezTo>
                    <a:pt x="254" y="2007"/>
                    <a:pt x="519" y="2068"/>
                    <a:pt x="774" y="2139"/>
                  </a:cubicBezTo>
                  <a:cubicBezTo>
                    <a:pt x="784" y="2099"/>
                    <a:pt x="795" y="2048"/>
                    <a:pt x="815" y="2007"/>
                  </a:cubicBezTo>
                  <a:cubicBezTo>
                    <a:pt x="1069" y="1396"/>
                    <a:pt x="2587" y="876"/>
                    <a:pt x="2587" y="876"/>
                  </a:cubicBezTo>
                  <a:cubicBezTo>
                    <a:pt x="2587" y="876"/>
                    <a:pt x="3289" y="2313"/>
                    <a:pt x="3035" y="2924"/>
                  </a:cubicBezTo>
                  <a:cubicBezTo>
                    <a:pt x="3015" y="2974"/>
                    <a:pt x="2994" y="3015"/>
                    <a:pt x="2974" y="3056"/>
                  </a:cubicBezTo>
                  <a:cubicBezTo>
                    <a:pt x="3208" y="3178"/>
                    <a:pt x="3432" y="3321"/>
                    <a:pt x="3656" y="3463"/>
                  </a:cubicBezTo>
                  <a:cubicBezTo>
                    <a:pt x="3667" y="3443"/>
                    <a:pt x="3687" y="3413"/>
                    <a:pt x="3697" y="3382"/>
                  </a:cubicBezTo>
                  <a:cubicBezTo>
                    <a:pt x="4115" y="2374"/>
                    <a:pt x="2943" y="1"/>
                    <a:pt x="29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 rot="669672">
              <a:off x="1782125" y="1705654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589" y="0"/>
                  </a:moveTo>
                  <a:cubicBezTo>
                    <a:pt x="344" y="0"/>
                    <a:pt x="111" y="146"/>
                    <a:pt x="11" y="384"/>
                  </a:cubicBezTo>
                  <a:cubicBezTo>
                    <a:pt x="1" y="394"/>
                    <a:pt x="1" y="394"/>
                    <a:pt x="1" y="405"/>
                  </a:cubicBezTo>
                  <a:cubicBezTo>
                    <a:pt x="398" y="537"/>
                    <a:pt x="785" y="700"/>
                    <a:pt x="1162" y="883"/>
                  </a:cubicBezTo>
                  <a:lnTo>
                    <a:pt x="1162" y="863"/>
                  </a:lnTo>
                  <a:cubicBezTo>
                    <a:pt x="1294" y="547"/>
                    <a:pt x="1141" y="181"/>
                    <a:pt x="826" y="48"/>
                  </a:cubicBezTo>
                  <a:cubicBezTo>
                    <a:pt x="749" y="16"/>
                    <a:pt x="668" y="0"/>
                    <a:pt x="5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 rot="669672">
              <a:off x="1894687" y="1797722"/>
              <a:ext cx="211507" cy="203072"/>
            </a:xfrm>
            <a:custGeom>
              <a:avLst/>
              <a:gdLst/>
              <a:ahLst/>
              <a:cxnLst/>
              <a:rect l="l" t="t" r="r" b="b"/>
              <a:pathLst>
                <a:path w="3636" h="3491" extrusionOk="0">
                  <a:moveTo>
                    <a:pt x="2851" y="1"/>
                  </a:moveTo>
                  <a:cubicBezTo>
                    <a:pt x="2022" y="1"/>
                    <a:pt x="596" y="83"/>
                    <a:pt x="61" y="618"/>
                  </a:cubicBezTo>
                  <a:cubicBezTo>
                    <a:pt x="41" y="649"/>
                    <a:pt x="20" y="669"/>
                    <a:pt x="0" y="689"/>
                  </a:cubicBezTo>
                  <a:cubicBezTo>
                    <a:pt x="213" y="842"/>
                    <a:pt x="428" y="995"/>
                    <a:pt x="641" y="1158"/>
                  </a:cubicBezTo>
                  <a:cubicBezTo>
                    <a:pt x="662" y="1128"/>
                    <a:pt x="702" y="1087"/>
                    <a:pt x="733" y="1056"/>
                  </a:cubicBezTo>
                  <a:cubicBezTo>
                    <a:pt x="1060" y="729"/>
                    <a:pt x="1935" y="680"/>
                    <a:pt x="2436" y="680"/>
                  </a:cubicBezTo>
                  <a:cubicBezTo>
                    <a:pt x="2654" y="680"/>
                    <a:pt x="2800" y="689"/>
                    <a:pt x="2800" y="689"/>
                  </a:cubicBezTo>
                  <a:cubicBezTo>
                    <a:pt x="2800" y="689"/>
                    <a:pt x="2902" y="2289"/>
                    <a:pt x="2434" y="2757"/>
                  </a:cubicBezTo>
                  <a:cubicBezTo>
                    <a:pt x="2393" y="2787"/>
                    <a:pt x="2363" y="2818"/>
                    <a:pt x="2322" y="2848"/>
                  </a:cubicBezTo>
                  <a:cubicBezTo>
                    <a:pt x="2495" y="3052"/>
                    <a:pt x="2648" y="3266"/>
                    <a:pt x="2800" y="3490"/>
                  </a:cubicBezTo>
                  <a:lnTo>
                    <a:pt x="2861" y="3429"/>
                  </a:lnTo>
                  <a:cubicBezTo>
                    <a:pt x="3635" y="2655"/>
                    <a:pt x="3472" y="17"/>
                    <a:pt x="3472" y="17"/>
                  </a:cubicBezTo>
                  <a:cubicBezTo>
                    <a:pt x="3472" y="17"/>
                    <a:pt x="3221" y="1"/>
                    <a:pt x="285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 rot="669672">
              <a:off x="1956225" y="1873117"/>
              <a:ext cx="66430" cy="62824"/>
            </a:xfrm>
            <a:custGeom>
              <a:avLst/>
              <a:gdLst/>
              <a:ahLst/>
              <a:cxnLst/>
              <a:rect l="l" t="t" r="r" b="b"/>
              <a:pathLst>
                <a:path w="1142" h="1080" extrusionOk="0">
                  <a:moveTo>
                    <a:pt x="454" y="0"/>
                  </a:moveTo>
                  <a:cubicBezTo>
                    <a:pt x="293" y="0"/>
                    <a:pt x="133" y="61"/>
                    <a:pt x="10" y="184"/>
                  </a:cubicBezTo>
                  <a:cubicBezTo>
                    <a:pt x="1" y="184"/>
                    <a:pt x="1" y="193"/>
                    <a:pt x="1" y="193"/>
                  </a:cubicBezTo>
                  <a:cubicBezTo>
                    <a:pt x="306" y="469"/>
                    <a:pt x="601" y="774"/>
                    <a:pt x="876" y="1080"/>
                  </a:cubicBezTo>
                  <a:cubicBezTo>
                    <a:pt x="886" y="1080"/>
                    <a:pt x="886" y="1069"/>
                    <a:pt x="897" y="1069"/>
                  </a:cubicBezTo>
                  <a:cubicBezTo>
                    <a:pt x="1141" y="825"/>
                    <a:pt x="1141" y="428"/>
                    <a:pt x="897" y="184"/>
                  </a:cubicBezTo>
                  <a:cubicBezTo>
                    <a:pt x="775" y="61"/>
                    <a:pt x="614" y="0"/>
                    <a:pt x="454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 rot="669672">
              <a:off x="2017534" y="2025696"/>
              <a:ext cx="201502" cy="220407"/>
            </a:xfrm>
            <a:custGeom>
              <a:avLst/>
              <a:gdLst/>
              <a:ahLst/>
              <a:cxnLst/>
              <a:rect l="l" t="t" r="r" b="b"/>
              <a:pathLst>
                <a:path w="3464" h="3789" extrusionOk="0">
                  <a:moveTo>
                    <a:pt x="624" y="1"/>
                  </a:moveTo>
                  <a:cubicBezTo>
                    <a:pt x="421" y="1"/>
                    <a:pt x="236" y="27"/>
                    <a:pt x="82" y="91"/>
                  </a:cubicBezTo>
                  <a:cubicBezTo>
                    <a:pt x="52" y="102"/>
                    <a:pt x="21" y="111"/>
                    <a:pt x="0" y="132"/>
                  </a:cubicBezTo>
                  <a:cubicBezTo>
                    <a:pt x="143" y="346"/>
                    <a:pt x="286" y="580"/>
                    <a:pt x="408" y="814"/>
                  </a:cubicBezTo>
                  <a:cubicBezTo>
                    <a:pt x="449" y="784"/>
                    <a:pt x="489" y="763"/>
                    <a:pt x="541" y="753"/>
                  </a:cubicBezTo>
                  <a:cubicBezTo>
                    <a:pt x="634" y="714"/>
                    <a:pt x="748" y="698"/>
                    <a:pt x="872" y="698"/>
                  </a:cubicBezTo>
                  <a:cubicBezTo>
                    <a:pt x="1559" y="698"/>
                    <a:pt x="2587" y="1201"/>
                    <a:pt x="2587" y="1201"/>
                  </a:cubicBezTo>
                  <a:cubicBezTo>
                    <a:pt x="2587" y="1201"/>
                    <a:pt x="2068" y="2709"/>
                    <a:pt x="1457" y="2963"/>
                  </a:cubicBezTo>
                  <a:cubicBezTo>
                    <a:pt x="1416" y="2983"/>
                    <a:pt x="1365" y="3004"/>
                    <a:pt x="1324" y="3014"/>
                  </a:cubicBezTo>
                  <a:cubicBezTo>
                    <a:pt x="1396" y="3269"/>
                    <a:pt x="1467" y="3524"/>
                    <a:pt x="1518" y="3788"/>
                  </a:cubicBezTo>
                  <a:cubicBezTo>
                    <a:pt x="1548" y="3778"/>
                    <a:pt x="1569" y="3768"/>
                    <a:pt x="1600" y="3757"/>
                  </a:cubicBezTo>
                  <a:cubicBezTo>
                    <a:pt x="2618" y="3340"/>
                    <a:pt x="3463" y="835"/>
                    <a:pt x="3463" y="835"/>
                  </a:cubicBezTo>
                  <a:cubicBezTo>
                    <a:pt x="3463" y="835"/>
                    <a:pt x="1758" y="1"/>
                    <a:pt x="624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669672">
              <a:off x="2057646" y="2092257"/>
              <a:ext cx="56367" cy="70386"/>
            </a:xfrm>
            <a:custGeom>
              <a:avLst/>
              <a:gdLst/>
              <a:ahLst/>
              <a:cxnLst/>
              <a:rect l="l" t="t" r="r" b="b"/>
              <a:pathLst>
                <a:path w="969" h="1210" extrusionOk="0">
                  <a:moveTo>
                    <a:pt x="257" y="1"/>
                  </a:moveTo>
                  <a:cubicBezTo>
                    <a:pt x="178" y="1"/>
                    <a:pt x="98" y="16"/>
                    <a:pt x="21" y="48"/>
                  </a:cubicBezTo>
                  <a:cubicBezTo>
                    <a:pt x="11" y="58"/>
                    <a:pt x="11" y="58"/>
                    <a:pt x="1" y="58"/>
                  </a:cubicBezTo>
                  <a:cubicBezTo>
                    <a:pt x="184" y="435"/>
                    <a:pt x="347" y="822"/>
                    <a:pt x="480" y="1209"/>
                  </a:cubicBezTo>
                  <a:lnTo>
                    <a:pt x="500" y="1209"/>
                  </a:lnTo>
                  <a:cubicBezTo>
                    <a:pt x="815" y="1077"/>
                    <a:pt x="969" y="710"/>
                    <a:pt x="836" y="395"/>
                  </a:cubicBezTo>
                  <a:cubicBezTo>
                    <a:pt x="736" y="148"/>
                    <a:pt x="502" y="1"/>
                    <a:pt x="25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669672">
              <a:off x="2060824" y="2261937"/>
              <a:ext cx="170671" cy="230470"/>
            </a:xfrm>
            <a:custGeom>
              <a:avLst/>
              <a:gdLst/>
              <a:ahLst/>
              <a:cxnLst/>
              <a:rect l="l" t="t" r="r" b="b"/>
              <a:pathLst>
                <a:path w="2934" h="3962" extrusionOk="0">
                  <a:moveTo>
                    <a:pt x="1" y="0"/>
                  </a:moveTo>
                  <a:cubicBezTo>
                    <a:pt x="51" y="254"/>
                    <a:pt x="92" y="519"/>
                    <a:pt x="123" y="784"/>
                  </a:cubicBezTo>
                  <a:lnTo>
                    <a:pt x="255" y="784"/>
                  </a:lnTo>
                  <a:cubicBezTo>
                    <a:pt x="917" y="784"/>
                    <a:pt x="1976" y="1976"/>
                    <a:pt x="1976" y="1976"/>
                  </a:cubicBezTo>
                  <a:cubicBezTo>
                    <a:pt x="1976" y="1976"/>
                    <a:pt x="927" y="3178"/>
                    <a:pt x="265" y="3187"/>
                  </a:cubicBezTo>
                  <a:cubicBezTo>
                    <a:pt x="214" y="3187"/>
                    <a:pt x="164" y="3178"/>
                    <a:pt x="123" y="3178"/>
                  </a:cubicBezTo>
                  <a:cubicBezTo>
                    <a:pt x="92" y="3443"/>
                    <a:pt x="51" y="3707"/>
                    <a:pt x="1" y="3962"/>
                  </a:cubicBezTo>
                  <a:lnTo>
                    <a:pt x="92" y="3962"/>
                  </a:lnTo>
                  <a:cubicBezTo>
                    <a:pt x="1192" y="3962"/>
                    <a:pt x="2934" y="1976"/>
                    <a:pt x="2934" y="1976"/>
                  </a:cubicBezTo>
                  <a:cubicBezTo>
                    <a:pt x="2934" y="1976"/>
                    <a:pt x="1182" y="0"/>
                    <a:pt x="9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 rot="669672">
              <a:off x="2071381" y="2329693"/>
              <a:ext cx="37985" cy="72945"/>
            </a:xfrm>
            <a:custGeom>
              <a:avLst/>
              <a:gdLst/>
              <a:ahLst/>
              <a:cxnLst/>
              <a:rect l="l" t="t" r="r" b="b"/>
              <a:pathLst>
                <a:path w="653" h="1254" extrusionOk="0">
                  <a:moveTo>
                    <a:pt x="1" y="0"/>
                  </a:moveTo>
                  <a:cubicBezTo>
                    <a:pt x="21" y="215"/>
                    <a:pt x="21" y="428"/>
                    <a:pt x="21" y="632"/>
                  </a:cubicBezTo>
                  <a:cubicBezTo>
                    <a:pt x="21" y="846"/>
                    <a:pt x="21" y="1050"/>
                    <a:pt x="10" y="1253"/>
                  </a:cubicBezTo>
                  <a:lnTo>
                    <a:pt x="21" y="1253"/>
                  </a:lnTo>
                  <a:cubicBezTo>
                    <a:pt x="367" y="1253"/>
                    <a:pt x="652" y="968"/>
                    <a:pt x="652" y="622"/>
                  </a:cubicBezTo>
                  <a:cubicBezTo>
                    <a:pt x="652" y="285"/>
                    <a:pt x="367" y="0"/>
                    <a:pt x="2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 rot="669672">
              <a:off x="1927927" y="2479625"/>
              <a:ext cx="202083" cy="220930"/>
            </a:xfrm>
            <a:custGeom>
              <a:avLst/>
              <a:gdLst/>
              <a:ahLst/>
              <a:cxnLst/>
              <a:rect l="l" t="t" r="r" b="b"/>
              <a:pathLst>
                <a:path w="3474" h="3798" extrusionOk="0">
                  <a:moveTo>
                    <a:pt x="1518" y="0"/>
                  </a:moveTo>
                  <a:cubicBezTo>
                    <a:pt x="1467" y="265"/>
                    <a:pt x="1406" y="520"/>
                    <a:pt x="1335" y="774"/>
                  </a:cubicBezTo>
                  <a:cubicBezTo>
                    <a:pt x="1376" y="785"/>
                    <a:pt x="1416" y="805"/>
                    <a:pt x="1457" y="826"/>
                  </a:cubicBezTo>
                  <a:cubicBezTo>
                    <a:pt x="2078" y="1080"/>
                    <a:pt x="2587" y="2587"/>
                    <a:pt x="2587" y="2587"/>
                  </a:cubicBezTo>
                  <a:cubicBezTo>
                    <a:pt x="2587" y="2587"/>
                    <a:pt x="1560" y="3101"/>
                    <a:pt x="870" y="3101"/>
                  </a:cubicBezTo>
                  <a:cubicBezTo>
                    <a:pt x="747" y="3101"/>
                    <a:pt x="635" y="3084"/>
                    <a:pt x="541" y="3046"/>
                  </a:cubicBezTo>
                  <a:lnTo>
                    <a:pt x="418" y="2985"/>
                  </a:lnTo>
                  <a:cubicBezTo>
                    <a:pt x="286" y="3219"/>
                    <a:pt x="154" y="3443"/>
                    <a:pt x="0" y="3667"/>
                  </a:cubicBezTo>
                  <a:cubicBezTo>
                    <a:pt x="31" y="3677"/>
                    <a:pt x="62" y="3687"/>
                    <a:pt x="93" y="3707"/>
                  </a:cubicBezTo>
                  <a:cubicBezTo>
                    <a:pt x="245" y="3771"/>
                    <a:pt x="429" y="3798"/>
                    <a:pt x="631" y="3798"/>
                  </a:cubicBezTo>
                  <a:cubicBezTo>
                    <a:pt x="1764" y="3798"/>
                    <a:pt x="3474" y="2954"/>
                    <a:pt x="3474" y="2954"/>
                  </a:cubicBezTo>
                  <a:cubicBezTo>
                    <a:pt x="3474" y="2954"/>
                    <a:pt x="2618" y="448"/>
                    <a:pt x="1600" y="31"/>
                  </a:cubicBezTo>
                  <a:cubicBezTo>
                    <a:pt x="1579" y="21"/>
                    <a:pt x="1548" y="11"/>
                    <a:pt x="15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 rot="669672">
              <a:off x="1967947" y="2550191"/>
              <a:ext cx="56309" cy="70386"/>
            </a:xfrm>
            <a:custGeom>
              <a:avLst/>
              <a:gdLst/>
              <a:ahLst/>
              <a:cxnLst/>
              <a:rect l="l" t="t" r="r" b="b"/>
              <a:pathLst>
                <a:path w="968" h="1210" extrusionOk="0">
                  <a:moveTo>
                    <a:pt x="478" y="0"/>
                  </a:moveTo>
                  <a:cubicBezTo>
                    <a:pt x="336" y="398"/>
                    <a:pt x="184" y="785"/>
                    <a:pt x="0" y="1152"/>
                  </a:cubicBezTo>
                  <a:lnTo>
                    <a:pt x="10" y="1161"/>
                  </a:lnTo>
                  <a:cubicBezTo>
                    <a:pt x="90" y="1194"/>
                    <a:pt x="172" y="1209"/>
                    <a:pt x="253" y="1209"/>
                  </a:cubicBezTo>
                  <a:cubicBezTo>
                    <a:pt x="502" y="1209"/>
                    <a:pt x="735" y="1064"/>
                    <a:pt x="835" y="826"/>
                  </a:cubicBezTo>
                  <a:cubicBezTo>
                    <a:pt x="967" y="500"/>
                    <a:pt x="815" y="133"/>
                    <a:pt x="48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 rot="669672">
              <a:off x="1724600" y="2662553"/>
              <a:ext cx="212147" cy="203014"/>
            </a:xfrm>
            <a:custGeom>
              <a:avLst/>
              <a:gdLst/>
              <a:ahLst/>
              <a:cxnLst/>
              <a:rect l="l" t="t" r="r" b="b"/>
              <a:pathLst>
                <a:path w="3647" h="3490" extrusionOk="0">
                  <a:moveTo>
                    <a:pt x="2802" y="0"/>
                  </a:moveTo>
                  <a:cubicBezTo>
                    <a:pt x="2649" y="224"/>
                    <a:pt x="2496" y="439"/>
                    <a:pt x="2323" y="652"/>
                  </a:cubicBezTo>
                  <a:cubicBezTo>
                    <a:pt x="2364" y="672"/>
                    <a:pt x="2395" y="703"/>
                    <a:pt x="2435" y="744"/>
                  </a:cubicBezTo>
                  <a:cubicBezTo>
                    <a:pt x="2904" y="1213"/>
                    <a:pt x="2802" y="2801"/>
                    <a:pt x="2802" y="2801"/>
                  </a:cubicBezTo>
                  <a:cubicBezTo>
                    <a:pt x="2802" y="2801"/>
                    <a:pt x="2635" y="2813"/>
                    <a:pt x="2394" y="2813"/>
                  </a:cubicBezTo>
                  <a:cubicBezTo>
                    <a:pt x="1887" y="2813"/>
                    <a:pt x="1051" y="2762"/>
                    <a:pt x="734" y="2444"/>
                  </a:cubicBezTo>
                  <a:cubicBezTo>
                    <a:pt x="704" y="2404"/>
                    <a:pt x="673" y="2374"/>
                    <a:pt x="643" y="2333"/>
                  </a:cubicBezTo>
                  <a:cubicBezTo>
                    <a:pt x="439" y="2506"/>
                    <a:pt x="225" y="2659"/>
                    <a:pt x="1" y="2811"/>
                  </a:cubicBezTo>
                  <a:lnTo>
                    <a:pt x="62" y="2872"/>
                  </a:lnTo>
                  <a:cubicBezTo>
                    <a:pt x="597" y="3407"/>
                    <a:pt x="2023" y="3490"/>
                    <a:pt x="2853" y="3490"/>
                  </a:cubicBezTo>
                  <a:cubicBezTo>
                    <a:pt x="3223" y="3490"/>
                    <a:pt x="3474" y="3474"/>
                    <a:pt x="3474" y="3474"/>
                  </a:cubicBezTo>
                  <a:cubicBezTo>
                    <a:pt x="3474" y="3474"/>
                    <a:pt x="3647" y="846"/>
                    <a:pt x="2863" y="72"/>
                  </a:cubicBezTo>
                  <a:cubicBezTo>
                    <a:pt x="2843" y="41"/>
                    <a:pt x="2822" y="21"/>
                    <a:pt x="280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 rot="669672">
              <a:off x="1788971" y="2723504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887" y="1"/>
                  </a:moveTo>
                  <a:cubicBezTo>
                    <a:pt x="611" y="317"/>
                    <a:pt x="306" y="612"/>
                    <a:pt x="0" y="887"/>
                  </a:cubicBezTo>
                  <a:cubicBezTo>
                    <a:pt x="0" y="897"/>
                    <a:pt x="11" y="897"/>
                    <a:pt x="11" y="908"/>
                  </a:cubicBezTo>
                  <a:cubicBezTo>
                    <a:pt x="133" y="1030"/>
                    <a:pt x="293" y="1091"/>
                    <a:pt x="454" y="1091"/>
                  </a:cubicBezTo>
                  <a:cubicBezTo>
                    <a:pt x="614" y="1091"/>
                    <a:pt x="774" y="1030"/>
                    <a:pt x="897" y="908"/>
                  </a:cubicBezTo>
                  <a:cubicBezTo>
                    <a:pt x="1141" y="663"/>
                    <a:pt x="1141" y="266"/>
                    <a:pt x="897" y="21"/>
                  </a:cubicBezTo>
                  <a:cubicBezTo>
                    <a:pt x="897" y="11"/>
                    <a:pt x="887" y="11"/>
                    <a:pt x="887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 rot="669672">
              <a:off x="1478257" y="2786911"/>
              <a:ext cx="239429" cy="201443"/>
            </a:xfrm>
            <a:custGeom>
              <a:avLst/>
              <a:gdLst/>
              <a:ahLst/>
              <a:cxnLst/>
              <a:rect l="l" t="t" r="r" b="b"/>
              <a:pathLst>
                <a:path w="4116" h="3463" extrusionOk="0">
                  <a:moveTo>
                    <a:pt x="3658" y="0"/>
                  </a:moveTo>
                  <a:cubicBezTo>
                    <a:pt x="3443" y="143"/>
                    <a:pt x="3209" y="285"/>
                    <a:pt x="2985" y="408"/>
                  </a:cubicBezTo>
                  <a:cubicBezTo>
                    <a:pt x="3006" y="448"/>
                    <a:pt x="3026" y="489"/>
                    <a:pt x="3046" y="540"/>
                  </a:cubicBezTo>
                  <a:cubicBezTo>
                    <a:pt x="3301" y="1151"/>
                    <a:pt x="2588" y="2587"/>
                    <a:pt x="2588" y="2587"/>
                  </a:cubicBezTo>
                  <a:cubicBezTo>
                    <a:pt x="2588" y="2587"/>
                    <a:pt x="1081" y="2068"/>
                    <a:pt x="826" y="1457"/>
                  </a:cubicBezTo>
                  <a:cubicBezTo>
                    <a:pt x="806" y="1416"/>
                    <a:pt x="786" y="1376"/>
                    <a:pt x="775" y="1324"/>
                  </a:cubicBezTo>
                  <a:cubicBezTo>
                    <a:pt x="521" y="1406"/>
                    <a:pt x="266" y="1467"/>
                    <a:pt x="1" y="1518"/>
                  </a:cubicBezTo>
                  <a:cubicBezTo>
                    <a:pt x="12" y="1548"/>
                    <a:pt x="21" y="1579"/>
                    <a:pt x="32" y="1600"/>
                  </a:cubicBezTo>
                  <a:cubicBezTo>
                    <a:pt x="460" y="2618"/>
                    <a:pt x="2954" y="3463"/>
                    <a:pt x="2954" y="3463"/>
                  </a:cubicBezTo>
                  <a:cubicBezTo>
                    <a:pt x="2954" y="3463"/>
                    <a:pt x="4115" y="1090"/>
                    <a:pt x="3698" y="82"/>
                  </a:cubicBezTo>
                  <a:cubicBezTo>
                    <a:pt x="3688" y="52"/>
                    <a:pt x="3678" y="21"/>
                    <a:pt x="365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 rot="669672">
              <a:off x="1562323" y="2825707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1152" y="0"/>
                  </a:moveTo>
                  <a:cubicBezTo>
                    <a:pt x="775" y="184"/>
                    <a:pt x="399" y="347"/>
                    <a:pt x="1" y="489"/>
                  </a:cubicBezTo>
                  <a:lnTo>
                    <a:pt x="1" y="500"/>
                  </a:lnTo>
                  <a:cubicBezTo>
                    <a:pt x="101" y="738"/>
                    <a:pt x="335" y="883"/>
                    <a:pt x="583" y="883"/>
                  </a:cubicBezTo>
                  <a:cubicBezTo>
                    <a:pt x="664" y="883"/>
                    <a:pt x="746" y="868"/>
                    <a:pt x="826" y="836"/>
                  </a:cubicBezTo>
                  <a:cubicBezTo>
                    <a:pt x="1142" y="704"/>
                    <a:pt x="1295" y="337"/>
                    <a:pt x="1162" y="21"/>
                  </a:cubicBezTo>
                  <a:cubicBezTo>
                    <a:pt x="1162" y="11"/>
                    <a:pt x="1152" y="11"/>
                    <a:pt x="115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 rot="669672">
              <a:off x="1232121" y="2828421"/>
              <a:ext cx="231110" cy="170671"/>
            </a:xfrm>
            <a:custGeom>
              <a:avLst/>
              <a:gdLst/>
              <a:ahLst/>
              <a:cxnLst/>
              <a:rect l="l" t="t" r="r" b="b"/>
              <a:pathLst>
                <a:path w="3973" h="2934" extrusionOk="0">
                  <a:moveTo>
                    <a:pt x="3962" y="0"/>
                  </a:moveTo>
                  <a:cubicBezTo>
                    <a:pt x="3708" y="51"/>
                    <a:pt x="3443" y="92"/>
                    <a:pt x="3178" y="123"/>
                  </a:cubicBezTo>
                  <a:cubicBezTo>
                    <a:pt x="3178" y="173"/>
                    <a:pt x="3188" y="214"/>
                    <a:pt x="3188" y="265"/>
                  </a:cubicBezTo>
                  <a:cubicBezTo>
                    <a:pt x="3188" y="927"/>
                    <a:pt x="1986" y="1986"/>
                    <a:pt x="1986" y="1986"/>
                  </a:cubicBezTo>
                  <a:cubicBezTo>
                    <a:pt x="1986" y="1986"/>
                    <a:pt x="785" y="927"/>
                    <a:pt x="785" y="265"/>
                  </a:cubicBezTo>
                  <a:lnTo>
                    <a:pt x="785" y="123"/>
                  </a:lnTo>
                  <a:cubicBezTo>
                    <a:pt x="520" y="92"/>
                    <a:pt x="266" y="62"/>
                    <a:pt x="1" y="10"/>
                  </a:cubicBezTo>
                  <a:lnTo>
                    <a:pt x="1" y="102"/>
                  </a:lnTo>
                  <a:cubicBezTo>
                    <a:pt x="1" y="1192"/>
                    <a:pt x="1986" y="2934"/>
                    <a:pt x="1986" y="2934"/>
                  </a:cubicBezTo>
                  <a:cubicBezTo>
                    <a:pt x="1986" y="2934"/>
                    <a:pt x="3973" y="1192"/>
                    <a:pt x="3962" y="92"/>
                  </a:cubicBezTo>
                  <a:lnTo>
                    <a:pt x="3962" y="0"/>
                  </a:ln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669672">
              <a:off x="1321840" y="2839493"/>
              <a:ext cx="72945" cy="37403"/>
            </a:xfrm>
            <a:custGeom>
              <a:avLst/>
              <a:gdLst/>
              <a:ahLst/>
              <a:cxnLst/>
              <a:rect l="l" t="t" r="r" b="b"/>
              <a:pathLst>
                <a:path w="1254" h="643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367"/>
                    <a:pt x="286" y="642"/>
                    <a:pt x="632" y="642"/>
                  </a:cubicBezTo>
                  <a:cubicBezTo>
                    <a:pt x="979" y="642"/>
                    <a:pt x="1254" y="367"/>
                    <a:pt x="1254" y="21"/>
                  </a:cubicBezTo>
                  <a:lnTo>
                    <a:pt x="1254" y="0"/>
                  </a:lnTo>
                  <a:cubicBezTo>
                    <a:pt x="1040" y="11"/>
                    <a:pt x="826" y="21"/>
                    <a:pt x="612" y="21"/>
                  </a:cubicBezTo>
                  <a:cubicBezTo>
                    <a:pt x="408" y="21"/>
                    <a:pt x="205" y="11"/>
                    <a:pt x="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669672">
              <a:off x="1005601" y="2694249"/>
              <a:ext cx="239370" cy="202083"/>
            </a:xfrm>
            <a:custGeom>
              <a:avLst/>
              <a:gdLst/>
              <a:ahLst/>
              <a:cxnLst/>
              <a:rect l="l" t="t" r="r" b="b"/>
              <a:pathLst>
                <a:path w="4115" h="3474" extrusionOk="0">
                  <a:moveTo>
                    <a:pt x="449" y="1"/>
                  </a:moveTo>
                  <a:lnTo>
                    <a:pt x="418" y="92"/>
                  </a:lnTo>
                  <a:cubicBezTo>
                    <a:pt x="0" y="1101"/>
                    <a:pt x="1161" y="3473"/>
                    <a:pt x="1161" y="3473"/>
                  </a:cubicBezTo>
                  <a:cubicBezTo>
                    <a:pt x="1161" y="3473"/>
                    <a:pt x="3667" y="2618"/>
                    <a:pt x="4084" y="1599"/>
                  </a:cubicBezTo>
                  <a:cubicBezTo>
                    <a:pt x="4095" y="1569"/>
                    <a:pt x="4104" y="1549"/>
                    <a:pt x="4115" y="1518"/>
                  </a:cubicBezTo>
                  <a:cubicBezTo>
                    <a:pt x="3850" y="1467"/>
                    <a:pt x="3595" y="1396"/>
                    <a:pt x="3341" y="1325"/>
                  </a:cubicBezTo>
                  <a:cubicBezTo>
                    <a:pt x="3330" y="1375"/>
                    <a:pt x="3310" y="1416"/>
                    <a:pt x="3290" y="1457"/>
                  </a:cubicBezTo>
                  <a:cubicBezTo>
                    <a:pt x="3045" y="2068"/>
                    <a:pt x="1528" y="2588"/>
                    <a:pt x="1528" y="2588"/>
                  </a:cubicBezTo>
                  <a:cubicBezTo>
                    <a:pt x="1528" y="2588"/>
                    <a:pt x="815" y="1151"/>
                    <a:pt x="1069" y="540"/>
                  </a:cubicBezTo>
                  <a:lnTo>
                    <a:pt x="1131" y="418"/>
                  </a:lnTo>
                  <a:cubicBezTo>
                    <a:pt x="897" y="286"/>
                    <a:pt x="673" y="153"/>
                    <a:pt x="449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669672">
              <a:off x="1099517" y="2735572"/>
              <a:ext cx="75272" cy="51132"/>
            </a:xfrm>
            <a:custGeom>
              <a:avLst/>
              <a:gdLst/>
              <a:ahLst/>
              <a:cxnLst/>
              <a:rect l="l" t="t" r="r" b="b"/>
              <a:pathLst>
                <a:path w="1294" h="879" extrusionOk="0">
                  <a:moveTo>
                    <a:pt x="143" y="1"/>
                  </a:moveTo>
                  <a:lnTo>
                    <a:pt x="133" y="11"/>
                  </a:lnTo>
                  <a:cubicBezTo>
                    <a:pt x="0" y="337"/>
                    <a:pt x="153" y="704"/>
                    <a:pt x="479" y="836"/>
                  </a:cubicBezTo>
                  <a:cubicBezTo>
                    <a:pt x="553" y="864"/>
                    <a:pt x="629" y="878"/>
                    <a:pt x="705" y="878"/>
                  </a:cubicBezTo>
                  <a:cubicBezTo>
                    <a:pt x="953" y="878"/>
                    <a:pt x="1192" y="732"/>
                    <a:pt x="1294" y="490"/>
                  </a:cubicBezTo>
                  <a:lnTo>
                    <a:pt x="1294" y="480"/>
                  </a:lnTo>
                  <a:cubicBezTo>
                    <a:pt x="896" y="337"/>
                    <a:pt x="520" y="184"/>
                    <a:pt x="1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 rot="669672">
              <a:off x="850109" y="2491916"/>
              <a:ext cx="212787" cy="202956"/>
            </a:xfrm>
            <a:custGeom>
              <a:avLst/>
              <a:gdLst/>
              <a:ahLst/>
              <a:cxnLst/>
              <a:rect l="l" t="t" r="r" b="b"/>
              <a:pathLst>
                <a:path w="3658" h="3489" extrusionOk="0">
                  <a:moveTo>
                    <a:pt x="846" y="0"/>
                  </a:moveTo>
                  <a:cubicBezTo>
                    <a:pt x="826" y="21"/>
                    <a:pt x="805" y="41"/>
                    <a:pt x="775" y="61"/>
                  </a:cubicBezTo>
                  <a:cubicBezTo>
                    <a:pt x="1" y="845"/>
                    <a:pt x="184" y="3473"/>
                    <a:pt x="184" y="3473"/>
                  </a:cubicBezTo>
                  <a:cubicBezTo>
                    <a:pt x="184" y="3473"/>
                    <a:pt x="432" y="3489"/>
                    <a:pt x="798" y="3489"/>
                  </a:cubicBezTo>
                  <a:cubicBezTo>
                    <a:pt x="1627" y="3489"/>
                    <a:pt x="3059" y="3406"/>
                    <a:pt x="3596" y="2862"/>
                  </a:cubicBezTo>
                  <a:lnTo>
                    <a:pt x="3657" y="2800"/>
                  </a:lnTo>
                  <a:cubicBezTo>
                    <a:pt x="3433" y="2648"/>
                    <a:pt x="3219" y="2495"/>
                    <a:pt x="3005" y="2332"/>
                  </a:cubicBezTo>
                  <a:cubicBezTo>
                    <a:pt x="2985" y="2363"/>
                    <a:pt x="2954" y="2404"/>
                    <a:pt x="2913" y="2434"/>
                  </a:cubicBezTo>
                  <a:cubicBezTo>
                    <a:pt x="2587" y="2760"/>
                    <a:pt x="1716" y="2810"/>
                    <a:pt x="1218" y="2810"/>
                  </a:cubicBezTo>
                  <a:cubicBezTo>
                    <a:pt x="1002" y="2810"/>
                    <a:pt x="856" y="2800"/>
                    <a:pt x="856" y="2800"/>
                  </a:cubicBezTo>
                  <a:cubicBezTo>
                    <a:pt x="856" y="2800"/>
                    <a:pt x="744" y="1202"/>
                    <a:pt x="1213" y="733"/>
                  </a:cubicBezTo>
                  <a:cubicBezTo>
                    <a:pt x="1243" y="702"/>
                    <a:pt x="1284" y="672"/>
                    <a:pt x="1315" y="641"/>
                  </a:cubicBezTo>
                  <a:cubicBezTo>
                    <a:pt x="1152" y="438"/>
                    <a:pt x="999" y="224"/>
                    <a:pt x="846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 rot="669672">
              <a:off x="934277" y="2556767"/>
              <a:ext cx="67012" cy="62882"/>
            </a:xfrm>
            <a:custGeom>
              <a:avLst/>
              <a:gdLst/>
              <a:ahLst/>
              <a:cxnLst/>
              <a:rect l="l" t="t" r="r" b="b"/>
              <a:pathLst>
                <a:path w="1152" h="1081" extrusionOk="0">
                  <a:moveTo>
                    <a:pt x="265" y="1"/>
                  </a:moveTo>
                  <a:cubicBezTo>
                    <a:pt x="255" y="1"/>
                    <a:pt x="255" y="11"/>
                    <a:pt x="245" y="11"/>
                  </a:cubicBezTo>
                  <a:cubicBezTo>
                    <a:pt x="0" y="255"/>
                    <a:pt x="0" y="653"/>
                    <a:pt x="245" y="897"/>
                  </a:cubicBezTo>
                  <a:cubicBezTo>
                    <a:pt x="367" y="1019"/>
                    <a:pt x="527" y="1080"/>
                    <a:pt x="688" y="1080"/>
                  </a:cubicBezTo>
                  <a:cubicBezTo>
                    <a:pt x="848" y="1080"/>
                    <a:pt x="1009" y="1019"/>
                    <a:pt x="1131" y="897"/>
                  </a:cubicBezTo>
                  <a:cubicBezTo>
                    <a:pt x="1141" y="897"/>
                    <a:pt x="1141" y="886"/>
                    <a:pt x="1152" y="886"/>
                  </a:cubicBezTo>
                  <a:cubicBezTo>
                    <a:pt x="835" y="601"/>
                    <a:pt x="540" y="316"/>
                    <a:pt x="265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 rot="669672">
              <a:off x="737879" y="2246604"/>
              <a:ext cx="201502" cy="220581"/>
            </a:xfrm>
            <a:custGeom>
              <a:avLst/>
              <a:gdLst/>
              <a:ahLst/>
              <a:cxnLst/>
              <a:rect l="l" t="t" r="r" b="b"/>
              <a:pathLst>
                <a:path w="3464" h="3792" extrusionOk="0">
                  <a:moveTo>
                    <a:pt x="1935" y="0"/>
                  </a:moveTo>
                  <a:cubicBezTo>
                    <a:pt x="1915" y="10"/>
                    <a:pt x="1884" y="30"/>
                    <a:pt x="1854" y="41"/>
                  </a:cubicBezTo>
                  <a:cubicBezTo>
                    <a:pt x="845" y="458"/>
                    <a:pt x="0" y="2964"/>
                    <a:pt x="0" y="2964"/>
                  </a:cubicBezTo>
                  <a:cubicBezTo>
                    <a:pt x="0" y="2964"/>
                    <a:pt x="1692" y="3791"/>
                    <a:pt x="2826" y="3791"/>
                  </a:cubicBezTo>
                  <a:cubicBezTo>
                    <a:pt x="3035" y="3791"/>
                    <a:pt x="3225" y="3763"/>
                    <a:pt x="3382" y="3697"/>
                  </a:cubicBezTo>
                  <a:cubicBezTo>
                    <a:pt x="3412" y="3687"/>
                    <a:pt x="3443" y="3676"/>
                    <a:pt x="3463" y="3667"/>
                  </a:cubicBezTo>
                  <a:cubicBezTo>
                    <a:pt x="3321" y="3443"/>
                    <a:pt x="3178" y="3219"/>
                    <a:pt x="3045" y="2984"/>
                  </a:cubicBezTo>
                  <a:cubicBezTo>
                    <a:pt x="3015" y="3004"/>
                    <a:pt x="2964" y="3025"/>
                    <a:pt x="2923" y="3045"/>
                  </a:cubicBezTo>
                  <a:cubicBezTo>
                    <a:pt x="2829" y="3084"/>
                    <a:pt x="2716" y="3101"/>
                    <a:pt x="2591" y="3101"/>
                  </a:cubicBezTo>
                  <a:cubicBezTo>
                    <a:pt x="1905" y="3101"/>
                    <a:pt x="876" y="2597"/>
                    <a:pt x="876" y="2597"/>
                  </a:cubicBezTo>
                  <a:cubicBezTo>
                    <a:pt x="876" y="2597"/>
                    <a:pt x="1385" y="1080"/>
                    <a:pt x="1997" y="825"/>
                  </a:cubicBezTo>
                  <a:cubicBezTo>
                    <a:pt x="2047" y="804"/>
                    <a:pt x="2088" y="795"/>
                    <a:pt x="2129" y="784"/>
                  </a:cubicBezTo>
                  <a:cubicBezTo>
                    <a:pt x="2058" y="530"/>
                    <a:pt x="1997" y="265"/>
                    <a:pt x="193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 rot="669672">
              <a:off x="842931" y="2330004"/>
              <a:ext cx="55727" cy="70328"/>
            </a:xfrm>
            <a:custGeom>
              <a:avLst/>
              <a:gdLst/>
              <a:ahLst/>
              <a:cxnLst/>
              <a:rect l="l" t="t" r="r" b="b"/>
              <a:pathLst>
                <a:path w="958" h="1209" extrusionOk="0">
                  <a:moveTo>
                    <a:pt x="479" y="0"/>
                  </a:moveTo>
                  <a:cubicBezTo>
                    <a:pt x="479" y="0"/>
                    <a:pt x="468" y="0"/>
                    <a:pt x="468" y="10"/>
                  </a:cubicBezTo>
                  <a:cubicBezTo>
                    <a:pt x="143" y="143"/>
                    <a:pt x="0" y="510"/>
                    <a:pt x="133" y="825"/>
                  </a:cubicBezTo>
                  <a:cubicBezTo>
                    <a:pt x="232" y="1064"/>
                    <a:pt x="466" y="1209"/>
                    <a:pt x="711" y="1209"/>
                  </a:cubicBezTo>
                  <a:cubicBezTo>
                    <a:pt x="790" y="1209"/>
                    <a:pt x="870" y="1194"/>
                    <a:pt x="948" y="1161"/>
                  </a:cubicBezTo>
                  <a:cubicBezTo>
                    <a:pt x="948" y="1161"/>
                    <a:pt x="957" y="1161"/>
                    <a:pt x="957" y="1151"/>
                  </a:cubicBezTo>
                  <a:cubicBezTo>
                    <a:pt x="785" y="784"/>
                    <a:pt x="622" y="397"/>
                    <a:pt x="479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 rot="669672">
              <a:off x="724758" y="2000120"/>
              <a:ext cx="170730" cy="231110"/>
            </a:xfrm>
            <a:custGeom>
              <a:avLst/>
              <a:gdLst/>
              <a:ahLst/>
              <a:cxnLst/>
              <a:rect l="l" t="t" r="r" b="b"/>
              <a:pathLst>
                <a:path w="2935" h="3973" extrusionOk="0">
                  <a:moveTo>
                    <a:pt x="2842" y="0"/>
                  </a:moveTo>
                  <a:cubicBezTo>
                    <a:pt x="1742" y="0"/>
                    <a:pt x="1" y="1996"/>
                    <a:pt x="1" y="1996"/>
                  </a:cubicBezTo>
                  <a:cubicBezTo>
                    <a:pt x="1" y="1996"/>
                    <a:pt x="1753" y="3972"/>
                    <a:pt x="2853" y="3972"/>
                  </a:cubicBezTo>
                  <a:lnTo>
                    <a:pt x="2934" y="3972"/>
                  </a:lnTo>
                  <a:lnTo>
                    <a:pt x="2812" y="3178"/>
                  </a:lnTo>
                  <a:cubicBezTo>
                    <a:pt x="2771" y="3188"/>
                    <a:pt x="2720" y="3188"/>
                    <a:pt x="2679" y="3188"/>
                  </a:cubicBezTo>
                  <a:cubicBezTo>
                    <a:pt x="2017" y="3188"/>
                    <a:pt x="958" y="1987"/>
                    <a:pt x="958" y="1987"/>
                  </a:cubicBezTo>
                  <a:cubicBezTo>
                    <a:pt x="958" y="1987"/>
                    <a:pt x="2007" y="785"/>
                    <a:pt x="2669" y="785"/>
                  </a:cubicBezTo>
                  <a:cubicBezTo>
                    <a:pt x="2720" y="785"/>
                    <a:pt x="2761" y="785"/>
                    <a:pt x="2812" y="795"/>
                  </a:cubicBezTo>
                  <a:cubicBezTo>
                    <a:pt x="2842" y="530"/>
                    <a:pt x="2883" y="265"/>
                    <a:pt x="292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 rot="669672">
              <a:off x="846944" y="2090534"/>
              <a:ext cx="37985" cy="72306"/>
            </a:xfrm>
            <a:custGeom>
              <a:avLst/>
              <a:gdLst/>
              <a:ahLst/>
              <a:cxnLst/>
              <a:rect l="l" t="t" r="r" b="b"/>
              <a:pathLst>
                <a:path w="653" h="1243" extrusionOk="0">
                  <a:moveTo>
                    <a:pt x="621" y="0"/>
                  </a:moveTo>
                  <a:cubicBezTo>
                    <a:pt x="275" y="0"/>
                    <a:pt x="0" y="275"/>
                    <a:pt x="0" y="622"/>
                  </a:cubicBezTo>
                  <a:cubicBezTo>
                    <a:pt x="0" y="968"/>
                    <a:pt x="285" y="1243"/>
                    <a:pt x="632" y="1243"/>
                  </a:cubicBezTo>
                  <a:lnTo>
                    <a:pt x="652" y="1243"/>
                  </a:lnTo>
                  <a:cubicBezTo>
                    <a:pt x="632" y="1029"/>
                    <a:pt x="632" y="815"/>
                    <a:pt x="632" y="591"/>
                  </a:cubicBezTo>
                  <a:cubicBezTo>
                    <a:pt x="632" y="398"/>
                    <a:pt x="632" y="194"/>
                    <a:pt x="642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 rot="669672">
              <a:off x="825683" y="1792379"/>
              <a:ext cx="201502" cy="220349"/>
            </a:xfrm>
            <a:custGeom>
              <a:avLst/>
              <a:gdLst/>
              <a:ahLst/>
              <a:cxnLst/>
              <a:rect l="l" t="t" r="r" b="b"/>
              <a:pathLst>
                <a:path w="3464" h="3788" extrusionOk="0">
                  <a:moveTo>
                    <a:pt x="2843" y="1"/>
                  </a:moveTo>
                  <a:cubicBezTo>
                    <a:pt x="1710" y="1"/>
                    <a:pt x="0" y="845"/>
                    <a:pt x="0" y="845"/>
                  </a:cubicBezTo>
                  <a:cubicBezTo>
                    <a:pt x="0" y="845"/>
                    <a:pt x="867" y="3339"/>
                    <a:pt x="1874" y="3757"/>
                  </a:cubicBezTo>
                  <a:cubicBezTo>
                    <a:pt x="1905" y="3767"/>
                    <a:pt x="1935" y="3778"/>
                    <a:pt x="1956" y="3787"/>
                  </a:cubicBezTo>
                  <a:cubicBezTo>
                    <a:pt x="2017" y="3533"/>
                    <a:pt x="2078" y="3268"/>
                    <a:pt x="2150" y="3013"/>
                  </a:cubicBezTo>
                  <a:cubicBezTo>
                    <a:pt x="2098" y="3004"/>
                    <a:pt x="2058" y="2983"/>
                    <a:pt x="2017" y="2973"/>
                  </a:cubicBezTo>
                  <a:cubicBezTo>
                    <a:pt x="1406" y="2719"/>
                    <a:pt x="887" y="1201"/>
                    <a:pt x="887" y="1201"/>
                  </a:cubicBezTo>
                  <a:cubicBezTo>
                    <a:pt x="887" y="1201"/>
                    <a:pt x="1909" y="697"/>
                    <a:pt x="2599" y="697"/>
                  </a:cubicBezTo>
                  <a:cubicBezTo>
                    <a:pt x="2724" y="697"/>
                    <a:pt x="2838" y="714"/>
                    <a:pt x="2934" y="753"/>
                  </a:cubicBezTo>
                  <a:cubicBezTo>
                    <a:pt x="2974" y="763"/>
                    <a:pt x="3015" y="783"/>
                    <a:pt x="3056" y="814"/>
                  </a:cubicBezTo>
                  <a:cubicBezTo>
                    <a:pt x="3189" y="580"/>
                    <a:pt x="3321" y="345"/>
                    <a:pt x="3463" y="121"/>
                  </a:cubicBezTo>
                  <a:cubicBezTo>
                    <a:pt x="3443" y="111"/>
                    <a:pt x="3413" y="101"/>
                    <a:pt x="3382" y="91"/>
                  </a:cubicBezTo>
                  <a:cubicBezTo>
                    <a:pt x="3229" y="28"/>
                    <a:pt x="3045" y="1"/>
                    <a:pt x="2843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 rot="669672">
              <a:off x="931970" y="1872234"/>
              <a:ext cx="55727" cy="70677"/>
            </a:xfrm>
            <a:custGeom>
              <a:avLst/>
              <a:gdLst/>
              <a:ahLst/>
              <a:cxnLst/>
              <a:rect l="l" t="t" r="r" b="b"/>
              <a:pathLst>
                <a:path w="958" h="1215" extrusionOk="0">
                  <a:moveTo>
                    <a:pt x="717" y="0"/>
                  </a:moveTo>
                  <a:cubicBezTo>
                    <a:pt x="464" y="0"/>
                    <a:pt x="225" y="147"/>
                    <a:pt x="123" y="389"/>
                  </a:cubicBezTo>
                  <a:cubicBezTo>
                    <a:pt x="1" y="705"/>
                    <a:pt x="154" y="1072"/>
                    <a:pt x="469" y="1203"/>
                  </a:cubicBezTo>
                  <a:cubicBezTo>
                    <a:pt x="480" y="1203"/>
                    <a:pt x="480" y="1214"/>
                    <a:pt x="480" y="1214"/>
                  </a:cubicBezTo>
                  <a:cubicBezTo>
                    <a:pt x="622" y="816"/>
                    <a:pt x="775" y="429"/>
                    <a:pt x="958" y="53"/>
                  </a:cubicBezTo>
                  <a:cubicBezTo>
                    <a:pt x="958" y="53"/>
                    <a:pt x="948" y="53"/>
                    <a:pt x="948" y="42"/>
                  </a:cubicBezTo>
                  <a:cubicBezTo>
                    <a:pt x="872" y="14"/>
                    <a:pt x="794" y="0"/>
                    <a:pt x="717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 rot="669672">
              <a:off x="1019009" y="1626732"/>
              <a:ext cx="212147" cy="203130"/>
            </a:xfrm>
            <a:custGeom>
              <a:avLst/>
              <a:gdLst/>
              <a:ahLst/>
              <a:cxnLst/>
              <a:rect l="l" t="t" r="r" b="b"/>
              <a:pathLst>
                <a:path w="3647" h="3492" extrusionOk="0">
                  <a:moveTo>
                    <a:pt x="831" y="0"/>
                  </a:moveTo>
                  <a:cubicBezTo>
                    <a:pt x="436" y="0"/>
                    <a:pt x="163" y="19"/>
                    <a:pt x="163" y="19"/>
                  </a:cubicBezTo>
                  <a:cubicBezTo>
                    <a:pt x="163" y="19"/>
                    <a:pt x="0" y="2656"/>
                    <a:pt x="784" y="3430"/>
                  </a:cubicBezTo>
                  <a:lnTo>
                    <a:pt x="845" y="3492"/>
                  </a:lnTo>
                  <a:cubicBezTo>
                    <a:pt x="998" y="3268"/>
                    <a:pt x="1151" y="3054"/>
                    <a:pt x="1314" y="2850"/>
                  </a:cubicBezTo>
                  <a:cubicBezTo>
                    <a:pt x="1284" y="2819"/>
                    <a:pt x="1243" y="2789"/>
                    <a:pt x="1212" y="2758"/>
                  </a:cubicBezTo>
                  <a:cubicBezTo>
                    <a:pt x="743" y="2290"/>
                    <a:pt x="835" y="691"/>
                    <a:pt x="835" y="691"/>
                  </a:cubicBezTo>
                  <a:cubicBezTo>
                    <a:pt x="835" y="691"/>
                    <a:pt x="1004" y="679"/>
                    <a:pt x="1247" y="679"/>
                  </a:cubicBezTo>
                  <a:cubicBezTo>
                    <a:pt x="1753" y="679"/>
                    <a:pt x="2586" y="731"/>
                    <a:pt x="2902" y="1047"/>
                  </a:cubicBezTo>
                  <a:cubicBezTo>
                    <a:pt x="2943" y="1078"/>
                    <a:pt x="2974" y="1119"/>
                    <a:pt x="2995" y="1149"/>
                  </a:cubicBezTo>
                  <a:cubicBezTo>
                    <a:pt x="3208" y="986"/>
                    <a:pt x="3422" y="834"/>
                    <a:pt x="3646" y="681"/>
                  </a:cubicBezTo>
                  <a:cubicBezTo>
                    <a:pt x="3626" y="660"/>
                    <a:pt x="3595" y="640"/>
                    <a:pt x="3575" y="610"/>
                  </a:cubicBezTo>
                  <a:cubicBezTo>
                    <a:pt x="3049" y="85"/>
                    <a:pt x="1666" y="0"/>
                    <a:pt x="83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 rot="669672">
              <a:off x="1100402" y="1705448"/>
              <a:ext cx="66372" cy="63464"/>
            </a:xfrm>
            <a:custGeom>
              <a:avLst/>
              <a:gdLst/>
              <a:ahLst/>
              <a:cxnLst/>
              <a:rect l="l" t="t" r="r" b="b"/>
              <a:pathLst>
                <a:path w="1141" h="1091" extrusionOk="0">
                  <a:moveTo>
                    <a:pt x="680" y="1"/>
                  </a:moveTo>
                  <a:cubicBezTo>
                    <a:pt x="519" y="1"/>
                    <a:pt x="362" y="62"/>
                    <a:pt x="245" y="184"/>
                  </a:cubicBezTo>
                  <a:cubicBezTo>
                    <a:pt x="0" y="438"/>
                    <a:pt x="0" y="825"/>
                    <a:pt x="245" y="1070"/>
                  </a:cubicBezTo>
                  <a:cubicBezTo>
                    <a:pt x="245" y="1080"/>
                    <a:pt x="254" y="1080"/>
                    <a:pt x="254" y="1090"/>
                  </a:cubicBezTo>
                  <a:cubicBezTo>
                    <a:pt x="530" y="775"/>
                    <a:pt x="825" y="479"/>
                    <a:pt x="1141" y="204"/>
                  </a:cubicBezTo>
                  <a:cubicBezTo>
                    <a:pt x="1130" y="194"/>
                    <a:pt x="1130" y="194"/>
                    <a:pt x="1130" y="184"/>
                  </a:cubicBezTo>
                  <a:cubicBezTo>
                    <a:pt x="1003" y="62"/>
                    <a:pt x="840" y="1"/>
                    <a:pt x="680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 rot="669672">
              <a:off x="1237495" y="1503885"/>
              <a:ext cx="239370" cy="201502"/>
            </a:xfrm>
            <a:custGeom>
              <a:avLst/>
              <a:gdLst/>
              <a:ahLst/>
              <a:cxnLst/>
              <a:rect l="l" t="t" r="r" b="b"/>
              <a:pathLst>
                <a:path w="4115" h="3464" extrusionOk="0">
                  <a:moveTo>
                    <a:pt x="1161" y="1"/>
                  </a:moveTo>
                  <a:cubicBezTo>
                    <a:pt x="1161" y="1"/>
                    <a:pt x="0" y="2374"/>
                    <a:pt x="418" y="3382"/>
                  </a:cubicBezTo>
                  <a:cubicBezTo>
                    <a:pt x="428" y="3413"/>
                    <a:pt x="448" y="3443"/>
                    <a:pt x="459" y="3464"/>
                  </a:cubicBezTo>
                  <a:cubicBezTo>
                    <a:pt x="683" y="3321"/>
                    <a:pt x="907" y="3178"/>
                    <a:pt x="1141" y="3046"/>
                  </a:cubicBezTo>
                  <a:lnTo>
                    <a:pt x="1080" y="2924"/>
                  </a:lnTo>
                  <a:cubicBezTo>
                    <a:pt x="825" y="2313"/>
                    <a:pt x="1528" y="877"/>
                    <a:pt x="1528" y="877"/>
                  </a:cubicBezTo>
                  <a:cubicBezTo>
                    <a:pt x="1528" y="877"/>
                    <a:pt x="3035" y="1386"/>
                    <a:pt x="3300" y="1997"/>
                  </a:cubicBezTo>
                  <a:cubicBezTo>
                    <a:pt x="3310" y="2038"/>
                    <a:pt x="3331" y="2089"/>
                    <a:pt x="3341" y="2130"/>
                  </a:cubicBezTo>
                  <a:cubicBezTo>
                    <a:pt x="3596" y="2058"/>
                    <a:pt x="3850" y="1987"/>
                    <a:pt x="4115" y="1936"/>
                  </a:cubicBezTo>
                  <a:cubicBezTo>
                    <a:pt x="4105" y="1906"/>
                    <a:pt x="4094" y="1885"/>
                    <a:pt x="4084" y="1854"/>
                  </a:cubicBezTo>
                  <a:cubicBezTo>
                    <a:pt x="3657" y="836"/>
                    <a:pt x="1161" y="1"/>
                    <a:pt x="116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 rot="669672">
              <a:off x="1318204" y="1614715"/>
              <a:ext cx="75330" cy="51422"/>
            </a:xfrm>
            <a:custGeom>
              <a:avLst/>
              <a:gdLst/>
              <a:ahLst/>
              <a:cxnLst/>
              <a:rect l="l" t="t" r="r" b="b"/>
              <a:pathLst>
                <a:path w="1295" h="884" extrusionOk="0">
                  <a:moveTo>
                    <a:pt x="706" y="1"/>
                  </a:moveTo>
                  <a:cubicBezTo>
                    <a:pt x="627" y="1"/>
                    <a:pt x="546" y="16"/>
                    <a:pt x="469" y="49"/>
                  </a:cubicBezTo>
                  <a:cubicBezTo>
                    <a:pt x="143" y="181"/>
                    <a:pt x="0" y="547"/>
                    <a:pt x="133" y="873"/>
                  </a:cubicBezTo>
                  <a:lnTo>
                    <a:pt x="133" y="884"/>
                  </a:lnTo>
                  <a:cubicBezTo>
                    <a:pt x="510" y="700"/>
                    <a:pt x="897" y="537"/>
                    <a:pt x="1294" y="405"/>
                  </a:cubicBezTo>
                  <a:cubicBezTo>
                    <a:pt x="1284" y="395"/>
                    <a:pt x="1284" y="395"/>
                    <a:pt x="1284" y="384"/>
                  </a:cubicBezTo>
                  <a:cubicBezTo>
                    <a:pt x="1184" y="146"/>
                    <a:pt x="951" y="1"/>
                    <a:pt x="706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6"/>
          <p:cNvSpPr txBox="1">
            <a:spLocks noGrp="1"/>
          </p:cNvSpPr>
          <p:nvPr>
            <p:ph type="title"/>
          </p:nvPr>
        </p:nvSpPr>
        <p:spPr>
          <a:xfrm>
            <a:off x="3054307" y="-148336"/>
            <a:ext cx="4082459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Questions</a:t>
            </a:r>
            <a:endParaRPr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0" name="Google Shape;800;p36"/>
          <p:cNvGrpSpPr/>
          <p:nvPr/>
        </p:nvGrpSpPr>
        <p:grpSpPr>
          <a:xfrm>
            <a:off x="-8" y="2384714"/>
            <a:ext cx="9144008" cy="2050665"/>
            <a:chOff x="-3946640" y="2287100"/>
            <a:chExt cx="10850846" cy="2433447"/>
          </a:xfrm>
        </p:grpSpPr>
        <p:sp>
          <p:nvSpPr>
            <p:cNvPr id="801" name="Google Shape;801;p36"/>
            <p:cNvSpPr/>
            <p:nvPr/>
          </p:nvSpPr>
          <p:spPr>
            <a:xfrm>
              <a:off x="3686944" y="3012388"/>
              <a:ext cx="1768829" cy="982866"/>
            </a:xfrm>
            <a:custGeom>
              <a:avLst/>
              <a:gdLst/>
              <a:ahLst/>
              <a:cxnLst/>
              <a:rect l="l" t="t" r="r" b="b"/>
              <a:pathLst>
                <a:path w="13933" h="7742" extrusionOk="0">
                  <a:moveTo>
                    <a:pt x="6966" y="1"/>
                  </a:moveTo>
                  <a:cubicBezTo>
                    <a:pt x="2353" y="1"/>
                    <a:pt x="0" y="3871"/>
                    <a:pt x="0" y="3871"/>
                  </a:cubicBezTo>
                  <a:cubicBezTo>
                    <a:pt x="0" y="3871"/>
                    <a:pt x="2353" y="7741"/>
                    <a:pt x="6966" y="7741"/>
                  </a:cubicBezTo>
                  <a:cubicBezTo>
                    <a:pt x="11590" y="7741"/>
                    <a:pt x="13933" y="3871"/>
                    <a:pt x="13933" y="3871"/>
                  </a:cubicBezTo>
                  <a:cubicBezTo>
                    <a:pt x="13933" y="3871"/>
                    <a:pt x="11590" y="1"/>
                    <a:pt x="6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40804" y="3012388"/>
              <a:ext cx="861246" cy="861246"/>
            </a:xfrm>
            <a:custGeom>
              <a:avLst/>
              <a:gdLst/>
              <a:ahLst/>
              <a:cxnLst/>
              <a:rect l="l" t="t" r="r" b="b"/>
              <a:pathLst>
                <a:path w="6784" h="6784" extrusionOk="0">
                  <a:moveTo>
                    <a:pt x="3391" y="1"/>
                  </a:moveTo>
                  <a:cubicBezTo>
                    <a:pt x="1518" y="1"/>
                    <a:pt x="0" y="1519"/>
                    <a:pt x="0" y="3393"/>
                  </a:cubicBezTo>
                  <a:cubicBezTo>
                    <a:pt x="0" y="5267"/>
                    <a:pt x="1518" y="6784"/>
                    <a:pt x="3391" y="6784"/>
                  </a:cubicBezTo>
                  <a:cubicBezTo>
                    <a:pt x="5265" y="6784"/>
                    <a:pt x="6783" y="5267"/>
                    <a:pt x="6783" y="3393"/>
                  </a:cubicBezTo>
                  <a:cubicBezTo>
                    <a:pt x="6783" y="1519"/>
                    <a:pt x="5265" y="1"/>
                    <a:pt x="3391" y="1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335932" y="3207770"/>
              <a:ext cx="470867" cy="470740"/>
            </a:xfrm>
            <a:custGeom>
              <a:avLst/>
              <a:gdLst/>
              <a:ahLst/>
              <a:cxnLst/>
              <a:rect l="l" t="t" r="r" b="b"/>
              <a:pathLst>
                <a:path w="3709" h="3708" extrusionOk="0">
                  <a:moveTo>
                    <a:pt x="1854" y="0"/>
                  </a:moveTo>
                  <a:cubicBezTo>
                    <a:pt x="836" y="0"/>
                    <a:pt x="1" y="835"/>
                    <a:pt x="1" y="1854"/>
                  </a:cubicBezTo>
                  <a:cubicBezTo>
                    <a:pt x="1" y="2882"/>
                    <a:pt x="836" y="3707"/>
                    <a:pt x="1854" y="3707"/>
                  </a:cubicBezTo>
                  <a:cubicBezTo>
                    <a:pt x="2884" y="3707"/>
                    <a:pt x="3708" y="2882"/>
                    <a:pt x="3708" y="1854"/>
                  </a:cubicBezTo>
                  <a:cubicBezTo>
                    <a:pt x="3708" y="835"/>
                    <a:pt x="2884" y="0"/>
                    <a:pt x="1854" y="0"/>
                  </a:cubicBezTo>
                  <a:close/>
                </a:path>
              </a:pathLst>
            </a:custGeom>
            <a:solidFill>
              <a:srgbClr val="381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4268774" y="3161178"/>
              <a:ext cx="253524" cy="253524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8" y="1"/>
                  </a:moveTo>
                  <a:cubicBezTo>
                    <a:pt x="448" y="1"/>
                    <a:pt x="0" y="449"/>
                    <a:pt x="0" y="999"/>
                  </a:cubicBezTo>
                  <a:cubicBezTo>
                    <a:pt x="0" y="1549"/>
                    <a:pt x="448" y="1997"/>
                    <a:pt x="998" y="1997"/>
                  </a:cubicBezTo>
                  <a:cubicBezTo>
                    <a:pt x="1548" y="1997"/>
                    <a:pt x="1996" y="1549"/>
                    <a:pt x="1996" y="999"/>
                  </a:cubicBezTo>
                  <a:cubicBezTo>
                    <a:pt x="1996" y="449"/>
                    <a:pt x="1548" y="1"/>
                    <a:pt x="9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5633057" y="3481874"/>
              <a:ext cx="1271150" cy="45301"/>
            </a:xfrm>
            <a:custGeom>
              <a:avLst/>
              <a:gdLst/>
              <a:ahLst/>
              <a:cxnLst/>
              <a:rect l="l" t="t" r="r" b="b"/>
              <a:pathLst>
                <a:path w="2821" h="357" extrusionOk="0">
                  <a:moveTo>
                    <a:pt x="0" y="0"/>
                  </a:moveTo>
                  <a:lnTo>
                    <a:pt x="0" y="356"/>
                  </a:lnTo>
                  <a:lnTo>
                    <a:pt x="2821" y="35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-3946640" y="3481879"/>
              <a:ext cx="7457932" cy="45301"/>
            </a:xfrm>
            <a:custGeom>
              <a:avLst/>
              <a:gdLst/>
              <a:ahLst/>
              <a:cxnLst/>
              <a:rect l="l" t="t" r="r" b="b"/>
              <a:pathLst>
                <a:path w="2822" h="357" extrusionOk="0">
                  <a:moveTo>
                    <a:pt x="1" y="0"/>
                  </a:moveTo>
                  <a:lnTo>
                    <a:pt x="1" y="356"/>
                  </a:lnTo>
                  <a:lnTo>
                    <a:pt x="2821" y="356"/>
                  </a:lnTo>
                  <a:lnTo>
                    <a:pt x="2821" y="0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288198" y="2287100"/>
              <a:ext cx="566462" cy="606452"/>
            </a:xfrm>
            <a:custGeom>
              <a:avLst/>
              <a:gdLst/>
              <a:ahLst/>
              <a:cxnLst/>
              <a:rect l="l" t="t" r="r" b="b"/>
              <a:pathLst>
                <a:path w="4462" h="4777" extrusionOk="0">
                  <a:moveTo>
                    <a:pt x="2230" y="1"/>
                  </a:moveTo>
                  <a:lnTo>
                    <a:pt x="2108" y="174"/>
                  </a:lnTo>
                  <a:cubicBezTo>
                    <a:pt x="2027" y="296"/>
                    <a:pt x="1" y="3147"/>
                    <a:pt x="1" y="4329"/>
                  </a:cubicBezTo>
                  <a:cubicBezTo>
                    <a:pt x="1" y="4482"/>
                    <a:pt x="21" y="4634"/>
                    <a:pt x="51" y="4777"/>
                  </a:cubicBezTo>
                  <a:lnTo>
                    <a:pt x="347" y="4716"/>
                  </a:lnTo>
                  <a:cubicBezTo>
                    <a:pt x="316" y="4594"/>
                    <a:pt x="306" y="4462"/>
                    <a:pt x="306" y="4329"/>
                  </a:cubicBezTo>
                  <a:cubicBezTo>
                    <a:pt x="306" y="3392"/>
                    <a:pt x="1793" y="1162"/>
                    <a:pt x="2230" y="520"/>
                  </a:cubicBezTo>
                  <a:cubicBezTo>
                    <a:pt x="2679" y="1162"/>
                    <a:pt x="4166" y="3392"/>
                    <a:pt x="4166" y="4329"/>
                  </a:cubicBezTo>
                  <a:cubicBezTo>
                    <a:pt x="4166" y="4462"/>
                    <a:pt x="4145" y="4594"/>
                    <a:pt x="4125" y="4716"/>
                  </a:cubicBezTo>
                  <a:lnTo>
                    <a:pt x="4421" y="4777"/>
                  </a:lnTo>
                  <a:cubicBezTo>
                    <a:pt x="4451" y="4634"/>
                    <a:pt x="4461" y="4482"/>
                    <a:pt x="4461" y="4329"/>
                  </a:cubicBezTo>
                  <a:cubicBezTo>
                    <a:pt x="4461" y="3147"/>
                    <a:pt x="2445" y="296"/>
                    <a:pt x="2353" y="174"/>
                  </a:cubicBezTo>
                  <a:lnTo>
                    <a:pt x="2230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4418706" y="2479689"/>
              <a:ext cx="305321" cy="398377"/>
            </a:xfrm>
            <a:custGeom>
              <a:avLst/>
              <a:gdLst/>
              <a:ahLst/>
              <a:cxnLst/>
              <a:rect l="l" t="t" r="r" b="b"/>
              <a:pathLst>
                <a:path w="2405" h="3138" extrusionOk="0">
                  <a:moveTo>
                    <a:pt x="1202" y="1"/>
                  </a:moveTo>
                  <a:lnTo>
                    <a:pt x="1080" y="164"/>
                  </a:lnTo>
                  <a:cubicBezTo>
                    <a:pt x="969" y="327"/>
                    <a:pt x="1" y="1702"/>
                    <a:pt x="1" y="2323"/>
                  </a:cubicBezTo>
                  <a:cubicBezTo>
                    <a:pt x="1" y="2629"/>
                    <a:pt x="113" y="2914"/>
                    <a:pt x="327" y="3138"/>
                  </a:cubicBezTo>
                  <a:lnTo>
                    <a:pt x="541" y="2934"/>
                  </a:lnTo>
                  <a:cubicBezTo>
                    <a:pt x="388" y="2771"/>
                    <a:pt x="296" y="2547"/>
                    <a:pt x="296" y="2323"/>
                  </a:cubicBezTo>
                  <a:cubicBezTo>
                    <a:pt x="296" y="1936"/>
                    <a:pt x="877" y="1010"/>
                    <a:pt x="1202" y="521"/>
                  </a:cubicBezTo>
                  <a:cubicBezTo>
                    <a:pt x="1539" y="1010"/>
                    <a:pt x="2109" y="1936"/>
                    <a:pt x="2109" y="2323"/>
                  </a:cubicBezTo>
                  <a:cubicBezTo>
                    <a:pt x="2109" y="2547"/>
                    <a:pt x="2028" y="2771"/>
                    <a:pt x="1865" y="2934"/>
                  </a:cubicBezTo>
                  <a:lnTo>
                    <a:pt x="2089" y="3138"/>
                  </a:lnTo>
                  <a:cubicBezTo>
                    <a:pt x="2293" y="2914"/>
                    <a:pt x="2404" y="2629"/>
                    <a:pt x="2404" y="2323"/>
                  </a:cubicBezTo>
                  <a:cubicBezTo>
                    <a:pt x="2404" y="1702"/>
                    <a:pt x="1437" y="327"/>
                    <a:pt x="1325" y="164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737345" y="2458995"/>
              <a:ext cx="594899" cy="667389"/>
            </a:xfrm>
            <a:custGeom>
              <a:avLst/>
              <a:gdLst/>
              <a:ahLst/>
              <a:cxnLst/>
              <a:rect l="l" t="t" r="r" b="b"/>
              <a:pathLst>
                <a:path w="4686" h="5257" extrusionOk="0">
                  <a:moveTo>
                    <a:pt x="642" y="1"/>
                  </a:moveTo>
                  <a:lnTo>
                    <a:pt x="612" y="205"/>
                  </a:lnTo>
                  <a:cubicBezTo>
                    <a:pt x="581" y="347"/>
                    <a:pt x="1" y="3800"/>
                    <a:pt x="510" y="4859"/>
                  </a:cubicBezTo>
                  <a:cubicBezTo>
                    <a:pt x="571" y="5002"/>
                    <a:pt x="653" y="5134"/>
                    <a:pt x="744" y="5256"/>
                  </a:cubicBezTo>
                  <a:lnTo>
                    <a:pt x="979" y="5073"/>
                  </a:lnTo>
                  <a:cubicBezTo>
                    <a:pt x="907" y="4971"/>
                    <a:pt x="836" y="4849"/>
                    <a:pt x="775" y="4737"/>
                  </a:cubicBezTo>
                  <a:cubicBezTo>
                    <a:pt x="377" y="3891"/>
                    <a:pt x="744" y="1234"/>
                    <a:pt x="866" y="460"/>
                  </a:cubicBezTo>
                  <a:cubicBezTo>
                    <a:pt x="1538" y="847"/>
                    <a:pt x="3851" y="2221"/>
                    <a:pt x="4258" y="3056"/>
                  </a:cubicBezTo>
                  <a:cubicBezTo>
                    <a:pt x="4319" y="3179"/>
                    <a:pt x="4360" y="3311"/>
                    <a:pt x="4390" y="3434"/>
                  </a:cubicBezTo>
                  <a:lnTo>
                    <a:pt x="4686" y="3362"/>
                  </a:lnTo>
                  <a:cubicBezTo>
                    <a:pt x="4645" y="3219"/>
                    <a:pt x="4594" y="3067"/>
                    <a:pt x="4523" y="2934"/>
                  </a:cubicBezTo>
                  <a:cubicBezTo>
                    <a:pt x="4014" y="1865"/>
                    <a:pt x="958" y="175"/>
                    <a:pt x="825" y="93"/>
                  </a:cubicBezTo>
                  <a:lnTo>
                    <a:pt x="642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58967" y="2632287"/>
              <a:ext cx="328553" cy="407518"/>
            </a:xfrm>
            <a:custGeom>
              <a:avLst/>
              <a:gdLst/>
              <a:ahLst/>
              <a:cxnLst/>
              <a:rect l="l" t="t" r="r" b="b"/>
              <a:pathLst>
                <a:path w="2588" h="3210" extrusionOk="0">
                  <a:moveTo>
                    <a:pt x="347" y="1"/>
                  </a:moveTo>
                  <a:lnTo>
                    <a:pt x="306" y="204"/>
                  </a:lnTo>
                  <a:cubicBezTo>
                    <a:pt x="275" y="388"/>
                    <a:pt x="0" y="2058"/>
                    <a:pt x="265" y="2608"/>
                  </a:cubicBezTo>
                  <a:cubicBezTo>
                    <a:pt x="397" y="2883"/>
                    <a:pt x="621" y="3097"/>
                    <a:pt x="906" y="3209"/>
                  </a:cubicBezTo>
                  <a:lnTo>
                    <a:pt x="1019" y="2934"/>
                  </a:lnTo>
                  <a:cubicBezTo>
                    <a:pt x="804" y="2852"/>
                    <a:pt x="632" y="2689"/>
                    <a:pt x="530" y="2486"/>
                  </a:cubicBezTo>
                  <a:cubicBezTo>
                    <a:pt x="367" y="2130"/>
                    <a:pt x="479" y="1050"/>
                    <a:pt x="571" y="469"/>
                  </a:cubicBezTo>
                  <a:cubicBezTo>
                    <a:pt x="1080" y="765"/>
                    <a:pt x="1996" y="1345"/>
                    <a:pt x="2159" y="1702"/>
                  </a:cubicBezTo>
                  <a:cubicBezTo>
                    <a:pt x="2261" y="1906"/>
                    <a:pt x="2282" y="2139"/>
                    <a:pt x="2210" y="2363"/>
                  </a:cubicBezTo>
                  <a:lnTo>
                    <a:pt x="2495" y="2456"/>
                  </a:lnTo>
                  <a:cubicBezTo>
                    <a:pt x="2587" y="2160"/>
                    <a:pt x="2567" y="1844"/>
                    <a:pt x="2434" y="1569"/>
                  </a:cubicBezTo>
                  <a:cubicBezTo>
                    <a:pt x="2169" y="1019"/>
                    <a:pt x="693" y="195"/>
                    <a:pt x="530" y="103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221405" y="2918061"/>
              <a:ext cx="641491" cy="605310"/>
            </a:xfrm>
            <a:custGeom>
              <a:avLst/>
              <a:gdLst/>
              <a:ahLst/>
              <a:cxnLst/>
              <a:rect l="l" t="t" r="r" b="b"/>
              <a:pathLst>
                <a:path w="5053" h="4768" extrusionOk="0">
                  <a:moveTo>
                    <a:pt x="1" y="1"/>
                  </a:moveTo>
                  <a:lnTo>
                    <a:pt x="52" y="194"/>
                  </a:lnTo>
                  <a:cubicBezTo>
                    <a:pt x="82" y="347"/>
                    <a:pt x="928" y="3738"/>
                    <a:pt x="1834" y="4502"/>
                  </a:cubicBezTo>
                  <a:cubicBezTo>
                    <a:pt x="1947" y="4604"/>
                    <a:pt x="2069" y="4695"/>
                    <a:pt x="2201" y="4767"/>
                  </a:cubicBezTo>
                  <a:lnTo>
                    <a:pt x="2343" y="4502"/>
                  </a:lnTo>
                  <a:cubicBezTo>
                    <a:pt x="2232" y="4441"/>
                    <a:pt x="2130" y="4370"/>
                    <a:pt x="2028" y="4278"/>
                  </a:cubicBezTo>
                  <a:cubicBezTo>
                    <a:pt x="1315" y="3677"/>
                    <a:pt x="592" y="1090"/>
                    <a:pt x="388" y="337"/>
                  </a:cubicBezTo>
                  <a:lnTo>
                    <a:pt x="388" y="337"/>
                  </a:lnTo>
                  <a:cubicBezTo>
                    <a:pt x="1162" y="418"/>
                    <a:pt x="3830" y="744"/>
                    <a:pt x="4543" y="1345"/>
                  </a:cubicBezTo>
                  <a:cubicBezTo>
                    <a:pt x="4645" y="1436"/>
                    <a:pt x="4737" y="1529"/>
                    <a:pt x="4808" y="1640"/>
                  </a:cubicBezTo>
                  <a:lnTo>
                    <a:pt x="5052" y="1457"/>
                  </a:lnTo>
                  <a:cubicBezTo>
                    <a:pt x="4961" y="1335"/>
                    <a:pt x="4849" y="1223"/>
                    <a:pt x="4737" y="1121"/>
                  </a:cubicBezTo>
                  <a:cubicBezTo>
                    <a:pt x="3841" y="357"/>
                    <a:pt x="358" y="31"/>
                    <a:pt x="205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367656" y="3042222"/>
              <a:ext cx="375018" cy="345311"/>
            </a:xfrm>
            <a:custGeom>
              <a:avLst/>
              <a:gdLst/>
              <a:ahLst/>
              <a:cxnLst/>
              <a:rect l="l" t="t" r="r" b="b"/>
              <a:pathLst>
                <a:path w="2954" h="2720" extrusionOk="0">
                  <a:moveTo>
                    <a:pt x="0" y="1"/>
                  </a:moveTo>
                  <a:lnTo>
                    <a:pt x="51" y="204"/>
                  </a:lnTo>
                  <a:cubicBezTo>
                    <a:pt x="91" y="397"/>
                    <a:pt x="509" y="2027"/>
                    <a:pt x="978" y="2434"/>
                  </a:cubicBezTo>
                  <a:cubicBezTo>
                    <a:pt x="1191" y="2618"/>
                    <a:pt x="1467" y="2719"/>
                    <a:pt x="1752" y="2719"/>
                  </a:cubicBezTo>
                  <a:lnTo>
                    <a:pt x="1813" y="2719"/>
                  </a:lnTo>
                  <a:lnTo>
                    <a:pt x="1793" y="2424"/>
                  </a:lnTo>
                  <a:cubicBezTo>
                    <a:pt x="1781" y="2425"/>
                    <a:pt x="1769" y="2425"/>
                    <a:pt x="1756" y="2425"/>
                  </a:cubicBezTo>
                  <a:cubicBezTo>
                    <a:pt x="1545" y="2425"/>
                    <a:pt x="1335" y="2345"/>
                    <a:pt x="1171" y="2200"/>
                  </a:cubicBezTo>
                  <a:cubicBezTo>
                    <a:pt x="876" y="1956"/>
                    <a:pt x="550" y="917"/>
                    <a:pt x="387" y="347"/>
                  </a:cubicBezTo>
                  <a:lnTo>
                    <a:pt x="387" y="347"/>
                  </a:lnTo>
                  <a:cubicBezTo>
                    <a:pt x="978" y="408"/>
                    <a:pt x="2057" y="581"/>
                    <a:pt x="2352" y="825"/>
                  </a:cubicBezTo>
                  <a:cubicBezTo>
                    <a:pt x="2526" y="978"/>
                    <a:pt x="2628" y="1192"/>
                    <a:pt x="2658" y="1416"/>
                  </a:cubicBezTo>
                  <a:lnTo>
                    <a:pt x="2954" y="1386"/>
                  </a:lnTo>
                  <a:cubicBezTo>
                    <a:pt x="2923" y="1080"/>
                    <a:pt x="2770" y="805"/>
                    <a:pt x="2546" y="601"/>
                  </a:cubicBezTo>
                  <a:cubicBezTo>
                    <a:pt x="2078" y="204"/>
                    <a:pt x="397" y="41"/>
                    <a:pt x="204" y="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4811755" y="2458995"/>
              <a:ext cx="594899" cy="667389"/>
            </a:xfrm>
            <a:custGeom>
              <a:avLst/>
              <a:gdLst/>
              <a:ahLst/>
              <a:cxnLst/>
              <a:rect l="l" t="t" r="r" b="b"/>
              <a:pathLst>
                <a:path w="4686" h="5257" extrusionOk="0">
                  <a:moveTo>
                    <a:pt x="4034" y="1"/>
                  </a:moveTo>
                  <a:lnTo>
                    <a:pt x="3850" y="93"/>
                  </a:lnTo>
                  <a:cubicBezTo>
                    <a:pt x="3728" y="175"/>
                    <a:pt x="663" y="1865"/>
                    <a:pt x="154" y="2934"/>
                  </a:cubicBezTo>
                  <a:cubicBezTo>
                    <a:pt x="82" y="3067"/>
                    <a:pt x="32" y="3219"/>
                    <a:pt x="1" y="3362"/>
                  </a:cubicBezTo>
                  <a:lnTo>
                    <a:pt x="286" y="3434"/>
                  </a:lnTo>
                  <a:cubicBezTo>
                    <a:pt x="317" y="3311"/>
                    <a:pt x="367" y="3179"/>
                    <a:pt x="419" y="3056"/>
                  </a:cubicBezTo>
                  <a:cubicBezTo>
                    <a:pt x="826" y="2221"/>
                    <a:pt x="3138" y="847"/>
                    <a:pt x="3810" y="460"/>
                  </a:cubicBezTo>
                  <a:cubicBezTo>
                    <a:pt x="3932" y="1234"/>
                    <a:pt x="4309" y="3891"/>
                    <a:pt x="3902" y="4737"/>
                  </a:cubicBezTo>
                  <a:cubicBezTo>
                    <a:pt x="3841" y="4849"/>
                    <a:pt x="3780" y="4971"/>
                    <a:pt x="3698" y="5073"/>
                  </a:cubicBezTo>
                  <a:lnTo>
                    <a:pt x="3932" y="5256"/>
                  </a:lnTo>
                  <a:cubicBezTo>
                    <a:pt x="4024" y="5134"/>
                    <a:pt x="4105" y="5002"/>
                    <a:pt x="4176" y="4859"/>
                  </a:cubicBezTo>
                  <a:cubicBezTo>
                    <a:pt x="4686" y="3800"/>
                    <a:pt x="4095" y="347"/>
                    <a:pt x="4075" y="205"/>
                  </a:cubicBezTo>
                  <a:lnTo>
                    <a:pt x="4034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4955340" y="2632287"/>
              <a:ext cx="329823" cy="407518"/>
            </a:xfrm>
            <a:custGeom>
              <a:avLst/>
              <a:gdLst/>
              <a:ahLst/>
              <a:cxnLst/>
              <a:rect l="l" t="t" r="r" b="b"/>
              <a:pathLst>
                <a:path w="2598" h="3210" extrusionOk="0">
                  <a:moveTo>
                    <a:pt x="2251" y="1"/>
                  </a:moveTo>
                  <a:lnTo>
                    <a:pt x="2068" y="103"/>
                  </a:lnTo>
                  <a:cubicBezTo>
                    <a:pt x="1895" y="195"/>
                    <a:pt x="428" y="1019"/>
                    <a:pt x="164" y="1569"/>
                  </a:cubicBezTo>
                  <a:cubicBezTo>
                    <a:pt x="31" y="1844"/>
                    <a:pt x="1" y="2160"/>
                    <a:pt x="92" y="2456"/>
                  </a:cubicBezTo>
                  <a:lnTo>
                    <a:pt x="377" y="2363"/>
                  </a:lnTo>
                  <a:cubicBezTo>
                    <a:pt x="316" y="2139"/>
                    <a:pt x="327" y="1906"/>
                    <a:pt x="428" y="1702"/>
                  </a:cubicBezTo>
                  <a:cubicBezTo>
                    <a:pt x="591" y="1345"/>
                    <a:pt x="1508" y="765"/>
                    <a:pt x="2027" y="469"/>
                  </a:cubicBezTo>
                  <a:cubicBezTo>
                    <a:pt x="2108" y="1050"/>
                    <a:pt x="2231" y="2130"/>
                    <a:pt x="2058" y="2486"/>
                  </a:cubicBezTo>
                  <a:cubicBezTo>
                    <a:pt x="1956" y="2689"/>
                    <a:pt x="1783" y="2852"/>
                    <a:pt x="1569" y="2934"/>
                  </a:cubicBezTo>
                  <a:lnTo>
                    <a:pt x="1681" y="3209"/>
                  </a:lnTo>
                  <a:cubicBezTo>
                    <a:pt x="1966" y="3097"/>
                    <a:pt x="2200" y="2883"/>
                    <a:pt x="2332" y="2608"/>
                  </a:cubicBezTo>
                  <a:cubicBezTo>
                    <a:pt x="2597" y="2058"/>
                    <a:pt x="2323" y="388"/>
                    <a:pt x="2282" y="204"/>
                  </a:cubicBezTo>
                  <a:lnTo>
                    <a:pt x="2251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5281230" y="2918061"/>
              <a:ext cx="641364" cy="605310"/>
            </a:xfrm>
            <a:custGeom>
              <a:avLst/>
              <a:gdLst/>
              <a:ahLst/>
              <a:cxnLst/>
              <a:rect l="l" t="t" r="r" b="b"/>
              <a:pathLst>
                <a:path w="5052" h="4768" extrusionOk="0">
                  <a:moveTo>
                    <a:pt x="5052" y="1"/>
                  </a:moveTo>
                  <a:lnTo>
                    <a:pt x="4837" y="11"/>
                  </a:lnTo>
                  <a:cubicBezTo>
                    <a:pt x="4695" y="31"/>
                    <a:pt x="1212" y="357"/>
                    <a:pt x="315" y="1121"/>
                  </a:cubicBezTo>
                  <a:cubicBezTo>
                    <a:pt x="193" y="1223"/>
                    <a:pt x="91" y="1335"/>
                    <a:pt x="0" y="1457"/>
                  </a:cubicBezTo>
                  <a:lnTo>
                    <a:pt x="234" y="1640"/>
                  </a:lnTo>
                  <a:cubicBezTo>
                    <a:pt x="315" y="1529"/>
                    <a:pt x="407" y="1436"/>
                    <a:pt x="509" y="1345"/>
                  </a:cubicBezTo>
                  <a:cubicBezTo>
                    <a:pt x="1212" y="744"/>
                    <a:pt x="3880" y="418"/>
                    <a:pt x="4654" y="337"/>
                  </a:cubicBezTo>
                  <a:lnTo>
                    <a:pt x="4654" y="337"/>
                  </a:lnTo>
                  <a:cubicBezTo>
                    <a:pt x="4450" y="1090"/>
                    <a:pt x="3728" y="3677"/>
                    <a:pt x="3024" y="4278"/>
                  </a:cubicBezTo>
                  <a:cubicBezTo>
                    <a:pt x="2923" y="4370"/>
                    <a:pt x="2811" y="4441"/>
                    <a:pt x="2699" y="4502"/>
                  </a:cubicBezTo>
                  <a:lnTo>
                    <a:pt x="2841" y="4767"/>
                  </a:lnTo>
                  <a:cubicBezTo>
                    <a:pt x="2974" y="4695"/>
                    <a:pt x="3096" y="4604"/>
                    <a:pt x="3218" y="4502"/>
                  </a:cubicBezTo>
                  <a:cubicBezTo>
                    <a:pt x="4115" y="3738"/>
                    <a:pt x="4960" y="347"/>
                    <a:pt x="5000" y="194"/>
                  </a:cubicBezTo>
                  <a:lnTo>
                    <a:pt x="5052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5400186" y="3042222"/>
              <a:ext cx="376287" cy="345311"/>
            </a:xfrm>
            <a:custGeom>
              <a:avLst/>
              <a:gdLst/>
              <a:ahLst/>
              <a:cxnLst/>
              <a:rect l="l" t="t" r="r" b="b"/>
              <a:pathLst>
                <a:path w="2964" h="2720" extrusionOk="0">
                  <a:moveTo>
                    <a:pt x="2963" y="1"/>
                  </a:moveTo>
                  <a:lnTo>
                    <a:pt x="2750" y="21"/>
                  </a:lnTo>
                  <a:cubicBezTo>
                    <a:pt x="2567" y="41"/>
                    <a:pt x="876" y="204"/>
                    <a:pt x="417" y="601"/>
                  </a:cubicBezTo>
                  <a:cubicBezTo>
                    <a:pt x="183" y="805"/>
                    <a:pt x="41" y="1080"/>
                    <a:pt x="0" y="1386"/>
                  </a:cubicBezTo>
                  <a:lnTo>
                    <a:pt x="295" y="1416"/>
                  </a:lnTo>
                  <a:cubicBezTo>
                    <a:pt x="326" y="1192"/>
                    <a:pt x="438" y="978"/>
                    <a:pt x="611" y="825"/>
                  </a:cubicBezTo>
                  <a:cubicBezTo>
                    <a:pt x="906" y="581"/>
                    <a:pt x="1976" y="408"/>
                    <a:pt x="2567" y="347"/>
                  </a:cubicBezTo>
                  <a:lnTo>
                    <a:pt x="2567" y="347"/>
                  </a:lnTo>
                  <a:cubicBezTo>
                    <a:pt x="2413" y="917"/>
                    <a:pt x="2078" y="1956"/>
                    <a:pt x="1793" y="2200"/>
                  </a:cubicBezTo>
                  <a:cubicBezTo>
                    <a:pt x="1628" y="2345"/>
                    <a:pt x="1410" y="2425"/>
                    <a:pt x="1197" y="2425"/>
                  </a:cubicBezTo>
                  <a:cubicBezTo>
                    <a:pt x="1185" y="2425"/>
                    <a:pt x="1173" y="2425"/>
                    <a:pt x="1161" y="2424"/>
                  </a:cubicBezTo>
                  <a:lnTo>
                    <a:pt x="1151" y="2719"/>
                  </a:lnTo>
                  <a:lnTo>
                    <a:pt x="1202" y="2719"/>
                  </a:lnTo>
                  <a:cubicBezTo>
                    <a:pt x="1487" y="2719"/>
                    <a:pt x="1762" y="2618"/>
                    <a:pt x="1986" y="2434"/>
                  </a:cubicBezTo>
                  <a:cubicBezTo>
                    <a:pt x="2444" y="2027"/>
                    <a:pt x="2861" y="397"/>
                    <a:pt x="2913" y="204"/>
                  </a:cubicBezTo>
                  <a:lnTo>
                    <a:pt x="2963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4288198" y="4114094"/>
              <a:ext cx="566462" cy="606452"/>
            </a:xfrm>
            <a:custGeom>
              <a:avLst/>
              <a:gdLst/>
              <a:ahLst/>
              <a:cxnLst/>
              <a:rect l="l" t="t" r="r" b="b"/>
              <a:pathLst>
                <a:path w="4462" h="4777" extrusionOk="0">
                  <a:moveTo>
                    <a:pt x="51" y="0"/>
                  </a:moveTo>
                  <a:cubicBezTo>
                    <a:pt x="21" y="143"/>
                    <a:pt x="1" y="296"/>
                    <a:pt x="1" y="459"/>
                  </a:cubicBezTo>
                  <a:cubicBezTo>
                    <a:pt x="1" y="1640"/>
                    <a:pt x="2027" y="4492"/>
                    <a:pt x="2108" y="4614"/>
                  </a:cubicBezTo>
                  <a:lnTo>
                    <a:pt x="2230" y="4777"/>
                  </a:lnTo>
                  <a:lnTo>
                    <a:pt x="2353" y="4614"/>
                  </a:lnTo>
                  <a:cubicBezTo>
                    <a:pt x="2445" y="4492"/>
                    <a:pt x="4461" y="1640"/>
                    <a:pt x="4461" y="459"/>
                  </a:cubicBezTo>
                  <a:cubicBezTo>
                    <a:pt x="4461" y="296"/>
                    <a:pt x="4451" y="143"/>
                    <a:pt x="4421" y="0"/>
                  </a:cubicBezTo>
                  <a:lnTo>
                    <a:pt x="4125" y="61"/>
                  </a:lnTo>
                  <a:cubicBezTo>
                    <a:pt x="4145" y="183"/>
                    <a:pt x="4166" y="316"/>
                    <a:pt x="4166" y="459"/>
                  </a:cubicBezTo>
                  <a:cubicBezTo>
                    <a:pt x="4166" y="1385"/>
                    <a:pt x="2679" y="3616"/>
                    <a:pt x="2230" y="4257"/>
                  </a:cubicBezTo>
                  <a:cubicBezTo>
                    <a:pt x="1793" y="3616"/>
                    <a:pt x="306" y="1385"/>
                    <a:pt x="306" y="459"/>
                  </a:cubicBezTo>
                  <a:cubicBezTo>
                    <a:pt x="306" y="316"/>
                    <a:pt x="316" y="183"/>
                    <a:pt x="347" y="61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4418706" y="4129583"/>
              <a:ext cx="305321" cy="399646"/>
            </a:xfrm>
            <a:custGeom>
              <a:avLst/>
              <a:gdLst/>
              <a:ahLst/>
              <a:cxnLst/>
              <a:rect l="l" t="t" r="r" b="b"/>
              <a:pathLst>
                <a:path w="2405" h="3148" extrusionOk="0">
                  <a:moveTo>
                    <a:pt x="327" y="0"/>
                  </a:moveTo>
                  <a:cubicBezTo>
                    <a:pt x="113" y="224"/>
                    <a:pt x="1" y="520"/>
                    <a:pt x="1" y="826"/>
                  </a:cubicBezTo>
                  <a:cubicBezTo>
                    <a:pt x="1" y="1437"/>
                    <a:pt x="969" y="2822"/>
                    <a:pt x="1080" y="2974"/>
                  </a:cubicBezTo>
                  <a:lnTo>
                    <a:pt x="1202" y="3148"/>
                  </a:lnTo>
                  <a:lnTo>
                    <a:pt x="1325" y="2974"/>
                  </a:lnTo>
                  <a:cubicBezTo>
                    <a:pt x="1437" y="2822"/>
                    <a:pt x="2404" y="1437"/>
                    <a:pt x="2404" y="826"/>
                  </a:cubicBezTo>
                  <a:cubicBezTo>
                    <a:pt x="2404" y="520"/>
                    <a:pt x="2293" y="224"/>
                    <a:pt x="2089" y="0"/>
                  </a:cubicBezTo>
                  <a:lnTo>
                    <a:pt x="1865" y="204"/>
                  </a:lnTo>
                  <a:cubicBezTo>
                    <a:pt x="2028" y="367"/>
                    <a:pt x="2109" y="591"/>
                    <a:pt x="2109" y="826"/>
                  </a:cubicBezTo>
                  <a:cubicBezTo>
                    <a:pt x="2109" y="1213"/>
                    <a:pt x="1539" y="2129"/>
                    <a:pt x="1202" y="2628"/>
                  </a:cubicBezTo>
                  <a:cubicBezTo>
                    <a:pt x="877" y="2129"/>
                    <a:pt x="296" y="1213"/>
                    <a:pt x="296" y="826"/>
                  </a:cubicBezTo>
                  <a:cubicBezTo>
                    <a:pt x="296" y="591"/>
                    <a:pt x="388" y="367"/>
                    <a:pt x="541" y="204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737345" y="3882657"/>
              <a:ext cx="594899" cy="667262"/>
            </a:xfrm>
            <a:custGeom>
              <a:avLst/>
              <a:gdLst/>
              <a:ahLst/>
              <a:cxnLst/>
              <a:rect l="l" t="t" r="r" b="b"/>
              <a:pathLst>
                <a:path w="4686" h="5256" extrusionOk="0">
                  <a:moveTo>
                    <a:pt x="744" y="0"/>
                  </a:moveTo>
                  <a:cubicBezTo>
                    <a:pt x="653" y="112"/>
                    <a:pt x="571" y="245"/>
                    <a:pt x="510" y="387"/>
                  </a:cubicBezTo>
                  <a:cubicBezTo>
                    <a:pt x="1" y="1456"/>
                    <a:pt x="581" y="4899"/>
                    <a:pt x="612" y="5041"/>
                  </a:cubicBezTo>
                  <a:lnTo>
                    <a:pt x="642" y="5256"/>
                  </a:lnTo>
                  <a:lnTo>
                    <a:pt x="825" y="5154"/>
                  </a:lnTo>
                  <a:cubicBezTo>
                    <a:pt x="958" y="5082"/>
                    <a:pt x="4014" y="3382"/>
                    <a:pt x="4523" y="2323"/>
                  </a:cubicBezTo>
                  <a:cubicBezTo>
                    <a:pt x="4594" y="2180"/>
                    <a:pt x="4645" y="2037"/>
                    <a:pt x="4686" y="1884"/>
                  </a:cubicBezTo>
                  <a:lnTo>
                    <a:pt x="4390" y="1813"/>
                  </a:lnTo>
                  <a:cubicBezTo>
                    <a:pt x="4360" y="1945"/>
                    <a:pt x="4319" y="2067"/>
                    <a:pt x="4258" y="2190"/>
                  </a:cubicBezTo>
                  <a:cubicBezTo>
                    <a:pt x="3851" y="3025"/>
                    <a:pt x="1538" y="4400"/>
                    <a:pt x="866" y="4787"/>
                  </a:cubicBezTo>
                  <a:cubicBezTo>
                    <a:pt x="744" y="4013"/>
                    <a:pt x="377" y="1355"/>
                    <a:pt x="775" y="519"/>
                  </a:cubicBezTo>
                  <a:cubicBezTo>
                    <a:pt x="836" y="397"/>
                    <a:pt x="907" y="286"/>
                    <a:pt x="979" y="184"/>
                  </a:cubicBezTo>
                  <a:lnTo>
                    <a:pt x="744" y="0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3858967" y="3967970"/>
              <a:ext cx="328553" cy="408660"/>
            </a:xfrm>
            <a:custGeom>
              <a:avLst/>
              <a:gdLst/>
              <a:ahLst/>
              <a:cxnLst/>
              <a:rect l="l" t="t" r="r" b="b"/>
              <a:pathLst>
                <a:path w="2588" h="3219" extrusionOk="0">
                  <a:moveTo>
                    <a:pt x="906" y="1"/>
                  </a:moveTo>
                  <a:cubicBezTo>
                    <a:pt x="621" y="112"/>
                    <a:pt x="397" y="327"/>
                    <a:pt x="265" y="601"/>
                  </a:cubicBezTo>
                  <a:cubicBezTo>
                    <a:pt x="0" y="1151"/>
                    <a:pt x="275" y="2821"/>
                    <a:pt x="306" y="3005"/>
                  </a:cubicBezTo>
                  <a:lnTo>
                    <a:pt x="347" y="3219"/>
                  </a:lnTo>
                  <a:lnTo>
                    <a:pt x="530" y="3117"/>
                  </a:lnTo>
                  <a:cubicBezTo>
                    <a:pt x="693" y="3025"/>
                    <a:pt x="2169" y="2200"/>
                    <a:pt x="2434" y="1640"/>
                  </a:cubicBezTo>
                  <a:cubicBezTo>
                    <a:pt x="2567" y="1365"/>
                    <a:pt x="2587" y="1060"/>
                    <a:pt x="2495" y="764"/>
                  </a:cubicBezTo>
                  <a:lnTo>
                    <a:pt x="2495" y="764"/>
                  </a:lnTo>
                  <a:lnTo>
                    <a:pt x="2210" y="856"/>
                  </a:lnTo>
                  <a:cubicBezTo>
                    <a:pt x="2282" y="1070"/>
                    <a:pt x="2261" y="1304"/>
                    <a:pt x="2159" y="1518"/>
                  </a:cubicBezTo>
                  <a:cubicBezTo>
                    <a:pt x="1996" y="1864"/>
                    <a:pt x="1080" y="2445"/>
                    <a:pt x="571" y="2750"/>
                  </a:cubicBezTo>
                  <a:cubicBezTo>
                    <a:pt x="479" y="2160"/>
                    <a:pt x="367" y="1080"/>
                    <a:pt x="530" y="734"/>
                  </a:cubicBezTo>
                  <a:cubicBezTo>
                    <a:pt x="632" y="520"/>
                    <a:pt x="804" y="367"/>
                    <a:pt x="1019" y="275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3221405" y="3484403"/>
              <a:ext cx="641491" cy="606452"/>
            </a:xfrm>
            <a:custGeom>
              <a:avLst/>
              <a:gdLst/>
              <a:ahLst/>
              <a:cxnLst/>
              <a:rect l="l" t="t" r="r" b="b"/>
              <a:pathLst>
                <a:path w="5053" h="4777" extrusionOk="0">
                  <a:moveTo>
                    <a:pt x="2201" y="1"/>
                  </a:moveTo>
                  <a:cubicBezTo>
                    <a:pt x="2069" y="72"/>
                    <a:pt x="1947" y="164"/>
                    <a:pt x="1834" y="265"/>
                  </a:cubicBezTo>
                  <a:cubicBezTo>
                    <a:pt x="928" y="1039"/>
                    <a:pt x="82" y="4430"/>
                    <a:pt x="52" y="4573"/>
                  </a:cubicBezTo>
                  <a:lnTo>
                    <a:pt x="1" y="4777"/>
                  </a:lnTo>
                  <a:lnTo>
                    <a:pt x="205" y="4756"/>
                  </a:lnTo>
                  <a:cubicBezTo>
                    <a:pt x="358" y="4747"/>
                    <a:pt x="3841" y="4421"/>
                    <a:pt x="4737" y="3647"/>
                  </a:cubicBezTo>
                  <a:cubicBezTo>
                    <a:pt x="4849" y="3545"/>
                    <a:pt x="4961" y="3432"/>
                    <a:pt x="5052" y="3321"/>
                  </a:cubicBezTo>
                  <a:lnTo>
                    <a:pt x="4808" y="3137"/>
                  </a:lnTo>
                  <a:cubicBezTo>
                    <a:pt x="4737" y="3239"/>
                    <a:pt x="4645" y="3331"/>
                    <a:pt x="4543" y="3423"/>
                  </a:cubicBezTo>
                  <a:cubicBezTo>
                    <a:pt x="3830" y="4023"/>
                    <a:pt x="1162" y="4349"/>
                    <a:pt x="388" y="4441"/>
                  </a:cubicBezTo>
                  <a:cubicBezTo>
                    <a:pt x="592" y="3687"/>
                    <a:pt x="1315" y="1101"/>
                    <a:pt x="2028" y="490"/>
                  </a:cubicBezTo>
                  <a:cubicBezTo>
                    <a:pt x="2130" y="408"/>
                    <a:pt x="2232" y="327"/>
                    <a:pt x="2343" y="265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367656" y="3619989"/>
              <a:ext cx="375018" cy="345565"/>
            </a:xfrm>
            <a:custGeom>
              <a:avLst/>
              <a:gdLst/>
              <a:ahLst/>
              <a:cxnLst/>
              <a:rect l="l" t="t" r="r" b="b"/>
              <a:pathLst>
                <a:path w="2954" h="2722" extrusionOk="0">
                  <a:moveTo>
                    <a:pt x="1773" y="1"/>
                  </a:moveTo>
                  <a:cubicBezTo>
                    <a:pt x="1481" y="1"/>
                    <a:pt x="1192" y="103"/>
                    <a:pt x="978" y="297"/>
                  </a:cubicBezTo>
                  <a:cubicBezTo>
                    <a:pt x="509" y="694"/>
                    <a:pt x="91" y="2334"/>
                    <a:pt x="51" y="2518"/>
                  </a:cubicBezTo>
                  <a:lnTo>
                    <a:pt x="0" y="2721"/>
                  </a:lnTo>
                  <a:lnTo>
                    <a:pt x="204" y="2701"/>
                  </a:lnTo>
                  <a:cubicBezTo>
                    <a:pt x="397" y="2681"/>
                    <a:pt x="2078" y="2518"/>
                    <a:pt x="2546" y="2120"/>
                  </a:cubicBezTo>
                  <a:cubicBezTo>
                    <a:pt x="2770" y="1927"/>
                    <a:pt x="2923" y="1642"/>
                    <a:pt x="2954" y="1336"/>
                  </a:cubicBezTo>
                  <a:lnTo>
                    <a:pt x="2658" y="1305"/>
                  </a:lnTo>
                  <a:cubicBezTo>
                    <a:pt x="2628" y="1540"/>
                    <a:pt x="2526" y="1744"/>
                    <a:pt x="2352" y="1896"/>
                  </a:cubicBezTo>
                  <a:cubicBezTo>
                    <a:pt x="2057" y="2151"/>
                    <a:pt x="978" y="2314"/>
                    <a:pt x="387" y="2385"/>
                  </a:cubicBezTo>
                  <a:cubicBezTo>
                    <a:pt x="550" y="1805"/>
                    <a:pt x="876" y="776"/>
                    <a:pt x="1171" y="521"/>
                  </a:cubicBezTo>
                  <a:cubicBezTo>
                    <a:pt x="1334" y="378"/>
                    <a:pt x="1542" y="306"/>
                    <a:pt x="1752" y="306"/>
                  </a:cubicBezTo>
                  <a:cubicBezTo>
                    <a:pt x="1766" y="306"/>
                    <a:pt x="1779" y="307"/>
                    <a:pt x="1793" y="307"/>
                  </a:cubicBezTo>
                  <a:lnTo>
                    <a:pt x="1813" y="2"/>
                  </a:lnTo>
                  <a:cubicBezTo>
                    <a:pt x="1800" y="1"/>
                    <a:pt x="1786" y="1"/>
                    <a:pt x="1773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4811755" y="3882657"/>
              <a:ext cx="594899" cy="667262"/>
            </a:xfrm>
            <a:custGeom>
              <a:avLst/>
              <a:gdLst/>
              <a:ahLst/>
              <a:cxnLst/>
              <a:rect l="l" t="t" r="r" b="b"/>
              <a:pathLst>
                <a:path w="4686" h="5256" extrusionOk="0">
                  <a:moveTo>
                    <a:pt x="3932" y="0"/>
                  </a:moveTo>
                  <a:lnTo>
                    <a:pt x="3698" y="184"/>
                  </a:lnTo>
                  <a:cubicBezTo>
                    <a:pt x="3780" y="286"/>
                    <a:pt x="3841" y="397"/>
                    <a:pt x="3902" y="519"/>
                  </a:cubicBezTo>
                  <a:cubicBezTo>
                    <a:pt x="4309" y="1355"/>
                    <a:pt x="3932" y="4013"/>
                    <a:pt x="3810" y="4787"/>
                  </a:cubicBezTo>
                  <a:cubicBezTo>
                    <a:pt x="3138" y="4400"/>
                    <a:pt x="826" y="3025"/>
                    <a:pt x="419" y="2190"/>
                  </a:cubicBezTo>
                  <a:cubicBezTo>
                    <a:pt x="367" y="2067"/>
                    <a:pt x="317" y="1945"/>
                    <a:pt x="286" y="1813"/>
                  </a:cubicBezTo>
                  <a:lnTo>
                    <a:pt x="1" y="1884"/>
                  </a:lnTo>
                  <a:cubicBezTo>
                    <a:pt x="32" y="2037"/>
                    <a:pt x="82" y="2180"/>
                    <a:pt x="154" y="2323"/>
                  </a:cubicBezTo>
                  <a:cubicBezTo>
                    <a:pt x="663" y="3382"/>
                    <a:pt x="3728" y="5082"/>
                    <a:pt x="3850" y="5154"/>
                  </a:cubicBezTo>
                  <a:lnTo>
                    <a:pt x="4034" y="5256"/>
                  </a:lnTo>
                  <a:lnTo>
                    <a:pt x="4075" y="5041"/>
                  </a:lnTo>
                  <a:cubicBezTo>
                    <a:pt x="4095" y="4899"/>
                    <a:pt x="4686" y="1456"/>
                    <a:pt x="4176" y="387"/>
                  </a:cubicBezTo>
                  <a:cubicBezTo>
                    <a:pt x="4105" y="245"/>
                    <a:pt x="4024" y="112"/>
                    <a:pt x="393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4955340" y="3967970"/>
              <a:ext cx="329823" cy="408660"/>
            </a:xfrm>
            <a:custGeom>
              <a:avLst/>
              <a:gdLst/>
              <a:ahLst/>
              <a:cxnLst/>
              <a:rect l="l" t="t" r="r" b="b"/>
              <a:pathLst>
                <a:path w="2598" h="3219" extrusionOk="0">
                  <a:moveTo>
                    <a:pt x="1681" y="1"/>
                  </a:moveTo>
                  <a:lnTo>
                    <a:pt x="1569" y="275"/>
                  </a:lnTo>
                  <a:cubicBezTo>
                    <a:pt x="1783" y="367"/>
                    <a:pt x="1956" y="520"/>
                    <a:pt x="2058" y="734"/>
                  </a:cubicBezTo>
                  <a:cubicBezTo>
                    <a:pt x="2231" y="1080"/>
                    <a:pt x="2108" y="2160"/>
                    <a:pt x="2027" y="2750"/>
                  </a:cubicBezTo>
                  <a:cubicBezTo>
                    <a:pt x="1508" y="2445"/>
                    <a:pt x="591" y="1864"/>
                    <a:pt x="428" y="1518"/>
                  </a:cubicBezTo>
                  <a:cubicBezTo>
                    <a:pt x="327" y="1304"/>
                    <a:pt x="316" y="1070"/>
                    <a:pt x="377" y="856"/>
                  </a:cubicBezTo>
                  <a:lnTo>
                    <a:pt x="92" y="764"/>
                  </a:lnTo>
                  <a:lnTo>
                    <a:pt x="92" y="764"/>
                  </a:lnTo>
                  <a:cubicBezTo>
                    <a:pt x="1" y="1060"/>
                    <a:pt x="31" y="1365"/>
                    <a:pt x="164" y="1640"/>
                  </a:cubicBezTo>
                  <a:cubicBezTo>
                    <a:pt x="428" y="2200"/>
                    <a:pt x="1895" y="3025"/>
                    <a:pt x="2068" y="3117"/>
                  </a:cubicBezTo>
                  <a:lnTo>
                    <a:pt x="2251" y="3219"/>
                  </a:lnTo>
                  <a:lnTo>
                    <a:pt x="2282" y="3005"/>
                  </a:lnTo>
                  <a:cubicBezTo>
                    <a:pt x="2323" y="2821"/>
                    <a:pt x="2597" y="1151"/>
                    <a:pt x="2332" y="601"/>
                  </a:cubicBezTo>
                  <a:cubicBezTo>
                    <a:pt x="2200" y="327"/>
                    <a:pt x="1966" y="112"/>
                    <a:pt x="168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281230" y="3484403"/>
              <a:ext cx="641364" cy="606452"/>
            </a:xfrm>
            <a:custGeom>
              <a:avLst/>
              <a:gdLst/>
              <a:ahLst/>
              <a:cxnLst/>
              <a:rect l="l" t="t" r="r" b="b"/>
              <a:pathLst>
                <a:path w="5052" h="4777" extrusionOk="0">
                  <a:moveTo>
                    <a:pt x="2841" y="1"/>
                  </a:moveTo>
                  <a:lnTo>
                    <a:pt x="2699" y="265"/>
                  </a:lnTo>
                  <a:cubicBezTo>
                    <a:pt x="2811" y="327"/>
                    <a:pt x="2923" y="408"/>
                    <a:pt x="3024" y="490"/>
                  </a:cubicBezTo>
                  <a:cubicBezTo>
                    <a:pt x="3728" y="1101"/>
                    <a:pt x="4450" y="3687"/>
                    <a:pt x="4654" y="4441"/>
                  </a:cubicBezTo>
                  <a:cubicBezTo>
                    <a:pt x="3880" y="4349"/>
                    <a:pt x="1212" y="4023"/>
                    <a:pt x="509" y="3423"/>
                  </a:cubicBezTo>
                  <a:cubicBezTo>
                    <a:pt x="407" y="3331"/>
                    <a:pt x="315" y="3239"/>
                    <a:pt x="234" y="3137"/>
                  </a:cubicBezTo>
                  <a:lnTo>
                    <a:pt x="0" y="3321"/>
                  </a:lnTo>
                  <a:cubicBezTo>
                    <a:pt x="91" y="3432"/>
                    <a:pt x="193" y="3545"/>
                    <a:pt x="315" y="3647"/>
                  </a:cubicBezTo>
                  <a:cubicBezTo>
                    <a:pt x="1212" y="4421"/>
                    <a:pt x="4695" y="4747"/>
                    <a:pt x="4837" y="4756"/>
                  </a:cubicBezTo>
                  <a:lnTo>
                    <a:pt x="5052" y="4777"/>
                  </a:lnTo>
                  <a:lnTo>
                    <a:pt x="5000" y="4573"/>
                  </a:lnTo>
                  <a:cubicBezTo>
                    <a:pt x="4960" y="4430"/>
                    <a:pt x="4115" y="1039"/>
                    <a:pt x="3218" y="265"/>
                  </a:cubicBezTo>
                  <a:cubicBezTo>
                    <a:pt x="3096" y="164"/>
                    <a:pt x="2974" y="72"/>
                    <a:pt x="2841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400186" y="3619989"/>
              <a:ext cx="376287" cy="345565"/>
            </a:xfrm>
            <a:custGeom>
              <a:avLst/>
              <a:gdLst/>
              <a:ahLst/>
              <a:cxnLst/>
              <a:rect l="l" t="t" r="r" b="b"/>
              <a:pathLst>
                <a:path w="2964" h="2722" extrusionOk="0">
                  <a:moveTo>
                    <a:pt x="1191" y="1"/>
                  </a:moveTo>
                  <a:cubicBezTo>
                    <a:pt x="1177" y="1"/>
                    <a:pt x="1164" y="1"/>
                    <a:pt x="1151" y="2"/>
                  </a:cubicBezTo>
                  <a:lnTo>
                    <a:pt x="1161" y="307"/>
                  </a:lnTo>
                  <a:cubicBezTo>
                    <a:pt x="1175" y="307"/>
                    <a:pt x="1189" y="306"/>
                    <a:pt x="1203" y="306"/>
                  </a:cubicBezTo>
                  <a:cubicBezTo>
                    <a:pt x="1422" y="306"/>
                    <a:pt x="1629" y="378"/>
                    <a:pt x="1793" y="521"/>
                  </a:cubicBezTo>
                  <a:cubicBezTo>
                    <a:pt x="2078" y="776"/>
                    <a:pt x="2413" y="1805"/>
                    <a:pt x="2567" y="2385"/>
                  </a:cubicBezTo>
                  <a:cubicBezTo>
                    <a:pt x="1976" y="2314"/>
                    <a:pt x="906" y="2151"/>
                    <a:pt x="611" y="1896"/>
                  </a:cubicBezTo>
                  <a:cubicBezTo>
                    <a:pt x="438" y="1744"/>
                    <a:pt x="326" y="1540"/>
                    <a:pt x="295" y="1305"/>
                  </a:cubicBezTo>
                  <a:lnTo>
                    <a:pt x="0" y="1336"/>
                  </a:lnTo>
                  <a:cubicBezTo>
                    <a:pt x="41" y="1642"/>
                    <a:pt x="183" y="1927"/>
                    <a:pt x="417" y="2120"/>
                  </a:cubicBezTo>
                  <a:cubicBezTo>
                    <a:pt x="876" y="2518"/>
                    <a:pt x="2567" y="2681"/>
                    <a:pt x="2750" y="2701"/>
                  </a:cubicBezTo>
                  <a:lnTo>
                    <a:pt x="2963" y="2721"/>
                  </a:lnTo>
                  <a:lnTo>
                    <a:pt x="2913" y="2518"/>
                  </a:lnTo>
                  <a:cubicBezTo>
                    <a:pt x="2861" y="2334"/>
                    <a:pt x="2444" y="694"/>
                    <a:pt x="1986" y="297"/>
                  </a:cubicBezTo>
                  <a:cubicBezTo>
                    <a:pt x="1762" y="103"/>
                    <a:pt x="1482" y="1"/>
                    <a:pt x="1191" y="1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487754" y="2843158"/>
              <a:ext cx="2167079" cy="1322718"/>
            </a:xfrm>
            <a:custGeom>
              <a:avLst/>
              <a:gdLst/>
              <a:ahLst/>
              <a:cxnLst/>
              <a:rect l="l" t="t" r="r" b="b"/>
              <a:pathLst>
                <a:path w="17070" h="10419" extrusionOk="0">
                  <a:moveTo>
                    <a:pt x="8535" y="295"/>
                  </a:moveTo>
                  <a:cubicBezTo>
                    <a:pt x="13689" y="295"/>
                    <a:pt x="16286" y="4491"/>
                    <a:pt x="16398" y="4665"/>
                  </a:cubicBezTo>
                  <a:lnTo>
                    <a:pt x="16724" y="5204"/>
                  </a:lnTo>
                  <a:lnTo>
                    <a:pt x="16398" y="5744"/>
                  </a:lnTo>
                  <a:cubicBezTo>
                    <a:pt x="16286" y="5928"/>
                    <a:pt x="13689" y="10113"/>
                    <a:pt x="8535" y="10113"/>
                  </a:cubicBezTo>
                  <a:cubicBezTo>
                    <a:pt x="3393" y="10113"/>
                    <a:pt x="786" y="5928"/>
                    <a:pt x="684" y="5744"/>
                  </a:cubicBezTo>
                  <a:lnTo>
                    <a:pt x="358" y="5204"/>
                  </a:lnTo>
                  <a:lnTo>
                    <a:pt x="684" y="4665"/>
                  </a:lnTo>
                  <a:cubicBezTo>
                    <a:pt x="786" y="4491"/>
                    <a:pt x="3393" y="295"/>
                    <a:pt x="8535" y="295"/>
                  </a:cubicBezTo>
                  <a:close/>
                  <a:moveTo>
                    <a:pt x="8535" y="0"/>
                  </a:moveTo>
                  <a:cubicBezTo>
                    <a:pt x="3230" y="0"/>
                    <a:pt x="541" y="4328"/>
                    <a:pt x="429" y="4511"/>
                  </a:cubicBezTo>
                  <a:lnTo>
                    <a:pt x="1" y="5204"/>
                  </a:lnTo>
                  <a:lnTo>
                    <a:pt x="429" y="5897"/>
                  </a:lnTo>
                  <a:cubicBezTo>
                    <a:pt x="541" y="6090"/>
                    <a:pt x="3219" y="10418"/>
                    <a:pt x="8535" y="10418"/>
                  </a:cubicBezTo>
                  <a:cubicBezTo>
                    <a:pt x="13852" y="10418"/>
                    <a:pt x="16540" y="6090"/>
                    <a:pt x="16653" y="5897"/>
                  </a:cubicBezTo>
                  <a:lnTo>
                    <a:pt x="17070" y="5204"/>
                  </a:lnTo>
                  <a:lnTo>
                    <a:pt x="16653" y="4511"/>
                  </a:lnTo>
                  <a:cubicBezTo>
                    <a:pt x="16540" y="4328"/>
                    <a:pt x="13852" y="0"/>
                    <a:pt x="853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36"/>
          <p:cNvSpPr txBox="1">
            <a:spLocks noGrp="1"/>
          </p:cNvSpPr>
          <p:nvPr>
            <p:ph type="subTitle" idx="1"/>
          </p:nvPr>
        </p:nvSpPr>
        <p:spPr>
          <a:xfrm>
            <a:off x="193172" y="3901359"/>
            <a:ext cx="6158963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How Many Sales according to the gender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Purchasing by age group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Total Amount with age group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Total number of purchasing by top 10 states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Total number of purchasing by top 10 states with amount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</a:rPr>
              <a:t>Purchasing by Marital Status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Category of the purchasing product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C000"/>
                </a:solidFill>
              </a:rPr>
              <a:t>Top 10 Sales purchase id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165293" y="4184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C000"/>
                </a:solidFill>
              </a:rPr>
              <a:t>Q.1 How Many Sales according to the gender 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5515520" y="1313680"/>
            <a:ext cx="3161120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Females are the primary buyers, with significantly higher sales compared to males, suggesting a greater purchasing power and inclination towards festive shopping among women.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EA3E0-81BF-473D-A1C6-70FE91AD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4" y="1168229"/>
            <a:ext cx="4935402" cy="3697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165293" y="4184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C000"/>
                </a:solidFill>
              </a:rPr>
              <a:t>Q.2 Purchasing by age group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158391" y="1439682"/>
            <a:ext cx="2809439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age group of 26-35 years is the most active during Diwali sales, indicating that this demographic is a key target audience for festive promotions.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BBF457-6BF3-4761-BDD9-97723873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504" y="1150164"/>
            <a:ext cx="5025092" cy="37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5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165293" y="4184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</a:rPr>
              <a:t>Q.3 Total Amount with age group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218596" y="95004"/>
            <a:ext cx="5253308" cy="29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The 26-35 age group contributes the highest sales revenue, reinforcing their importance as a valuable customer segment.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6B3BA1-2176-4C0D-A16A-D19F55B4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3" y="2235674"/>
            <a:ext cx="8611754" cy="26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165292" y="418493"/>
            <a:ext cx="81906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C000"/>
                </a:solidFill>
              </a:rPr>
              <a:t>Q.4Total number of purchasing by top 10 states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1409465" y="202804"/>
            <a:ext cx="7734535" cy="2563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Uttar Pradesh, Maharashtra, and Karnataka are the top states with the highest number of orders, indicating higher demand and market potential in these regions.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856DEA-1FAB-42F0-A0FB-ABB611CF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" y="2339738"/>
            <a:ext cx="8615680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>
            <a:spLocks noGrp="1"/>
          </p:cNvSpPr>
          <p:nvPr>
            <p:ph type="title"/>
          </p:nvPr>
        </p:nvSpPr>
        <p:spPr>
          <a:xfrm>
            <a:off x="217331" y="455516"/>
            <a:ext cx="98931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FFC000"/>
                </a:solidFill>
              </a:rPr>
              <a:t>Q.5 Total number of purchasing by top 10 states with amount</a:t>
            </a:r>
          </a:p>
        </p:txBody>
      </p:sp>
      <p:sp>
        <p:nvSpPr>
          <p:cNvPr id="841" name="Google Shape;841;p38"/>
          <p:cNvSpPr txBox="1">
            <a:spLocks noGrp="1"/>
          </p:cNvSpPr>
          <p:nvPr>
            <p:ph type="body" idx="1"/>
          </p:nvPr>
        </p:nvSpPr>
        <p:spPr>
          <a:xfrm>
            <a:off x="269645" y="167838"/>
            <a:ext cx="5344046" cy="29867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9AD5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Uttar Pradesh, Karnataka, and Maharashtra are the top states in terms of total sales revenue, demonstrating their significant contribution to overall sales.</a:t>
            </a:r>
            <a:endParaRPr dirty="0"/>
          </a:p>
        </p:txBody>
      </p:sp>
      <p:grpSp>
        <p:nvGrpSpPr>
          <p:cNvPr id="842" name="Google Shape;842;p38"/>
          <p:cNvGrpSpPr/>
          <p:nvPr/>
        </p:nvGrpSpPr>
        <p:grpSpPr>
          <a:xfrm>
            <a:off x="5651400" y="1492001"/>
            <a:ext cx="2135090" cy="3111507"/>
            <a:chOff x="5563075" y="1492001"/>
            <a:chExt cx="2135090" cy="3111507"/>
          </a:xfrm>
        </p:grpSpPr>
        <p:sp>
          <p:nvSpPr>
            <p:cNvPr id="843" name="Google Shape;843;p38"/>
            <p:cNvSpPr/>
            <p:nvPr/>
          </p:nvSpPr>
          <p:spPr>
            <a:xfrm>
              <a:off x="5563075" y="1492001"/>
              <a:ext cx="2135090" cy="2135090"/>
            </a:xfrm>
            <a:custGeom>
              <a:avLst/>
              <a:gdLst/>
              <a:ahLst/>
              <a:cxnLst/>
              <a:rect l="l" t="t" r="r" b="b"/>
              <a:pathLst>
                <a:path w="17325" h="17325" extrusionOk="0">
                  <a:moveTo>
                    <a:pt x="8658" y="3606"/>
                  </a:moveTo>
                  <a:cubicBezTo>
                    <a:pt x="11458" y="3606"/>
                    <a:pt x="13719" y="5867"/>
                    <a:pt x="13719" y="8667"/>
                  </a:cubicBezTo>
                  <a:cubicBezTo>
                    <a:pt x="13719" y="11458"/>
                    <a:pt x="11458" y="13719"/>
                    <a:pt x="8658" y="13719"/>
                  </a:cubicBezTo>
                  <a:cubicBezTo>
                    <a:pt x="5867" y="13719"/>
                    <a:pt x="3606" y="11458"/>
                    <a:pt x="3606" y="8667"/>
                  </a:cubicBezTo>
                  <a:cubicBezTo>
                    <a:pt x="3606" y="5867"/>
                    <a:pt x="5867" y="3606"/>
                    <a:pt x="8658" y="3606"/>
                  </a:cubicBezTo>
                  <a:close/>
                  <a:moveTo>
                    <a:pt x="8658" y="1"/>
                  </a:moveTo>
                  <a:cubicBezTo>
                    <a:pt x="3881" y="1"/>
                    <a:pt x="1" y="3881"/>
                    <a:pt x="1" y="8667"/>
                  </a:cubicBezTo>
                  <a:cubicBezTo>
                    <a:pt x="1" y="13444"/>
                    <a:pt x="3881" y="17324"/>
                    <a:pt x="8658" y="17324"/>
                  </a:cubicBezTo>
                  <a:cubicBezTo>
                    <a:pt x="13444" y="17324"/>
                    <a:pt x="17324" y="13444"/>
                    <a:pt x="17324" y="8667"/>
                  </a:cubicBezTo>
                  <a:cubicBezTo>
                    <a:pt x="17324" y="3881"/>
                    <a:pt x="13444" y="1"/>
                    <a:pt x="8658" y="1"/>
                  </a:cubicBezTo>
                  <a:close/>
                </a:path>
              </a:pathLst>
            </a:custGeom>
            <a:solidFill>
              <a:srgbClr val="FFFFFF">
                <a:alpha val="22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6007470" y="1936397"/>
              <a:ext cx="1246301" cy="1246301"/>
            </a:xfrm>
            <a:custGeom>
              <a:avLst/>
              <a:gdLst/>
              <a:ahLst/>
              <a:cxnLst/>
              <a:rect l="l" t="t" r="r" b="b"/>
              <a:pathLst>
                <a:path w="10113" h="10113" extrusionOk="0">
                  <a:moveTo>
                    <a:pt x="5052" y="0"/>
                  </a:moveTo>
                  <a:cubicBezTo>
                    <a:pt x="2261" y="0"/>
                    <a:pt x="0" y="2261"/>
                    <a:pt x="0" y="5061"/>
                  </a:cubicBezTo>
                  <a:cubicBezTo>
                    <a:pt x="0" y="7852"/>
                    <a:pt x="2261" y="10113"/>
                    <a:pt x="5052" y="10113"/>
                  </a:cubicBezTo>
                  <a:cubicBezTo>
                    <a:pt x="7852" y="10113"/>
                    <a:pt x="10113" y="7852"/>
                    <a:pt x="10113" y="5061"/>
                  </a:cubicBezTo>
                  <a:cubicBezTo>
                    <a:pt x="10113" y="2261"/>
                    <a:pt x="7852" y="0"/>
                    <a:pt x="5052" y="0"/>
                  </a:cubicBezTo>
                  <a:close/>
                </a:path>
              </a:pathLst>
            </a:custGeom>
            <a:solidFill>
              <a:srgbClr val="FFFFFF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5697404" y="2720684"/>
              <a:ext cx="1879002" cy="1882823"/>
            </a:xfrm>
            <a:custGeom>
              <a:avLst/>
              <a:gdLst/>
              <a:ahLst/>
              <a:cxnLst/>
              <a:rect l="l" t="t" r="r" b="b"/>
              <a:pathLst>
                <a:path w="15247" h="15278" extrusionOk="0">
                  <a:moveTo>
                    <a:pt x="7628" y="1"/>
                  </a:moveTo>
                  <a:cubicBezTo>
                    <a:pt x="7473" y="1"/>
                    <a:pt x="7318" y="82"/>
                    <a:pt x="7242" y="245"/>
                  </a:cubicBezTo>
                  <a:cubicBezTo>
                    <a:pt x="6427" y="1926"/>
                    <a:pt x="4370" y="8148"/>
                    <a:pt x="1080" y="8800"/>
                  </a:cubicBezTo>
                  <a:cubicBezTo>
                    <a:pt x="439" y="8923"/>
                    <a:pt x="0" y="9524"/>
                    <a:pt x="122" y="10165"/>
                  </a:cubicBezTo>
                  <a:cubicBezTo>
                    <a:pt x="724" y="13587"/>
                    <a:pt x="3861" y="15278"/>
                    <a:pt x="7629" y="15278"/>
                  </a:cubicBezTo>
                  <a:cubicBezTo>
                    <a:pt x="11397" y="15278"/>
                    <a:pt x="14523" y="13587"/>
                    <a:pt x="15134" y="10165"/>
                  </a:cubicBezTo>
                  <a:cubicBezTo>
                    <a:pt x="15247" y="9524"/>
                    <a:pt x="14808" y="8923"/>
                    <a:pt x="14177" y="8800"/>
                  </a:cubicBezTo>
                  <a:cubicBezTo>
                    <a:pt x="10877" y="8148"/>
                    <a:pt x="8820" y="1926"/>
                    <a:pt x="8016" y="245"/>
                  </a:cubicBezTo>
                  <a:cubicBezTo>
                    <a:pt x="7939" y="82"/>
                    <a:pt x="7784" y="1"/>
                    <a:pt x="762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6121588" y="1907437"/>
              <a:ext cx="1058240" cy="1639305"/>
            </a:xfrm>
            <a:custGeom>
              <a:avLst/>
              <a:gdLst/>
              <a:ahLst/>
              <a:cxnLst/>
              <a:rect l="l" t="t" r="r" b="b"/>
              <a:pathLst>
                <a:path w="8587" h="13302" extrusionOk="0">
                  <a:moveTo>
                    <a:pt x="4237" y="0"/>
                  </a:moveTo>
                  <a:lnTo>
                    <a:pt x="4237" y="0"/>
                  </a:lnTo>
                  <a:cubicBezTo>
                    <a:pt x="3565" y="439"/>
                    <a:pt x="2934" y="978"/>
                    <a:pt x="2517" y="1671"/>
                  </a:cubicBezTo>
                  <a:cubicBezTo>
                    <a:pt x="2099" y="2353"/>
                    <a:pt x="1895" y="3209"/>
                    <a:pt x="2109" y="3983"/>
                  </a:cubicBezTo>
                  <a:cubicBezTo>
                    <a:pt x="2262" y="4574"/>
                    <a:pt x="2649" y="5124"/>
                    <a:pt x="2608" y="5735"/>
                  </a:cubicBezTo>
                  <a:cubicBezTo>
                    <a:pt x="2578" y="6152"/>
                    <a:pt x="2313" y="6549"/>
                    <a:pt x="1946" y="6753"/>
                  </a:cubicBezTo>
                  <a:cubicBezTo>
                    <a:pt x="1804" y="6834"/>
                    <a:pt x="1643" y="6884"/>
                    <a:pt x="1486" y="6884"/>
                  </a:cubicBezTo>
                  <a:cubicBezTo>
                    <a:pt x="1407" y="6884"/>
                    <a:pt x="1329" y="6872"/>
                    <a:pt x="1254" y="6844"/>
                  </a:cubicBezTo>
                  <a:cubicBezTo>
                    <a:pt x="1030" y="6773"/>
                    <a:pt x="856" y="6539"/>
                    <a:pt x="887" y="6305"/>
                  </a:cubicBezTo>
                  <a:lnTo>
                    <a:pt x="887" y="6305"/>
                  </a:lnTo>
                  <a:cubicBezTo>
                    <a:pt x="245" y="7068"/>
                    <a:pt x="1" y="8016"/>
                    <a:pt x="1" y="9003"/>
                  </a:cubicBezTo>
                  <a:cubicBezTo>
                    <a:pt x="1" y="11377"/>
                    <a:pt x="1926" y="13301"/>
                    <a:pt x="4289" y="13301"/>
                  </a:cubicBezTo>
                  <a:cubicBezTo>
                    <a:pt x="6661" y="13301"/>
                    <a:pt x="8586" y="11377"/>
                    <a:pt x="8586" y="9003"/>
                  </a:cubicBezTo>
                  <a:cubicBezTo>
                    <a:pt x="8586" y="7731"/>
                    <a:pt x="8179" y="6641"/>
                    <a:pt x="7394" y="5633"/>
                  </a:cubicBezTo>
                  <a:cubicBezTo>
                    <a:pt x="6906" y="4991"/>
                    <a:pt x="6264" y="4472"/>
                    <a:pt x="5622" y="3972"/>
                  </a:cubicBezTo>
                  <a:cubicBezTo>
                    <a:pt x="5287" y="3708"/>
                    <a:pt x="4930" y="3453"/>
                    <a:pt x="4665" y="3117"/>
                  </a:cubicBezTo>
                  <a:cubicBezTo>
                    <a:pt x="4298" y="2659"/>
                    <a:pt x="4095" y="2098"/>
                    <a:pt x="3993" y="1518"/>
                  </a:cubicBezTo>
                  <a:cubicBezTo>
                    <a:pt x="3902" y="999"/>
                    <a:pt x="3902" y="408"/>
                    <a:pt x="423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6348838" y="2610263"/>
              <a:ext cx="603741" cy="936482"/>
            </a:xfrm>
            <a:custGeom>
              <a:avLst/>
              <a:gdLst/>
              <a:ahLst/>
              <a:cxnLst/>
              <a:rect l="l" t="t" r="r" b="b"/>
              <a:pathLst>
                <a:path w="4899" h="7599" extrusionOk="0">
                  <a:moveTo>
                    <a:pt x="2414" y="1"/>
                  </a:moveTo>
                  <a:lnTo>
                    <a:pt x="2414" y="1"/>
                  </a:lnTo>
                  <a:cubicBezTo>
                    <a:pt x="2037" y="256"/>
                    <a:pt x="1671" y="561"/>
                    <a:pt x="1436" y="958"/>
                  </a:cubicBezTo>
                  <a:cubicBezTo>
                    <a:pt x="1192" y="1345"/>
                    <a:pt x="1080" y="1834"/>
                    <a:pt x="1202" y="2272"/>
                  </a:cubicBezTo>
                  <a:cubicBezTo>
                    <a:pt x="1293" y="2608"/>
                    <a:pt x="1508" y="2924"/>
                    <a:pt x="1487" y="3270"/>
                  </a:cubicBezTo>
                  <a:cubicBezTo>
                    <a:pt x="1467" y="3515"/>
                    <a:pt x="1314" y="3749"/>
                    <a:pt x="1110" y="3861"/>
                  </a:cubicBezTo>
                  <a:cubicBezTo>
                    <a:pt x="1026" y="3903"/>
                    <a:pt x="933" y="3930"/>
                    <a:pt x="840" y="3930"/>
                  </a:cubicBezTo>
                  <a:cubicBezTo>
                    <a:pt x="798" y="3930"/>
                    <a:pt x="755" y="3924"/>
                    <a:pt x="713" y="3912"/>
                  </a:cubicBezTo>
                  <a:cubicBezTo>
                    <a:pt x="591" y="3871"/>
                    <a:pt x="479" y="3739"/>
                    <a:pt x="499" y="3606"/>
                  </a:cubicBezTo>
                  <a:lnTo>
                    <a:pt x="499" y="3606"/>
                  </a:lnTo>
                  <a:cubicBezTo>
                    <a:pt x="132" y="4034"/>
                    <a:pt x="0" y="4574"/>
                    <a:pt x="0" y="5144"/>
                  </a:cubicBezTo>
                  <a:cubicBezTo>
                    <a:pt x="0" y="6498"/>
                    <a:pt x="1090" y="7598"/>
                    <a:pt x="2445" y="7598"/>
                  </a:cubicBezTo>
                  <a:cubicBezTo>
                    <a:pt x="3799" y="7598"/>
                    <a:pt x="4899" y="6498"/>
                    <a:pt x="4899" y="5144"/>
                  </a:cubicBezTo>
                  <a:cubicBezTo>
                    <a:pt x="4899" y="4421"/>
                    <a:pt x="4665" y="3789"/>
                    <a:pt x="4226" y="3219"/>
                  </a:cubicBezTo>
                  <a:cubicBezTo>
                    <a:pt x="3941" y="2852"/>
                    <a:pt x="3575" y="2557"/>
                    <a:pt x="3208" y="2272"/>
                  </a:cubicBezTo>
                  <a:cubicBezTo>
                    <a:pt x="3015" y="2119"/>
                    <a:pt x="2811" y="1967"/>
                    <a:pt x="2658" y="1783"/>
                  </a:cubicBezTo>
                  <a:cubicBezTo>
                    <a:pt x="2454" y="1519"/>
                    <a:pt x="2332" y="1193"/>
                    <a:pt x="2282" y="867"/>
                  </a:cubicBezTo>
                  <a:cubicBezTo>
                    <a:pt x="2221" y="571"/>
                    <a:pt x="2221" y="235"/>
                    <a:pt x="2414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5697404" y="3052441"/>
              <a:ext cx="1879002" cy="1551067"/>
            </a:xfrm>
            <a:custGeom>
              <a:avLst/>
              <a:gdLst/>
              <a:ahLst/>
              <a:cxnLst/>
              <a:rect l="l" t="t" r="r" b="b"/>
              <a:pathLst>
                <a:path w="15247" h="12586" extrusionOk="0">
                  <a:moveTo>
                    <a:pt x="7628" y="0"/>
                  </a:moveTo>
                  <a:cubicBezTo>
                    <a:pt x="7473" y="0"/>
                    <a:pt x="7318" y="84"/>
                    <a:pt x="7242" y="253"/>
                  </a:cubicBezTo>
                  <a:cubicBezTo>
                    <a:pt x="6427" y="1923"/>
                    <a:pt x="4370" y="5456"/>
                    <a:pt x="1080" y="6108"/>
                  </a:cubicBezTo>
                  <a:cubicBezTo>
                    <a:pt x="439" y="6231"/>
                    <a:pt x="0" y="6832"/>
                    <a:pt x="122" y="7473"/>
                  </a:cubicBezTo>
                  <a:cubicBezTo>
                    <a:pt x="724" y="10895"/>
                    <a:pt x="3861" y="12586"/>
                    <a:pt x="7629" y="12586"/>
                  </a:cubicBezTo>
                  <a:cubicBezTo>
                    <a:pt x="11397" y="12586"/>
                    <a:pt x="14523" y="10895"/>
                    <a:pt x="15134" y="7473"/>
                  </a:cubicBezTo>
                  <a:cubicBezTo>
                    <a:pt x="15247" y="6832"/>
                    <a:pt x="14808" y="6231"/>
                    <a:pt x="14177" y="6108"/>
                  </a:cubicBezTo>
                  <a:cubicBezTo>
                    <a:pt x="10877" y="5456"/>
                    <a:pt x="8820" y="1923"/>
                    <a:pt x="8016" y="253"/>
                  </a:cubicBezTo>
                  <a:cubicBezTo>
                    <a:pt x="7939" y="84"/>
                    <a:pt x="7784" y="0"/>
                    <a:pt x="7628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5698636" y="3052441"/>
              <a:ext cx="1877770" cy="922309"/>
            </a:xfrm>
            <a:custGeom>
              <a:avLst/>
              <a:gdLst/>
              <a:ahLst/>
              <a:cxnLst/>
              <a:rect l="l" t="t" r="r" b="b"/>
              <a:pathLst>
                <a:path w="15237" h="7484" extrusionOk="0">
                  <a:moveTo>
                    <a:pt x="7618" y="0"/>
                  </a:moveTo>
                  <a:cubicBezTo>
                    <a:pt x="7463" y="0"/>
                    <a:pt x="7308" y="84"/>
                    <a:pt x="7232" y="253"/>
                  </a:cubicBezTo>
                  <a:cubicBezTo>
                    <a:pt x="6417" y="1923"/>
                    <a:pt x="4360" y="5456"/>
                    <a:pt x="1070" y="6108"/>
                  </a:cubicBezTo>
                  <a:cubicBezTo>
                    <a:pt x="429" y="6231"/>
                    <a:pt x="1" y="6832"/>
                    <a:pt x="112" y="7473"/>
                  </a:cubicBezTo>
                  <a:lnTo>
                    <a:pt x="112" y="7484"/>
                  </a:lnTo>
                  <a:cubicBezTo>
                    <a:pt x="123" y="7473"/>
                    <a:pt x="133" y="7473"/>
                    <a:pt x="143" y="7473"/>
                  </a:cubicBezTo>
                  <a:cubicBezTo>
                    <a:pt x="3901" y="6842"/>
                    <a:pt x="6254" y="3379"/>
                    <a:pt x="7171" y="1729"/>
                  </a:cubicBezTo>
                  <a:cubicBezTo>
                    <a:pt x="7262" y="1571"/>
                    <a:pt x="7441" y="1493"/>
                    <a:pt x="7617" y="1493"/>
                  </a:cubicBezTo>
                  <a:cubicBezTo>
                    <a:pt x="7794" y="1493"/>
                    <a:pt x="7970" y="1571"/>
                    <a:pt x="8056" y="1729"/>
                  </a:cubicBezTo>
                  <a:cubicBezTo>
                    <a:pt x="8983" y="3379"/>
                    <a:pt x="11326" y="6842"/>
                    <a:pt x="15084" y="7473"/>
                  </a:cubicBezTo>
                  <a:cubicBezTo>
                    <a:pt x="15094" y="7473"/>
                    <a:pt x="15114" y="7473"/>
                    <a:pt x="15124" y="7484"/>
                  </a:cubicBezTo>
                  <a:lnTo>
                    <a:pt x="15124" y="7473"/>
                  </a:lnTo>
                  <a:cubicBezTo>
                    <a:pt x="15237" y="6832"/>
                    <a:pt x="14798" y="6231"/>
                    <a:pt x="14167" y="6108"/>
                  </a:cubicBezTo>
                  <a:cubicBezTo>
                    <a:pt x="10867" y="5456"/>
                    <a:pt x="8810" y="1923"/>
                    <a:pt x="8006" y="253"/>
                  </a:cubicBezTo>
                  <a:cubicBezTo>
                    <a:pt x="7929" y="84"/>
                    <a:pt x="7774" y="0"/>
                    <a:pt x="7618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6587303" y="3687117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204" y="1"/>
                    <a:pt x="0" y="205"/>
                    <a:pt x="0" y="449"/>
                  </a:cubicBezTo>
                  <a:cubicBezTo>
                    <a:pt x="0" y="704"/>
                    <a:pt x="458" y="1508"/>
                    <a:pt x="458" y="1508"/>
                  </a:cubicBezTo>
                  <a:cubicBezTo>
                    <a:pt x="458" y="1508"/>
                    <a:pt x="906" y="704"/>
                    <a:pt x="906" y="449"/>
                  </a:cubicBezTo>
                  <a:cubicBezTo>
                    <a:pt x="906" y="205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398996" y="3763155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491" y="0"/>
                  </a:moveTo>
                  <a:cubicBezTo>
                    <a:pt x="375" y="0"/>
                    <a:pt x="260" y="46"/>
                    <a:pt x="173" y="138"/>
                  </a:cubicBezTo>
                  <a:cubicBezTo>
                    <a:pt x="1" y="311"/>
                    <a:pt x="1" y="596"/>
                    <a:pt x="173" y="769"/>
                  </a:cubicBezTo>
                  <a:cubicBezTo>
                    <a:pt x="347" y="952"/>
                    <a:pt x="1243" y="1197"/>
                    <a:pt x="1243" y="1197"/>
                  </a:cubicBezTo>
                  <a:cubicBezTo>
                    <a:pt x="1243" y="1197"/>
                    <a:pt x="988" y="311"/>
                    <a:pt x="816" y="138"/>
                  </a:cubicBezTo>
                  <a:cubicBezTo>
                    <a:pt x="724" y="46"/>
                    <a:pt x="607" y="0"/>
                    <a:pt x="491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6327395" y="3947026"/>
              <a:ext cx="185965" cy="111776"/>
            </a:xfrm>
            <a:custGeom>
              <a:avLst/>
              <a:gdLst/>
              <a:ahLst/>
              <a:cxnLst/>
              <a:rect l="l" t="t" r="r" b="b"/>
              <a:pathLst>
                <a:path w="1509" h="907" extrusionOk="0">
                  <a:moveTo>
                    <a:pt x="460" y="1"/>
                  </a:moveTo>
                  <a:cubicBezTo>
                    <a:pt x="205" y="1"/>
                    <a:pt x="1" y="204"/>
                    <a:pt x="1" y="449"/>
                  </a:cubicBezTo>
                  <a:cubicBezTo>
                    <a:pt x="1" y="703"/>
                    <a:pt x="205" y="907"/>
                    <a:pt x="460" y="907"/>
                  </a:cubicBezTo>
                  <a:cubicBezTo>
                    <a:pt x="704" y="907"/>
                    <a:pt x="1508" y="449"/>
                    <a:pt x="1508" y="449"/>
                  </a:cubicBezTo>
                  <a:cubicBezTo>
                    <a:pt x="1508" y="449"/>
                    <a:pt x="704" y="1"/>
                    <a:pt x="4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398996" y="4095158"/>
              <a:ext cx="153307" cy="147515"/>
            </a:xfrm>
            <a:custGeom>
              <a:avLst/>
              <a:gdLst/>
              <a:ahLst/>
              <a:cxnLst/>
              <a:rect l="l" t="t" r="r" b="b"/>
              <a:pathLst>
                <a:path w="1244" h="1197" extrusionOk="0">
                  <a:moveTo>
                    <a:pt x="1243" y="0"/>
                  </a:moveTo>
                  <a:cubicBezTo>
                    <a:pt x="1243" y="0"/>
                    <a:pt x="347" y="245"/>
                    <a:pt x="173" y="417"/>
                  </a:cubicBezTo>
                  <a:cubicBezTo>
                    <a:pt x="1" y="601"/>
                    <a:pt x="1" y="886"/>
                    <a:pt x="173" y="1059"/>
                  </a:cubicBezTo>
                  <a:cubicBezTo>
                    <a:pt x="260" y="1151"/>
                    <a:pt x="375" y="1197"/>
                    <a:pt x="491" y="1197"/>
                  </a:cubicBezTo>
                  <a:cubicBezTo>
                    <a:pt x="607" y="1197"/>
                    <a:pt x="724" y="1151"/>
                    <a:pt x="816" y="1059"/>
                  </a:cubicBezTo>
                  <a:cubicBezTo>
                    <a:pt x="988" y="886"/>
                    <a:pt x="1243" y="0"/>
                    <a:pt x="1243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587303" y="4132745"/>
              <a:ext cx="111776" cy="185965"/>
            </a:xfrm>
            <a:custGeom>
              <a:avLst/>
              <a:gdLst/>
              <a:ahLst/>
              <a:cxnLst/>
              <a:rect l="l" t="t" r="r" b="b"/>
              <a:pathLst>
                <a:path w="907" h="1509" extrusionOk="0">
                  <a:moveTo>
                    <a:pt x="458" y="1"/>
                  </a:moveTo>
                  <a:cubicBezTo>
                    <a:pt x="458" y="1"/>
                    <a:pt x="0" y="805"/>
                    <a:pt x="0" y="1060"/>
                  </a:cubicBezTo>
                  <a:cubicBezTo>
                    <a:pt x="0" y="1304"/>
                    <a:pt x="204" y="1508"/>
                    <a:pt x="458" y="1508"/>
                  </a:cubicBezTo>
                  <a:cubicBezTo>
                    <a:pt x="703" y="1508"/>
                    <a:pt x="906" y="1304"/>
                    <a:pt x="906" y="1060"/>
                  </a:cubicBezTo>
                  <a:cubicBezTo>
                    <a:pt x="906" y="805"/>
                    <a:pt x="458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735435" y="4095158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0" y="0"/>
                  </a:moveTo>
                  <a:cubicBezTo>
                    <a:pt x="0" y="0"/>
                    <a:pt x="254" y="886"/>
                    <a:pt x="428" y="1059"/>
                  </a:cubicBezTo>
                  <a:cubicBezTo>
                    <a:pt x="514" y="1151"/>
                    <a:pt x="629" y="1197"/>
                    <a:pt x="745" y="1197"/>
                  </a:cubicBezTo>
                  <a:cubicBezTo>
                    <a:pt x="860" y="1197"/>
                    <a:pt x="977" y="1151"/>
                    <a:pt x="1069" y="1059"/>
                  </a:cubicBezTo>
                  <a:cubicBezTo>
                    <a:pt x="1243" y="886"/>
                    <a:pt x="1243" y="601"/>
                    <a:pt x="1069" y="417"/>
                  </a:cubicBezTo>
                  <a:cubicBezTo>
                    <a:pt x="886" y="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6773023" y="3947026"/>
              <a:ext cx="185842" cy="111776"/>
            </a:xfrm>
            <a:custGeom>
              <a:avLst/>
              <a:gdLst/>
              <a:ahLst/>
              <a:cxnLst/>
              <a:rect l="l" t="t" r="r" b="b"/>
              <a:pathLst>
                <a:path w="1508" h="907" extrusionOk="0">
                  <a:moveTo>
                    <a:pt x="1060" y="1"/>
                  </a:moveTo>
                  <a:cubicBezTo>
                    <a:pt x="805" y="1"/>
                    <a:pt x="1" y="449"/>
                    <a:pt x="1" y="449"/>
                  </a:cubicBezTo>
                  <a:cubicBezTo>
                    <a:pt x="1" y="449"/>
                    <a:pt x="805" y="907"/>
                    <a:pt x="1060" y="907"/>
                  </a:cubicBezTo>
                  <a:cubicBezTo>
                    <a:pt x="1304" y="907"/>
                    <a:pt x="1508" y="703"/>
                    <a:pt x="1508" y="449"/>
                  </a:cubicBezTo>
                  <a:cubicBezTo>
                    <a:pt x="1508" y="204"/>
                    <a:pt x="1304" y="1"/>
                    <a:pt x="1060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6735435" y="3763155"/>
              <a:ext cx="153184" cy="147515"/>
            </a:xfrm>
            <a:custGeom>
              <a:avLst/>
              <a:gdLst/>
              <a:ahLst/>
              <a:cxnLst/>
              <a:rect l="l" t="t" r="r" b="b"/>
              <a:pathLst>
                <a:path w="1243" h="1197" extrusionOk="0">
                  <a:moveTo>
                    <a:pt x="745" y="0"/>
                  </a:moveTo>
                  <a:cubicBezTo>
                    <a:pt x="629" y="0"/>
                    <a:pt x="514" y="46"/>
                    <a:pt x="428" y="138"/>
                  </a:cubicBezTo>
                  <a:cubicBezTo>
                    <a:pt x="254" y="311"/>
                    <a:pt x="0" y="1197"/>
                    <a:pt x="0" y="1197"/>
                  </a:cubicBezTo>
                  <a:cubicBezTo>
                    <a:pt x="0" y="1197"/>
                    <a:pt x="886" y="952"/>
                    <a:pt x="1069" y="769"/>
                  </a:cubicBezTo>
                  <a:cubicBezTo>
                    <a:pt x="1243" y="596"/>
                    <a:pt x="1243" y="311"/>
                    <a:pt x="1069" y="138"/>
                  </a:cubicBezTo>
                  <a:cubicBezTo>
                    <a:pt x="977" y="46"/>
                    <a:pt x="860" y="0"/>
                    <a:pt x="745" y="0"/>
                  </a:cubicBezTo>
                  <a:close/>
                </a:path>
              </a:pathLst>
            </a:custGeom>
            <a:solidFill>
              <a:srgbClr val="2E9E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6587303" y="3947026"/>
              <a:ext cx="111776" cy="111776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58" y="1"/>
                  </a:moveTo>
                  <a:cubicBezTo>
                    <a:pt x="204" y="1"/>
                    <a:pt x="0" y="204"/>
                    <a:pt x="0" y="449"/>
                  </a:cubicBezTo>
                  <a:cubicBezTo>
                    <a:pt x="0" y="703"/>
                    <a:pt x="204" y="907"/>
                    <a:pt x="458" y="907"/>
                  </a:cubicBezTo>
                  <a:cubicBezTo>
                    <a:pt x="703" y="907"/>
                    <a:pt x="906" y="703"/>
                    <a:pt x="906" y="449"/>
                  </a:cubicBezTo>
                  <a:cubicBezTo>
                    <a:pt x="906" y="204"/>
                    <a:pt x="703" y="1"/>
                    <a:pt x="45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6633641" y="1661453"/>
              <a:ext cx="34137" cy="204697"/>
            </a:xfrm>
            <a:custGeom>
              <a:avLst/>
              <a:gdLst/>
              <a:ahLst/>
              <a:cxnLst/>
              <a:rect l="l" t="t" r="r" b="b"/>
              <a:pathLst>
                <a:path w="277" h="1661" extrusionOk="0">
                  <a:moveTo>
                    <a:pt x="134" y="0"/>
                  </a:moveTo>
                  <a:cubicBezTo>
                    <a:pt x="62" y="0"/>
                    <a:pt x="1" y="61"/>
                    <a:pt x="1" y="143"/>
                  </a:cubicBezTo>
                  <a:lnTo>
                    <a:pt x="1" y="1518"/>
                  </a:lnTo>
                  <a:cubicBezTo>
                    <a:pt x="1" y="1600"/>
                    <a:pt x="62" y="1661"/>
                    <a:pt x="134" y="1661"/>
                  </a:cubicBezTo>
                  <a:cubicBezTo>
                    <a:pt x="215" y="1661"/>
                    <a:pt x="276" y="1600"/>
                    <a:pt x="276" y="1518"/>
                  </a:cubicBezTo>
                  <a:lnTo>
                    <a:pt x="276" y="143"/>
                  </a:lnTo>
                  <a:cubicBezTo>
                    <a:pt x="276" y="61"/>
                    <a:pt x="215" y="0"/>
                    <a:pt x="13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6190725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152" y="0"/>
                  </a:moveTo>
                  <a:cubicBezTo>
                    <a:pt x="131" y="0"/>
                    <a:pt x="110" y="5"/>
                    <a:pt x="91" y="14"/>
                  </a:cubicBezTo>
                  <a:cubicBezTo>
                    <a:pt x="21" y="55"/>
                    <a:pt x="0" y="136"/>
                    <a:pt x="41" y="197"/>
                  </a:cubicBezTo>
                  <a:lnTo>
                    <a:pt x="733" y="1399"/>
                  </a:lnTo>
                  <a:cubicBezTo>
                    <a:pt x="754" y="1440"/>
                    <a:pt x="804" y="1471"/>
                    <a:pt x="845" y="1471"/>
                  </a:cubicBezTo>
                  <a:cubicBezTo>
                    <a:pt x="876" y="1471"/>
                    <a:pt x="896" y="1460"/>
                    <a:pt x="917" y="1450"/>
                  </a:cubicBezTo>
                  <a:cubicBezTo>
                    <a:pt x="978" y="1410"/>
                    <a:pt x="998" y="1328"/>
                    <a:pt x="967" y="1267"/>
                  </a:cubicBezTo>
                  <a:lnTo>
                    <a:pt x="275" y="65"/>
                  </a:lnTo>
                  <a:cubicBezTo>
                    <a:pt x="247" y="23"/>
                    <a:pt x="199" y="0"/>
                    <a:pt x="1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5868088" y="2102769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63" y="0"/>
                  </a:moveTo>
                  <a:cubicBezTo>
                    <a:pt x="116" y="0"/>
                    <a:pt x="69" y="23"/>
                    <a:pt x="41" y="65"/>
                  </a:cubicBezTo>
                  <a:cubicBezTo>
                    <a:pt x="0" y="126"/>
                    <a:pt x="31" y="208"/>
                    <a:pt x="92" y="249"/>
                  </a:cubicBezTo>
                  <a:lnTo>
                    <a:pt x="1284" y="941"/>
                  </a:lnTo>
                  <a:cubicBezTo>
                    <a:pt x="1315" y="952"/>
                    <a:pt x="1335" y="962"/>
                    <a:pt x="1355" y="962"/>
                  </a:cubicBezTo>
                  <a:cubicBezTo>
                    <a:pt x="1406" y="962"/>
                    <a:pt x="1447" y="931"/>
                    <a:pt x="1477" y="891"/>
                  </a:cubicBezTo>
                  <a:cubicBezTo>
                    <a:pt x="1508" y="830"/>
                    <a:pt x="1487" y="748"/>
                    <a:pt x="1426" y="707"/>
                  </a:cubicBezTo>
                  <a:lnTo>
                    <a:pt x="224" y="15"/>
                  </a:lnTo>
                  <a:cubicBezTo>
                    <a:pt x="205" y="5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5752615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3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3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5868088" y="2898517"/>
              <a:ext cx="185842" cy="118554"/>
            </a:xfrm>
            <a:custGeom>
              <a:avLst/>
              <a:gdLst/>
              <a:ahLst/>
              <a:cxnLst/>
              <a:rect l="l" t="t" r="r" b="b"/>
              <a:pathLst>
                <a:path w="1508" h="962" extrusionOk="0">
                  <a:moveTo>
                    <a:pt x="1352" y="0"/>
                  </a:moveTo>
                  <a:cubicBezTo>
                    <a:pt x="1329" y="0"/>
                    <a:pt x="1306" y="5"/>
                    <a:pt x="1284" y="15"/>
                  </a:cubicBezTo>
                  <a:lnTo>
                    <a:pt x="92" y="707"/>
                  </a:lnTo>
                  <a:cubicBezTo>
                    <a:pt x="31" y="748"/>
                    <a:pt x="0" y="829"/>
                    <a:pt x="41" y="891"/>
                  </a:cubicBezTo>
                  <a:cubicBezTo>
                    <a:pt x="61" y="931"/>
                    <a:pt x="113" y="961"/>
                    <a:pt x="163" y="961"/>
                  </a:cubicBezTo>
                  <a:cubicBezTo>
                    <a:pt x="184" y="961"/>
                    <a:pt x="204" y="952"/>
                    <a:pt x="224" y="941"/>
                  </a:cubicBezTo>
                  <a:lnTo>
                    <a:pt x="1426" y="249"/>
                  </a:lnTo>
                  <a:cubicBezTo>
                    <a:pt x="1487" y="208"/>
                    <a:pt x="1508" y="126"/>
                    <a:pt x="1477" y="65"/>
                  </a:cubicBezTo>
                  <a:cubicBezTo>
                    <a:pt x="1449" y="23"/>
                    <a:pt x="1402" y="0"/>
                    <a:pt x="1352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986470" y="1780255"/>
              <a:ext cx="123114" cy="181282"/>
            </a:xfrm>
            <a:custGeom>
              <a:avLst/>
              <a:gdLst/>
              <a:ahLst/>
              <a:cxnLst/>
              <a:rect l="l" t="t" r="r" b="b"/>
              <a:pathLst>
                <a:path w="999" h="1471" extrusionOk="0">
                  <a:moveTo>
                    <a:pt x="854" y="0"/>
                  </a:moveTo>
                  <a:cubicBezTo>
                    <a:pt x="805" y="0"/>
                    <a:pt x="754" y="23"/>
                    <a:pt x="733" y="65"/>
                  </a:cubicBezTo>
                  <a:lnTo>
                    <a:pt x="41" y="1267"/>
                  </a:lnTo>
                  <a:cubicBezTo>
                    <a:pt x="0" y="1328"/>
                    <a:pt x="20" y="1410"/>
                    <a:pt x="91" y="1450"/>
                  </a:cubicBezTo>
                  <a:cubicBezTo>
                    <a:pt x="112" y="1460"/>
                    <a:pt x="132" y="1471"/>
                    <a:pt x="152" y="1471"/>
                  </a:cubicBezTo>
                  <a:cubicBezTo>
                    <a:pt x="204" y="1471"/>
                    <a:pt x="244" y="1440"/>
                    <a:pt x="275" y="1399"/>
                  </a:cubicBezTo>
                  <a:lnTo>
                    <a:pt x="967" y="197"/>
                  </a:lnTo>
                  <a:cubicBezTo>
                    <a:pt x="998" y="136"/>
                    <a:pt x="978" y="55"/>
                    <a:pt x="917" y="14"/>
                  </a:cubicBezTo>
                  <a:cubicBezTo>
                    <a:pt x="898" y="5"/>
                    <a:pt x="876" y="0"/>
                    <a:pt x="854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247488" y="2102769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345" y="0"/>
                  </a:moveTo>
                  <a:cubicBezTo>
                    <a:pt x="1324" y="0"/>
                    <a:pt x="1303" y="5"/>
                    <a:pt x="1284" y="15"/>
                  </a:cubicBezTo>
                  <a:lnTo>
                    <a:pt x="82" y="707"/>
                  </a:lnTo>
                  <a:cubicBezTo>
                    <a:pt x="21" y="748"/>
                    <a:pt x="0" y="830"/>
                    <a:pt x="31" y="891"/>
                  </a:cubicBezTo>
                  <a:cubicBezTo>
                    <a:pt x="62" y="931"/>
                    <a:pt x="102" y="962"/>
                    <a:pt x="153" y="962"/>
                  </a:cubicBezTo>
                  <a:cubicBezTo>
                    <a:pt x="173" y="962"/>
                    <a:pt x="193" y="952"/>
                    <a:pt x="214" y="941"/>
                  </a:cubicBezTo>
                  <a:lnTo>
                    <a:pt x="1416" y="249"/>
                  </a:lnTo>
                  <a:cubicBezTo>
                    <a:pt x="1477" y="208"/>
                    <a:pt x="1497" y="126"/>
                    <a:pt x="1467" y="65"/>
                  </a:cubicBezTo>
                  <a:cubicBezTo>
                    <a:pt x="1439" y="23"/>
                    <a:pt x="1392" y="0"/>
                    <a:pt x="1345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7344106" y="2542482"/>
              <a:ext cx="203465" cy="34137"/>
            </a:xfrm>
            <a:custGeom>
              <a:avLst/>
              <a:gdLst/>
              <a:ahLst/>
              <a:cxnLst/>
              <a:rect l="l" t="t" r="r" b="b"/>
              <a:pathLst>
                <a:path w="1651" h="277" extrusionOk="0">
                  <a:moveTo>
                    <a:pt x="143" y="1"/>
                  </a:moveTo>
                  <a:cubicBezTo>
                    <a:pt x="61" y="1"/>
                    <a:pt x="0" y="62"/>
                    <a:pt x="0" y="143"/>
                  </a:cubicBezTo>
                  <a:cubicBezTo>
                    <a:pt x="0" y="215"/>
                    <a:pt x="61" y="276"/>
                    <a:pt x="143" y="276"/>
                  </a:cubicBezTo>
                  <a:lnTo>
                    <a:pt x="1518" y="276"/>
                  </a:lnTo>
                  <a:cubicBezTo>
                    <a:pt x="1600" y="276"/>
                    <a:pt x="1650" y="215"/>
                    <a:pt x="1650" y="143"/>
                  </a:cubicBezTo>
                  <a:cubicBezTo>
                    <a:pt x="1650" y="62"/>
                    <a:pt x="1600" y="1"/>
                    <a:pt x="1518" y="1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7247488" y="2898517"/>
              <a:ext cx="184610" cy="118554"/>
            </a:xfrm>
            <a:custGeom>
              <a:avLst/>
              <a:gdLst/>
              <a:ahLst/>
              <a:cxnLst/>
              <a:rect l="l" t="t" r="r" b="b"/>
              <a:pathLst>
                <a:path w="1498" h="962" extrusionOk="0">
                  <a:moveTo>
                    <a:pt x="153" y="0"/>
                  </a:moveTo>
                  <a:cubicBezTo>
                    <a:pt x="106" y="0"/>
                    <a:pt x="59" y="23"/>
                    <a:pt x="31" y="65"/>
                  </a:cubicBezTo>
                  <a:cubicBezTo>
                    <a:pt x="0" y="126"/>
                    <a:pt x="21" y="208"/>
                    <a:pt x="82" y="249"/>
                  </a:cubicBezTo>
                  <a:lnTo>
                    <a:pt x="1284" y="941"/>
                  </a:lnTo>
                  <a:cubicBezTo>
                    <a:pt x="1304" y="952"/>
                    <a:pt x="1324" y="961"/>
                    <a:pt x="1345" y="961"/>
                  </a:cubicBezTo>
                  <a:cubicBezTo>
                    <a:pt x="1395" y="961"/>
                    <a:pt x="1436" y="931"/>
                    <a:pt x="1467" y="891"/>
                  </a:cubicBezTo>
                  <a:cubicBezTo>
                    <a:pt x="1497" y="829"/>
                    <a:pt x="1477" y="748"/>
                    <a:pt x="1416" y="707"/>
                  </a:cubicBezTo>
                  <a:lnTo>
                    <a:pt x="214" y="15"/>
                  </a:lnTo>
                  <a:cubicBezTo>
                    <a:pt x="195" y="5"/>
                    <a:pt x="174" y="0"/>
                    <a:pt x="153" y="0"/>
                  </a:cubicBezTo>
                  <a:close/>
                </a:path>
              </a:pathLst>
            </a:custGeom>
            <a:solidFill>
              <a:srgbClr val="BD2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68DE482-26BA-4338-9216-72752D3F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05" y="2303818"/>
            <a:ext cx="8692989" cy="25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43"/>
      </p:ext>
    </p:extLst>
  </p:cSld>
  <p:clrMapOvr>
    <a:masterClrMapping/>
  </p:clrMapOvr>
</p:sld>
</file>

<file path=ppt/theme/theme1.xml><?xml version="1.0" encoding="utf-8"?>
<a:theme xmlns:a="http://schemas.openxmlformats.org/drawingml/2006/main" name="Diwali by Slidesgo">
  <a:themeElements>
    <a:clrScheme name="Simple Light">
      <a:dk1>
        <a:srgbClr val="381E43"/>
      </a:dk1>
      <a:lt1>
        <a:srgbClr val="FFFFFF"/>
      </a:lt1>
      <a:dk2>
        <a:srgbClr val="FFCC00"/>
      </a:dk2>
      <a:lt2>
        <a:srgbClr val="BD2C82"/>
      </a:lt2>
      <a:accent1>
        <a:srgbClr val="00A0BD"/>
      </a:accent1>
      <a:accent2>
        <a:srgbClr val="381E43"/>
      </a:accent2>
      <a:accent3>
        <a:srgbClr val="FFFFFF"/>
      </a:accent3>
      <a:accent4>
        <a:srgbClr val="BD2C82"/>
      </a:accent4>
      <a:accent5>
        <a:srgbClr val="FFCC00"/>
      </a:accent5>
      <a:accent6>
        <a:srgbClr val="00A0B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635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Roboto</vt:lpstr>
      <vt:lpstr>Wingdings</vt:lpstr>
      <vt:lpstr>Rubik</vt:lpstr>
      <vt:lpstr>Sansita</vt:lpstr>
      <vt:lpstr>Arial</vt:lpstr>
      <vt:lpstr>Sansita ExtraBold</vt:lpstr>
      <vt:lpstr>Abel</vt:lpstr>
      <vt:lpstr>Diwali by Slidesgo</vt:lpstr>
      <vt:lpstr>Diwali Sales    Project</vt:lpstr>
      <vt:lpstr>Understand Customer Behavior: Analyze the dataset to identify key customer segments based on demographics like gender, age, location, and marital status.  Identify Sales Trends: Examine sales data to understand the top-selling product categories and regions during Diwali.  Optimize Marketing Strategies: Develop targeted marketing campaigns based on the identified customer segments and sales trends.  Improve Product Offerings: Identify potential gaps in product offerings and explore new product categories based on customer demand. Maximize Sales and Revenue: Leverage the insights from the analysis to maximize sales and revenue during Diwali.</vt:lpstr>
      <vt:lpstr>Steps done</vt:lpstr>
      <vt:lpstr>Key Questions</vt:lpstr>
      <vt:lpstr>Q.1 How Many Sales according to the gender </vt:lpstr>
      <vt:lpstr>Q.2 Purchasing by age group</vt:lpstr>
      <vt:lpstr>Q.3 Total Amount with age group</vt:lpstr>
      <vt:lpstr>Q.4Total number of purchasing by top 10 states</vt:lpstr>
      <vt:lpstr>Q.5 Total number of purchasing by top 10 states with amount</vt:lpstr>
      <vt:lpstr>Q.6 Purchasing by Marital Status</vt:lpstr>
      <vt:lpstr>Q.7 Category of the purchasing product</vt:lpstr>
      <vt:lpstr>Q.8 Top 10 Sales purchase id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 Sales    Project</dc:title>
  <dc:creator>ASUS</dc:creator>
  <cp:lastModifiedBy>Windows User</cp:lastModifiedBy>
  <cp:revision>10</cp:revision>
  <dcterms:modified xsi:type="dcterms:W3CDTF">2025-01-28T13:52:47Z</dcterms:modified>
</cp:coreProperties>
</file>