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56" r:id="rId6"/>
    <p:sldId id="1053" r:id="rId7"/>
    <p:sldId id="1054" r:id="rId8"/>
    <p:sldId id="1055" r:id="rId9"/>
    <p:sldId id="1056" r:id="rId10"/>
    <p:sldId id="1057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2"/>
    <a:srgbClr val="1D3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3C75-D48C-FF3F-2E3A-8F115B7C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DF97F-7B35-1F92-0D94-49F7DE845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E378E-5D6B-0E8B-52D8-C1A4D98E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702F-A6F2-4BC2-A645-A696A2829EA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D04C8-3D07-BAD2-CB7E-55578B78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7A305-DFF3-4D21-0E78-8CAFE14E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B213-1A28-4271-AECF-56FE531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9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B4D3-847C-47EA-D440-CADD2538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70E6A-7EED-BF29-4847-8C93A6A63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DE46-C7A7-D16A-F219-975EBEC3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702F-A6F2-4BC2-A645-A696A2829EA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8070E-0636-3F0B-9D00-0E215877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D357C-F9FF-D0CF-E9AD-A76D461B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B213-1A28-4271-AECF-56FE531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79D3B-D40D-A3E1-C195-AF488FCD6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9E8E8-9E2E-67AE-D7F1-A88EAF8F8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CFB43-9574-7F99-4267-BAF84545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702F-A6F2-4BC2-A645-A696A2829EA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066A0-ACDF-E519-75F7-A2DF4A3D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57F2F-0CFA-CE56-07D9-4828BA2F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B213-1A28-4271-AECF-56FE531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4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1F75-1D15-1C43-8FF0-E98AA733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8A9C-94E6-A72B-94C1-D30D462E5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0AB94-F2E6-3FA1-0556-A018259A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702F-A6F2-4BC2-A645-A696A2829EA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A47D8-E4B0-3AA9-5A2F-62369CB0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79AC4-7CE3-419D-0144-E50EDBC9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B213-1A28-4271-AECF-56FE531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9817-55FD-A491-051B-10EB4EC2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ECF68-C628-91D1-C7C0-3757D89DA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38EC3-6AE5-B060-8198-7EA5F159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702F-A6F2-4BC2-A645-A696A2829EA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0FA17-FBF5-7182-1895-7DF2E878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A203B-5955-43FE-B88E-876F9FAE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B213-1A28-4271-AECF-56FE531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2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0411-25BD-3AE1-EA40-566B2305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95700-8C9B-D2D7-8DE4-6BE1FCE15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4AF98-A2C9-875D-35A2-E0C1B0F94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AAB66-4B14-2219-96B9-F851FF3E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702F-A6F2-4BC2-A645-A696A2829EA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A7B68-BBAD-1699-57A4-ECF0AD6D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BF26C-CD2A-3541-316B-3C707217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B213-1A28-4271-AECF-56FE531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C4ED-0358-7B29-B149-097F1D89B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DFD2D-B4A3-55BE-C598-9F4AE2CFD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AAF42-27EB-1D8D-2F60-BBE89CB57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206B3-32FF-1AD6-50F8-8DCC3842A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65369-F90A-39E8-082D-C6BC39BB5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ACB738-D423-D9D9-F119-80DAA19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702F-A6F2-4BC2-A645-A696A2829EA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08D178-5DA3-0BDB-7505-39E8AC10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A13E3-8BFB-3F57-4A3B-4DC3C0E0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B213-1A28-4271-AECF-56FE531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2CBE-E804-2F4F-0F35-1BDB2343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C7EF6-99E0-47B9-1842-F6E25611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702F-A6F2-4BC2-A645-A696A2829EA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B021-593C-5AE7-F86C-3A40BD55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8F8C8-7889-395B-E4B4-B347ECEE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B213-1A28-4271-AECF-56FE531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8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F79E54-A428-0ACE-B904-6D95C15F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702F-A6F2-4BC2-A645-A696A2829EA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D3C285-5FC2-6FAA-A67D-7D6DFF87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5E8C6-8A97-11D4-BDF2-EE01DD70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B213-1A28-4271-AECF-56FE531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2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C0A23-FE63-B88C-6A49-3F30C8B63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61EBA-ACD9-A6A5-94E3-5F69F688E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33F80-1735-EBCE-9CC8-2E4218880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4BE8D-6069-9999-B0D5-2D6FB8B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702F-A6F2-4BC2-A645-A696A2829EA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E837C-CB62-E4B6-6628-C74E2650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4DCEC-9692-E444-635C-D21F3D23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B213-1A28-4271-AECF-56FE531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7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4BA9-2F77-6ACD-9BDF-0EA445CE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42299-B0EC-6F64-F99F-9BD6E1552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7DE2B-F0FC-3874-29BD-38DF8270C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8E5C6-4F26-8666-346A-637F1FEF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702F-A6F2-4BC2-A645-A696A2829EA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0C236-0FB4-8044-8CBB-F5B5180C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1B694-5C78-8FB5-E60B-3155190A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B213-1A28-4271-AECF-56FE531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2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782F8-F4EE-93BD-D20C-93C2D86FC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A669F-8F10-2EA9-6169-6E959D458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B0E1D-FF7A-9739-AAF6-72812758F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702F-A6F2-4BC2-A645-A696A2829EA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84D28-5C9F-DB1D-84EC-4BEE49707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49BAE-55C8-B5FC-43BB-7EC153C40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7B213-1A28-4271-AECF-56FE531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8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679F00-3671-23FA-C488-4B9B9CEA1C7C}"/>
              </a:ext>
            </a:extLst>
          </p:cNvPr>
          <p:cNvSpPr/>
          <p:nvPr/>
        </p:nvSpPr>
        <p:spPr>
          <a:xfrm>
            <a:off x="8452338" y="0"/>
            <a:ext cx="3739662" cy="6858000"/>
          </a:xfrm>
          <a:prstGeom prst="rect">
            <a:avLst/>
          </a:prstGeom>
          <a:solidFill>
            <a:srgbClr val="1D35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DE2BA5-9B24-BD89-ADD3-6076F26CF123}"/>
              </a:ext>
            </a:extLst>
          </p:cNvPr>
          <p:cNvSpPr/>
          <p:nvPr/>
        </p:nvSpPr>
        <p:spPr>
          <a:xfrm>
            <a:off x="5350042" y="610063"/>
            <a:ext cx="5637873" cy="563787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CC42B3-B14D-7953-FDBF-67F4D342B125}"/>
              </a:ext>
            </a:extLst>
          </p:cNvPr>
          <p:cNvSpPr/>
          <p:nvPr/>
        </p:nvSpPr>
        <p:spPr>
          <a:xfrm>
            <a:off x="5613503" y="873524"/>
            <a:ext cx="5110951" cy="51109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B2389C9-A91B-9B32-865A-5C41F04F0DFE}"/>
              </a:ext>
            </a:extLst>
          </p:cNvPr>
          <p:cNvGrpSpPr/>
          <p:nvPr/>
        </p:nvGrpSpPr>
        <p:grpSpPr>
          <a:xfrm>
            <a:off x="6212080" y="2080566"/>
            <a:ext cx="726349" cy="594770"/>
            <a:chOff x="3381495" y="1009755"/>
            <a:chExt cx="726349" cy="59477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EB14C68-CE25-5DEC-58A2-3780AE46CF7B}"/>
                </a:ext>
              </a:extLst>
            </p:cNvPr>
            <p:cNvGrpSpPr/>
            <p:nvPr/>
          </p:nvGrpSpPr>
          <p:grpSpPr>
            <a:xfrm>
              <a:off x="3381495" y="1009755"/>
              <a:ext cx="726349" cy="430585"/>
              <a:chOff x="3381495" y="1009755"/>
              <a:chExt cx="726349" cy="430585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736677B-9A5A-E297-A697-65358726CBF0}"/>
                  </a:ext>
                </a:extLst>
              </p:cNvPr>
              <p:cNvSpPr/>
              <p:nvPr/>
            </p:nvSpPr>
            <p:spPr>
              <a:xfrm rot="10800000" flipV="1">
                <a:off x="3381495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36479CC-D043-C6B0-571A-B20FB4B6D12D}"/>
                  </a:ext>
                </a:extLst>
              </p:cNvPr>
              <p:cNvSpPr/>
              <p:nvPr/>
            </p:nvSpPr>
            <p:spPr>
              <a:xfrm rot="10800000" flipV="1">
                <a:off x="3531454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5D54095-9750-5A73-F727-95F88F7241B6}"/>
                  </a:ext>
                </a:extLst>
              </p:cNvPr>
              <p:cNvSpPr/>
              <p:nvPr/>
            </p:nvSpPr>
            <p:spPr>
              <a:xfrm rot="10800000" flipV="1">
                <a:off x="3681413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D790844-3E2A-8EA6-0040-F9CD306A1395}"/>
                  </a:ext>
                </a:extLst>
              </p:cNvPr>
              <p:cNvSpPr/>
              <p:nvPr/>
            </p:nvSpPr>
            <p:spPr>
              <a:xfrm rot="10800000" flipV="1">
                <a:off x="3831372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7401939-79F1-E713-FF7A-3A250971FC99}"/>
                  </a:ext>
                </a:extLst>
              </p:cNvPr>
              <p:cNvSpPr/>
              <p:nvPr/>
            </p:nvSpPr>
            <p:spPr>
              <a:xfrm rot="10800000" flipV="1">
                <a:off x="3381495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0319D59-FE26-1FE9-17AA-0C07457C5EFD}"/>
                  </a:ext>
                </a:extLst>
              </p:cNvPr>
              <p:cNvSpPr/>
              <p:nvPr/>
            </p:nvSpPr>
            <p:spPr>
              <a:xfrm rot="10800000" flipV="1">
                <a:off x="3531454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84AFDFA-3EB0-D135-F742-7812BF3BC31C}"/>
                  </a:ext>
                </a:extLst>
              </p:cNvPr>
              <p:cNvSpPr/>
              <p:nvPr/>
            </p:nvSpPr>
            <p:spPr>
              <a:xfrm rot="10800000" flipV="1">
                <a:off x="3681413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AC0E707-5EF6-8245-9E00-C2106190692A}"/>
                  </a:ext>
                </a:extLst>
              </p:cNvPr>
              <p:cNvSpPr/>
              <p:nvPr/>
            </p:nvSpPr>
            <p:spPr>
              <a:xfrm rot="10800000" flipV="1">
                <a:off x="3831372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181CFB27-1AB4-9CAA-4CC2-C005C34C6CBC}"/>
                  </a:ext>
                </a:extLst>
              </p:cNvPr>
              <p:cNvGrpSpPr/>
              <p:nvPr/>
            </p:nvGrpSpPr>
            <p:grpSpPr>
              <a:xfrm>
                <a:off x="3381495" y="1009755"/>
                <a:ext cx="726349" cy="102215"/>
                <a:chOff x="3381495" y="1009755"/>
                <a:chExt cx="726349" cy="102215"/>
              </a:xfrm>
              <a:grpFill/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80B36B-81C8-3B95-64E9-168D72AA90A5}"/>
                    </a:ext>
                  </a:extLst>
                </p:cNvPr>
                <p:cNvSpPr/>
                <p:nvPr/>
              </p:nvSpPr>
              <p:spPr>
                <a:xfrm rot="10800000" flipV="1">
                  <a:off x="3381495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E25E34C-144D-F5FC-514F-115480D4360B}"/>
                    </a:ext>
                  </a:extLst>
                </p:cNvPr>
                <p:cNvSpPr/>
                <p:nvPr/>
              </p:nvSpPr>
              <p:spPr>
                <a:xfrm rot="10800000" flipV="1">
                  <a:off x="3531454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12067EE-9707-1ADB-75A0-4D8571D40121}"/>
                    </a:ext>
                  </a:extLst>
                </p:cNvPr>
                <p:cNvSpPr/>
                <p:nvPr/>
              </p:nvSpPr>
              <p:spPr>
                <a:xfrm rot="10800000" flipV="1">
                  <a:off x="3681413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1FBDF49-6608-879C-1D70-571A9F858D2E}"/>
                    </a:ext>
                  </a:extLst>
                </p:cNvPr>
                <p:cNvSpPr/>
                <p:nvPr/>
              </p:nvSpPr>
              <p:spPr>
                <a:xfrm rot="10800000" flipV="1">
                  <a:off x="3831372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636192F3-CABA-2727-5DC2-471FA181A025}"/>
                    </a:ext>
                  </a:extLst>
                </p:cNvPr>
                <p:cNvSpPr/>
                <p:nvPr/>
              </p:nvSpPr>
              <p:spPr>
                <a:xfrm rot="10800000" flipV="1">
                  <a:off x="3995407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38F8718-822C-A745-3C40-CEADAE8991D2}"/>
                  </a:ext>
                </a:extLst>
              </p:cNvPr>
              <p:cNvSpPr/>
              <p:nvPr/>
            </p:nvSpPr>
            <p:spPr>
              <a:xfrm rot="10800000" flipV="1">
                <a:off x="3995407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79C41BF-116D-3A7C-780E-A63F8EB9BBDE}"/>
                  </a:ext>
                </a:extLst>
              </p:cNvPr>
              <p:cNvSpPr/>
              <p:nvPr/>
            </p:nvSpPr>
            <p:spPr>
              <a:xfrm rot="10800000" flipV="1">
                <a:off x="3995407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CB239F4-B52C-FC68-7CE4-9B9FFD353666}"/>
                </a:ext>
              </a:extLst>
            </p:cNvPr>
            <p:cNvGrpSpPr/>
            <p:nvPr/>
          </p:nvGrpSpPr>
          <p:grpSpPr>
            <a:xfrm>
              <a:off x="3381495" y="1502310"/>
              <a:ext cx="726349" cy="102215"/>
              <a:chOff x="3381495" y="1502310"/>
              <a:chExt cx="726349" cy="102215"/>
            </a:xfrm>
            <a:grpFill/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9F55613-E7E0-7902-40A7-B11117062667}"/>
                  </a:ext>
                </a:extLst>
              </p:cNvPr>
              <p:cNvSpPr/>
              <p:nvPr/>
            </p:nvSpPr>
            <p:spPr>
              <a:xfrm rot="10800000" flipV="1">
                <a:off x="3381495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C081A9D-414E-0E70-A6E4-39224BF32A4C}"/>
                  </a:ext>
                </a:extLst>
              </p:cNvPr>
              <p:cNvSpPr/>
              <p:nvPr/>
            </p:nvSpPr>
            <p:spPr>
              <a:xfrm rot="10800000" flipV="1">
                <a:off x="3531454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81B2770-AB47-2ED9-9065-250F7DE76084}"/>
                  </a:ext>
                </a:extLst>
              </p:cNvPr>
              <p:cNvSpPr/>
              <p:nvPr/>
            </p:nvSpPr>
            <p:spPr>
              <a:xfrm rot="10800000" flipV="1">
                <a:off x="3681413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876D2EA-0AD0-5CE9-AF77-04EB32E1AC46}"/>
                  </a:ext>
                </a:extLst>
              </p:cNvPr>
              <p:cNvSpPr/>
              <p:nvPr/>
            </p:nvSpPr>
            <p:spPr>
              <a:xfrm rot="10800000" flipV="1">
                <a:off x="3831372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10D4936-BFDA-53F2-FB11-FD3BBFC1D77A}"/>
                  </a:ext>
                </a:extLst>
              </p:cNvPr>
              <p:cNvSpPr/>
              <p:nvPr/>
            </p:nvSpPr>
            <p:spPr>
              <a:xfrm rot="10800000" flipV="1">
                <a:off x="3995407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844F404-1E1F-65D7-786C-CB25D9EA28A0}"/>
              </a:ext>
            </a:extLst>
          </p:cNvPr>
          <p:cNvGrpSpPr/>
          <p:nvPr/>
        </p:nvGrpSpPr>
        <p:grpSpPr>
          <a:xfrm>
            <a:off x="9422064" y="4162029"/>
            <a:ext cx="726349" cy="594770"/>
            <a:chOff x="3381495" y="1009755"/>
            <a:chExt cx="726349" cy="59477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62DC3C7-E893-C97B-33F3-09BFFB8C888A}"/>
                </a:ext>
              </a:extLst>
            </p:cNvPr>
            <p:cNvGrpSpPr/>
            <p:nvPr/>
          </p:nvGrpSpPr>
          <p:grpSpPr>
            <a:xfrm>
              <a:off x="3381495" y="1009755"/>
              <a:ext cx="726349" cy="430585"/>
              <a:chOff x="3381495" y="1009755"/>
              <a:chExt cx="726349" cy="430585"/>
            </a:xfrm>
            <a:grpFill/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15B4644-893E-3818-7935-F1182C05FA23}"/>
                  </a:ext>
                </a:extLst>
              </p:cNvPr>
              <p:cNvSpPr/>
              <p:nvPr/>
            </p:nvSpPr>
            <p:spPr>
              <a:xfrm rot="10800000" flipV="1">
                <a:off x="3381495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30B5807-B619-56CA-7AFF-0E53948D937B}"/>
                  </a:ext>
                </a:extLst>
              </p:cNvPr>
              <p:cNvSpPr/>
              <p:nvPr/>
            </p:nvSpPr>
            <p:spPr>
              <a:xfrm rot="10800000" flipV="1">
                <a:off x="3531454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894F80F-89EC-44E3-18C8-ADF8D4A2B696}"/>
                  </a:ext>
                </a:extLst>
              </p:cNvPr>
              <p:cNvSpPr/>
              <p:nvPr/>
            </p:nvSpPr>
            <p:spPr>
              <a:xfrm rot="10800000" flipV="1">
                <a:off x="3681413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3A4C74C-EA5F-6FB9-1CCA-0ECE0BB02B64}"/>
                  </a:ext>
                </a:extLst>
              </p:cNvPr>
              <p:cNvSpPr/>
              <p:nvPr/>
            </p:nvSpPr>
            <p:spPr>
              <a:xfrm rot="10800000" flipV="1">
                <a:off x="3831372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A5F4FE8-956D-EC61-7E73-D4B73B5B05CE}"/>
                  </a:ext>
                </a:extLst>
              </p:cNvPr>
              <p:cNvSpPr/>
              <p:nvPr/>
            </p:nvSpPr>
            <p:spPr>
              <a:xfrm rot="10800000" flipV="1">
                <a:off x="3381495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A6ED60A-7AC9-9E09-B531-2AC4B3EEC8FA}"/>
                  </a:ext>
                </a:extLst>
              </p:cNvPr>
              <p:cNvSpPr/>
              <p:nvPr/>
            </p:nvSpPr>
            <p:spPr>
              <a:xfrm rot="10800000" flipV="1">
                <a:off x="3531454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BB6902-03D8-5DA6-D13F-264BD9F4607C}"/>
                  </a:ext>
                </a:extLst>
              </p:cNvPr>
              <p:cNvSpPr/>
              <p:nvPr/>
            </p:nvSpPr>
            <p:spPr>
              <a:xfrm rot="10800000" flipV="1">
                <a:off x="3681413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06DD701-AFD3-B0E8-093F-1DB3A8AA3358}"/>
                  </a:ext>
                </a:extLst>
              </p:cNvPr>
              <p:cNvSpPr/>
              <p:nvPr/>
            </p:nvSpPr>
            <p:spPr>
              <a:xfrm rot="10800000" flipV="1">
                <a:off x="3831372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0AA47F71-8486-98FD-FBC1-F04E6035F5E4}"/>
                  </a:ext>
                </a:extLst>
              </p:cNvPr>
              <p:cNvGrpSpPr/>
              <p:nvPr/>
            </p:nvGrpSpPr>
            <p:grpSpPr>
              <a:xfrm>
                <a:off x="3381495" y="1009755"/>
                <a:ext cx="726349" cy="102215"/>
                <a:chOff x="3381495" y="1009755"/>
                <a:chExt cx="726349" cy="102215"/>
              </a:xfrm>
              <a:grpFill/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7A97B45C-1D2C-0432-91E6-1BEAE6D7CA0F}"/>
                    </a:ext>
                  </a:extLst>
                </p:cNvPr>
                <p:cNvSpPr/>
                <p:nvPr/>
              </p:nvSpPr>
              <p:spPr>
                <a:xfrm rot="10800000" flipV="1">
                  <a:off x="3381495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09B2D88B-53DB-1427-3B1C-7103D5F7170C}"/>
                    </a:ext>
                  </a:extLst>
                </p:cNvPr>
                <p:cNvSpPr/>
                <p:nvPr/>
              </p:nvSpPr>
              <p:spPr>
                <a:xfrm rot="10800000" flipV="1">
                  <a:off x="3531454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1F40AF0D-F055-E00B-AA38-6567ADF6884F}"/>
                    </a:ext>
                  </a:extLst>
                </p:cNvPr>
                <p:cNvSpPr/>
                <p:nvPr/>
              </p:nvSpPr>
              <p:spPr>
                <a:xfrm rot="10800000" flipV="1">
                  <a:off x="3681413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7A7BD817-4920-AD94-6217-4DB664919EF6}"/>
                    </a:ext>
                  </a:extLst>
                </p:cNvPr>
                <p:cNvSpPr/>
                <p:nvPr/>
              </p:nvSpPr>
              <p:spPr>
                <a:xfrm rot="10800000" flipV="1">
                  <a:off x="3831372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60A84BBD-8E69-C28A-3CE9-88132379C9CE}"/>
                    </a:ext>
                  </a:extLst>
                </p:cNvPr>
                <p:cNvSpPr/>
                <p:nvPr/>
              </p:nvSpPr>
              <p:spPr>
                <a:xfrm rot="10800000" flipV="1">
                  <a:off x="3995407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C07266C-0C69-CAE6-49C3-E58B700095D9}"/>
                  </a:ext>
                </a:extLst>
              </p:cNvPr>
              <p:cNvSpPr/>
              <p:nvPr/>
            </p:nvSpPr>
            <p:spPr>
              <a:xfrm rot="10800000" flipV="1">
                <a:off x="3995407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52CC7C9-AB24-B6AA-EAA8-C489C649EDF4}"/>
                  </a:ext>
                </a:extLst>
              </p:cNvPr>
              <p:cNvSpPr/>
              <p:nvPr/>
            </p:nvSpPr>
            <p:spPr>
              <a:xfrm rot="10800000" flipV="1">
                <a:off x="3995407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D06F128-9778-F2AC-01F6-AABA045D0296}"/>
                </a:ext>
              </a:extLst>
            </p:cNvPr>
            <p:cNvGrpSpPr/>
            <p:nvPr/>
          </p:nvGrpSpPr>
          <p:grpSpPr>
            <a:xfrm>
              <a:off x="3381495" y="1502310"/>
              <a:ext cx="726349" cy="102215"/>
              <a:chOff x="3381495" y="1502310"/>
              <a:chExt cx="726349" cy="102215"/>
            </a:xfrm>
            <a:grpFill/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991249E-EE6E-1D6F-5A76-E030A2FD69B1}"/>
                  </a:ext>
                </a:extLst>
              </p:cNvPr>
              <p:cNvSpPr/>
              <p:nvPr/>
            </p:nvSpPr>
            <p:spPr>
              <a:xfrm rot="10800000" flipV="1">
                <a:off x="3381495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0FCD5B2-4A9E-65EC-C811-69CBDCA39E27}"/>
                  </a:ext>
                </a:extLst>
              </p:cNvPr>
              <p:cNvSpPr/>
              <p:nvPr/>
            </p:nvSpPr>
            <p:spPr>
              <a:xfrm rot="10800000" flipV="1">
                <a:off x="3531454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A18433A-F5DC-C8AD-0908-1809FBA9FCA5}"/>
                  </a:ext>
                </a:extLst>
              </p:cNvPr>
              <p:cNvSpPr/>
              <p:nvPr/>
            </p:nvSpPr>
            <p:spPr>
              <a:xfrm rot="10800000" flipV="1">
                <a:off x="3681413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F3A820A-4A4B-5C4C-7E94-89450F60A26A}"/>
                  </a:ext>
                </a:extLst>
              </p:cNvPr>
              <p:cNvSpPr/>
              <p:nvPr/>
            </p:nvSpPr>
            <p:spPr>
              <a:xfrm rot="10800000" flipV="1">
                <a:off x="3831372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5B72FFA-EDF0-723F-8ADF-8BC3CF11BC8F}"/>
                  </a:ext>
                </a:extLst>
              </p:cNvPr>
              <p:cNvSpPr/>
              <p:nvPr/>
            </p:nvSpPr>
            <p:spPr>
              <a:xfrm rot="10800000" flipV="1">
                <a:off x="3995407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90A478CF-D0E7-B035-E18C-59E95B55C333}"/>
              </a:ext>
            </a:extLst>
          </p:cNvPr>
          <p:cNvSpPr/>
          <p:nvPr/>
        </p:nvSpPr>
        <p:spPr>
          <a:xfrm>
            <a:off x="5450922" y="873524"/>
            <a:ext cx="398386" cy="3983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2E787ED-5566-09C8-87CD-CC406098E27E}"/>
              </a:ext>
            </a:extLst>
          </p:cNvPr>
          <p:cNvSpPr/>
          <p:nvPr/>
        </p:nvSpPr>
        <p:spPr>
          <a:xfrm>
            <a:off x="5064723" y="5715452"/>
            <a:ext cx="155959" cy="1559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B42D9DF-1503-E2A5-DEF7-0622046EEBEE}"/>
              </a:ext>
            </a:extLst>
          </p:cNvPr>
          <p:cNvSpPr/>
          <p:nvPr/>
        </p:nvSpPr>
        <p:spPr>
          <a:xfrm>
            <a:off x="10852990" y="2080565"/>
            <a:ext cx="199193" cy="19919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D527B3D-736A-6F0E-31BD-D0BF1E6B9210}"/>
              </a:ext>
            </a:extLst>
          </p:cNvPr>
          <p:cNvSpPr/>
          <p:nvPr/>
        </p:nvSpPr>
        <p:spPr>
          <a:xfrm>
            <a:off x="10137350" y="5871411"/>
            <a:ext cx="226464" cy="2264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B74F1E9-71AC-998A-7D03-2B6DD66B84B9}"/>
              </a:ext>
            </a:extLst>
          </p:cNvPr>
          <p:cNvGrpSpPr/>
          <p:nvPr/>
        </p:nvGrpSpPr>
        <p:grpSpPr>
          <a:xfrm>
            <a:off x="389118" y="3050134"/>
            <a:ext cx="4893461" cy="1200329"/>
            <a:chOff x="389118" y="3362864"/>
            <a:chExt cx="4893461" cy="120032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EED1166-06B7-9356-7DC6-E822492D6A58}"/>
                </a:ext>
              </a:extLst>
            </p:cNvPr>
            <p:cNvSpPr txBox="1"/>
            <p:nvPr/>
          </p:nvSpPr>
          <p:spPr>
            <a:xfrm>
              <a:off x="435938" y="3362864"/>
              <a:ext cx="478474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</a:rPr>
                <a:t>Indian Education System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86D9254-5EEC-9B3D-3D42-2D4EAE64C366}"/>
                </a:ext>
              </a:extLst>
            </p:cNvPr>
            <p:cNvSpPr txBox="1"/>
            <p:nvPr/>
          </p:nvSpPr>
          <p:spPr>
            <a:xfrm>
              <a:off x="389118" y="4166982"/>
              <a:ext cx="489346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By:- Rituraj Sharma</a:t>
              </a:r>
            </a:p>
          </p:txBody>
        </p:sp>
      </p:grpSp>
      <p:pic>
        <p:nvPicPr>
          <p:cNvPr id="76" name="Picture 75">
            <a:extLst>
              <a:ext uri="{FF2B5EF4-FFF2-40B4-BE49-F238E27FC236}">
                <a16:creationId xmlns:a16="http://schemas.microsoft.com/office/drawing/2014/main" id="{7B150D63-FECD-650D-9C62-236F30548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89" y="475961"/>
            <a:ext cx="4388639" cy="638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43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E8AB28D-EC0D-FDA0-0062-F8D38493D04D}"/>
              </a:ext>
            </a:extLst>
          </p:cNvPr>
          <p:cNvSpPr/>
          <p:nvPr/>
        </p:nvSpPr>
        <p:spPr>
          <a:xfrm>
            <a:off x="1899139" y="140677"/>
            <a:ext cx="2004646" cy="3892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4CD9B-8703-3698-AECC-AC27732EE11F}"/>
              </a:ext>
            </a:extLst>
          </p:cNvPr>
          <p:cNvSpPr/>
          <p:nvPr/>
        </p:nvSpPr>
        <p:spPr>
          <a:xfrm>
            <a:off x="3903785" y="0"/>
            <a:ext cx="8288215" cy="40327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68BE1-FEDD-4E00-B044-CA05EB66D324}"/>
              </a:ext>
            </a:extLst>
          </p:cNvPr>
          <p:cNvSpPr txBox="1"/>
          <p:nvPr/>
        </p:nvSpPr>
        <p:spPr>
          <a:xfrm>
            <a:off x="3972508" y="140677"/>
            <a:ext cx="8885075" cy="1125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Q.6 What is the ratio of upper primary girls in west bengal by year basis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B9B62-A44B-48F9-BFB0-25B474AB1B3E}"/>
              </a:ext>
            </a:extLst>
          </p:cNvPr>
          <p:cNvSpPr txBox="1"/>
          <p:nvPr/>
        </p:nvSpPr>
        <p:spPr>
          <a:xfrm>
            <a:off x="8290414" y="1266306"/>
            <a:ext cx="3645063" cy="2529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3E3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ratio of upper primary girls demonstrates a fluctuating pattern, with a slight decrease in 2013-14. The overall trend suggests a relatively stable ratio.</a:t>
            </a:r>
            <a:endParaRPr lang="en-IN" dirty="0">
              <a:solidFill>
                <a:srgbClr val="E3E3E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06AC12-91E2-42D9-82B7-FC51949BE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21" y="1406983"/>
            <a:ext cx="6769708" cy="51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5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B1318A8-0BDC-9359-7DF7-74B21CBC32DB}"/>
              </a:ext>
            </a:extLst>
          </p:cNvPr>
          <p:cNvGrpSpPr/>
          <p:nvPr/>
        </p:nvGrpSpPr>
        <p:grpSpPr>
          <a:xfrm>
            <a:off x="574431" y="-1"/>
            <a:ext cx="5017476" cy="6260124"/>
            <a:chOff x="574431" y="-1"/>
            <a:chExt cx="5017476" cy="626012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384134B-5DA1-C363-C805-83FB1A911CC2}"/>
                </a:ext>
              </a:extLst>
            </p:cNvPr>
            <p:cNvGrpSpPr/>
            <p:nvPr/>
          </p:nvGrpSpPr>
          <p:grpSpPr>
            <a:xfrm>
              <a:off x="574431" y="0"/>
              <a:ext cx="5017476" cy="6260123"/>
              <a:chOff x="574431" y="0"/>
              <a:chExt cx="5017476" cy="6260123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9EA1BE3-8596-76BA-D59F-080A532F91FA}"/>
                  </a:ext>
                </a:extLst>
              </p:cNvPr>
              <p:cNvSpPr/>
              <p:nvPr/>
            </p:nvSpPr>
            <p:spPr>
              <a:xfrm>
                <a:off x="574431" y="0"/>
                <a:ext cx="2508738" cy="626012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C1111A6-3919-778E-7F8D-90BD33140251}"/>
                  </a:ext>
                </a:extLst>
              </p:cNvPr>
              <p:cNvSpPr/>
              <p:nvPr/>
            </p:nvSpPr>
            <p:spPr>
              <a:xfrm>
                <a:off x="3083169" y="0"/>
                <a:ext cx="2508738" cy="626012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170" name="Picture 2" descr="Free photo close up hands holding diplomas and caps">
              <a:extLst>
                <a:ext uri="{FF2B5EF4-FFF2-40B4-BE49-F238E27FC236}">
                  <a16:creationId xmlns:a16="http://schemas.microsoft.com/office/drawing/2014/main" id="{49F56A7D-C80E-3F24-1F41-3F5F2B7738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207" y="-1"/>
              <a:ext cx="3971925" cy="5824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75F7B18-A478-FE26-564C-007D6FCD2F84}"/>
              </a:ext>
            </a:extLst>
          </p:cNvPr>
          <p:cNvGrpSpPr/>
          <p:nvPr/>
        </p:nvGrpSpPr>
        <p:grpSpPr>
          <a:xfrm>
            <a:off x="289654" y="379799"/>
            <a:ext cx="726349" cy="594770"/>
            <a:chOff x="3381495" y="1009755"/>
            <a:chExt cx="726349" cy="59477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59EE6D9-D822-F510-C6DD-1697646764BA}"/>
                </a:ext>
              </a:extLst>
            </p:cNvPr>
            <p:cNvGrpSpPr/>
            <p:nvPr/>
          </p:nvGrpSpPr>
          <p:grpSpPr>
            <a:xfrm>
              <a:off x="3381495" y="1009755"/>
              <a:ext cx="726349" cy="430585"/>
              <a:chOff x="3381495" y="1009755"/>
              <a:chExt cx="726349" cy="430585"/>
            </a:xfrm>
            <a:grpFill/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8FA2127-737B-2A59-7AD5-A9948D2C6F97}"/>
                  </a:ext>
                </a:extLst>
              </p:cNvPr>
              <p:cNvSpPr/>
              <p:nvPr/>
            </p:nvSpPr>
            <p:spPr>
              <a:xfrm rot="10800000" flipV="1">
                <a:off x="3381495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7E23DA4-2164-5126-AF7D-AAD348E73FF3}"/>
                  </a:ext>
                </a:extLst>
              </p:cNvPr>
              <p:cNvSpPr/>
              <p:nvPr/>
            </p:nvSpPr>
            <p:spPr>
              <a:xfrm rot="10800000" flipV="1">
                <a:off x="3531454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3244FB8-0C0B-1B19-44AA-D8D6C7A6B56E}"/>
                  </a:ext>
                </a:extLst>
              </p:cNvPr>
              <p:cNvSpPr/>
              <p:nvPr/>
            </p:nvSpPr>
            <p:spPr>
              <a:xfrm rot="10800000" flipV="1">
                <a:off x="3681413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91CCC40-3433-6B6D-1AD0-76C33D9DBF66}"/>
                  </a:ext>
                </a:extLst>
              </p:cNvPr>
              <p:cNvSpPr/>
              <p:nvPr/>
            </p:nvSpPr>
            <p:spPr>
              <a:xfrm rot="10800000" flipV="1">
                <a:off x="3831372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05F08E8-8061-963C-AA93-F3F9C844061C}"/>
                  </a:ext>
                </a:extLst>
              </p:cNvPr>
              <p:cNvSpPr/>
              <p:nvPr/>
            </p:nvSpPr>
            <p:spPr>
              <a:xfrm rot="10800000" flipV="1">
                <a:off x="3381495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3269CF2-0A54-1965-F81A-071B759E853A}"/>
                  </a:ext>
                </a:extLst>
              </p:cNvPr>
              <p:cNvSpPr/>
              <p:nvPr/>
            </p:nvSpPr>
            <p:spPr>
              <a:xfrm rot="10800000" flipV="1">
                <a:off x="3531454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B660AE3-06F8-4189-C9EC-56844B93FADE}"/>
                  </a:ext>
                </a:extLst>
              </p:cNvPr>
              <p:cNvSpPr/>
              <p:nvPr/>
            </p:nvSpPr>
            <p:spPr>
              <a:xfrm rot="10800000" flipV="1">
                <a:off x="3681413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99DF3FF-A229-3E7F-A732-E94F12B14609}"/>
                  </a:ext>
                </a:extLst>
              </p:cNvPr>
              <p:cNvSpPr/>
              <p:nvPr/>
            </p:nvSpPr>
            <p:spPr>
              <a:xfrm rot="10800000" flipV="1">
                <a:off x="3831372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CD043F7-949B-6BE7-B443-42A77A43BF47}"/>
                  </a:ext>
                </a:extLst>
              </p:cNvPr>
              <p:cNvGrpSpPr/>
              <p:nvPr/>
            </p:nvGrpSpPr>
            <p:grpSpPr>
              <a:xfrm>
                <a:off x="3381495" y="1009755"/>
                <a:ext cx="726349" cy="102215"/>
                <a:chOff x="3381495" y="1009755"/>
                <a:chExt cx="726349" cy="102215"/>
              </a:xfrm>
              <a:grpFill/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D49B4A7B-46B1-9CFA-34C7-B0083A9A21A8}"/>
                    </a:ext>
                  </a:extLst>
                </p:cNvPr>
                <p:cNvSpPr/>
                <p:nvPr/>
              </p:nvSpPr>
              <p:spPr>
                <a:xfrm rot="10800000" flipV="1">
                  <a:off x="3381495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D310A24-CFC7-4DFD-7249-0276CCF0E656}"/>
                    </a:ext>
                  </a:extLst>
                </p:cNvPr>
                <p:cNvSpPr/>
                <p:nvPr/>
              </p:nvSpPr>
              <p:spPr>
                <a:xfrm rot="10800000" flipV="1">
                  <a:off x="3531454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D8E63EB-FEAB-06E8-41F8-B9C728A4812A}"/>
                    </a:ext>
                  </a:extLst>
                </p:cNvPr>
                <p:cNvSpPr/>
                <p:nvPr/>
              </p:nvSpPr>
              <p:spPr>
                <a:xfrm rot="10800000" flipV="1">
                  <a:off x="3681413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745A1CD-B569-36BB-AD8D-18FFB6E46E19}"/>
                    </a:ext>
                  </a:extLst>
                </p:cNvPr>
                <p:cNvSpPr/>
                <p:nvPr/>
              </p:nvSpPr>
              <p:spPr>
                <a:xfrm rot="10800000" flipV="1">
                  <a:off x="3831372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89793F8-D467-463F-44EF-89975B0CDE3A}"/>
                    </a:ext>
                  </a:extLst>
                </p:cNvPr>
                <p:cNvSpPr/>
                <p:nvPr/>
              </p:nvSpPr>
              <p:spPr>
                <a:xfrm rot="10800000" flipV="1">
                  <a:off x="3995407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2CCB272-00B3-DB05-C65E-0629735F7037}"/>
                  </a:ext>
                </a:extLst>
              </p:cNvPr>
              <p:cNvSpPr/>
              <p:nvPr/>
            </p:nvSpPr>
            <p:spPr>
              <a:xfrm rot="10800000" flipV="1">
                <a:off x="3995407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CDF44F6-3DC5-0B71-7773-953380E05DC0}"/>
                  </a:ext>
                </a:extLst>
              </p:cNvPr>
              <p:cNvSpPr/>
              <p:nvPr/>
            </p:nvSpPr>
            <p:spPr>
              <a:xfrm rot="10800000" flipV="1">
                <a:off x="3995407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3530048-905F-0856-6E2F-EADBF635D44E}"/>
                </a:ext>
              </a:extLst>
            </p:cNvPr>
            <p:cNvGrpSpPr/>
            <p:nvPr/>
          </p:nvGrpSpPr>
          <p:grpSpPr>
            <a:xfrm>
              <a:off x="3381495" y="1502310"/>
              <a:ext cx="726349" cy="102215"/>
              <a:chOff x="3381495" y="1502310"/>
              <a:chExt cx="726349" cy="102215"/>
            </a:xfrm>
            <a:grpFill/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C2433E6-ABEE-97DE-C662-28F8C465E288}"/>
                  </a:ext>
                </a:extLst>
              </p:cNvPr>
              <p:cNvSpPr/>
              <p:nvPr/>
            </p:nvSpPr>
            <p:spPr>
              <a:xfrm rot="10800000" flipV="1">
                <a:off x="3381495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EA12C4F-6A2D-D86C-DBAB-7B71F8C06FCD}"/>
                  </a:ext>
                </a:extLst>
              </p:cNvPr>
              <p:cNvSpPr/>
              <p:nvPr/>
            </p:nvSpPr>
            <p:spPr>
              <a:xfrm rot="10800000" flipV="1">
                <a:off x="3531454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BE3FB63-0504-259D-EF43-C20E5CEE57B8}"/>
                  </a:ext>
                </a:extLst>
              </p:cNvPr>
              <p:cNvSpPr/>
              <p:nvPr/>
            </p:nvSpPr>
            <p:spPr>
              <a:xfrm rot="10800000" flipV="1">
                <a:off x="3681413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C8EE230-4426-3BDF-B621-D3DC00907C45}"/>
                  </a:ext>
                </a:extLst>
              </p:cNvPr>
              <p:cNvSpPr/>
              <p:nvPr/>
            </p:nvSpPr>
            <p:spPr>
              <a:xfrm rot="10800000" flipV="1">
                <a:off x="3831372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08330C7-D92C-4F91-48ED-09B1ECA981D8}"/>
                  </a:ext>
                </a:extLst>
              </p:cNvPr>
              <p:cNvSpPr/>
              <p:nvPr/>
            </p:nvSpPr>
            <p:spPr>
              <a:xfrm rot="10800000" flipV="1">
                <a:off x="3995407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288AFB-01F1-CCD2-3FDF-D5EE4BD0E72A}"/>
              </a:ext>
            </a:extLst>
          </p:cNvPr>
          <p:cNvGrpSpPr/>
          <p:nvPr/>
        </p:nvGrpSpPr>
        <p:grpSpPr>
          <a:xfrm>
            <a:off x="5228732" y="6124107"/>
            <a:ext cx="726349" cy="594770"/>
            <a:chOff x="3381495" y="1009755"/>
            <a:chExt cx="726349" cy="59477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DE00F6C-FB74-8FFD-500C-B6D499479FFE}"/>
                </a:ext>
              </a:extLst>
            </p:cNvPr>
            <p:cNvGrpSpPr/>
            <p:nvPr/>
          </p:nvGrpSpPr>
          <p:grpSpPr>
            <a:xfrm>
              <a:off x="3381495" y="1009755"/>
              <a:ext cx="726349" cy="430585"/>
              <a:chOff x="3381495" y="1009755"/>
              <a:chExt cx="726349" cy="430585"/>
            </a:xfrm>
            <a:grpFill/>
          </p:grpSpPr>
          <p:sp>
            <p:nvSpPr>
              <p:cNvPr id="7175" name="Oval 7174">
                <a:extLst>
                  <a:ext uri="{FF2B5EF4-FFF2-40B4-BE49-F238E27FC236}">
                    <a16:creationId xmlns:a16="http://schemas.microsoft.com/office/drawing/2014/main" id="{E2C5DF0D-8268-BDB2-BE9D-3D16C0D44CC1}"/>
                  </a:ext>
                </a:extLst>
              </p:cNvPr>
              <p:cNvSpPr/>
              <p:nvPr/>
            </p:nvSpPr>
            <p:spPr>
              <a:xfrm rot="10800000" flipV="1">
                <a:off x="3381495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6" name="Oval 7175">
                <a:extLst>
                  <a:ext uri="{FF2B5EF4-FFF2-40B4-BE49-F238E27FC236}">
                    <a16:creationId xmlns:a16="http://schemas.microsoft.com/office/drawing/2014/main" id="{F577BCF6-3BE4-1891-71FA-CB0E566C19B5}"/>
                  </a:ext>
                </a:extLst>
              </p:cNvPr>
              <p:cNvSpPr/>
              <p:nvPr/>
            </p:nvSpPr>
            <p:spPr>
              <a:xfrm rot="10800000" flipV="1">
                <a:off x="3531454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7" name="Oval 7176">
                <a:extLst>
                  <a:ext uri="{FF2B5EF4-FFF2-40B4-BE49-F238E27FC236}">
                    <a16:creationId xmlns:a16="http://schemas.microsoft.com/office/drawing/2014/main" id="{C5C458C6-C69A-C6DA-5929-3BA03C5A74A6}"/>
                  </a:ext>
                </a:extLst>
              </p:cNvPr>
              <p:cNvSpPr/>
              <p:nvPr/>
            </p:nvSpPr>
            <p:spPr>
              <a:xfrm rot="10800000" flipV="1">
                <a:off x="3681413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8" name="Oval 7177">
                <a:extLst>
                  <a:ext uri="{FF2B5EF4-FFF2-40B4-BE49-F238E27FC236}">
                    <a16:creationId xmlns:a16="http://schemas.microsoft.com/office/drawing/2014/main" id="{3FE3F072-9411-D174-7C45-B7B93E4774AE}"/>
                  </a:ext>
                </a:extLst>
              </p:cNvPr>
              <p:cNvSpPr/>
              <p:nvPr/>
            </p:nvSpPr>
            <p:spPr>
              <a:xfrm rot="10800000" flipV="1">
                <a:off x="3831372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9" name="Oval 7178">
                <a:extLst>
                  <a:ext uri="{FF2B5EF4-FFF2-40B4-BE49-F238E27FC236}">
                    <a16:creationId xmlns:a16="http://schemas.microsoft.com/office/drawing/2014/main" id="{993B7AEE-6C97-92BC-1EDA-1A01433B8645}"/>
                  </a:ext>
                </a:extLst>
              </p:cNvPr>
              <p:cNvSpPr/>
              <p:nvPr/>
            </p:nvSpPr>
            <p:spPr>
              <a:xfrm rot="10800000" flipV="1">
                <a:off x="3381495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0" name="Oval 7179">
                <a:extLst>
                  <a:ext uri="{FF2B5EF4-FFF2-40B4-BE49-F238E27FC236}">
                    <a16:creationId xmlns:a16="http://schemas.microsoft.com/office/drawing/2014/main" id="{AAB599C9-EBA6-6687-83FB-754EAA36BD93}"/>
                  </a:ext>
                </a:extLst>
              </p:cNvPr>
              <p:cNvSpPr/>
              <p:nvPr/>
            </p:nvSpPr>
            <p:spPr>
              <a:xfrm rot="10800000" flipV="1">
                <a:off x="3531454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1" name="Oval 7180">
                <a:extLst>
                  <a:ext uri="{FF2B5EF4-FFF2-40B4-BE49-F238E27FC236}">
                    <a16:creationId xmlns:a16="http://schemas.microsoft.com/office/drawing/2014/main" id="{C8E9A811-9040-6CCA-02DD-0A3835EDD54F}"/>
                  </a:ext>
                </a:extLst>
              </p:cNvPr>
              <p:cNvSpPr/>
              <p:nvPr/>
            </p:nvSpPr>
            <p:spPr>
              <a:xfrm rot="10800000" flipV="1">
                <a:off x="3681413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2" name="Oval 7181">
                <a:extLst>
                  <a:ext uri="{FF2B5EF4-FFF2-40B4-BE49-F238E27FC236}">
                    <a16:creationId xmlns:a16="http://schemas.microsoft.com/office/drawing/2014/main" id="{BEFD61FC-B575-EBAD-871F-E0807A2D4AD4}"/>
                  </a:ext>
                </a:extLst>
              </p:cNvPr>
              <p:cNvSpPr/>
              <p:nvPr/>
            </p:nvSpPr>
            <p:spPr>
              <a:xfrm rot="10800000" flipV="1">
                <a:off x="3831372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183" name="Group 7182">
                <a:extLst>
                  <a:ext uri="{FF2B5EF4-FFF2-40B4-BE49-F238E27FC236}">
                    <a16:creationId xmlns:a16="http://schemas.microsoft.com/office/drawing/2014/main" id="{8B9ED339-3005-C5D5-972D-9A5D4761E887}"/>
                  </a:ext>
                </a:extLst>
              </p:cNvPr>
              <p:cNvGrpSpPr/>
              <p:nvPr/>
            </p:nvGrpSpPr>
            <p:grpSpPr>
              <a:xfrm>
                <a:off x="3381495" y="1009755"/>
                <a:ext cx="726349" cy="102215"/>
                <a:chOff x="3381495" y="1009755"/>
                <a:chExt cx="726349" cy="102215"/>
              </a:xfrm>
              <a:grpFill/>
            </p:grpSpPr>
            <p:sp>
              <p:nvSpPr>
                <p:cNvPr id="7186" name="Oval 7185">
                  <a:extLst>
                    <a:ext uri="{FF2B5EF4-FFF2-40B4-BE49-F238E27FC236}">
                      <a16:creationId xmlns:a16="http://schemas.microsoft.com/office/drawing/2014/main" id="{8A748BB4-AA26-E809-A082-007C8F712BED}"/>
                    </a:ext>
                  </a:extLst>
                </p:cNvPr>
                <p:cNvSpPr/>
                <p:nvPr/>
              </p:nvSpPr>
              <p:spPr>
                <a:xfrm rot="10800000" flipV="1">
                  <a:off x="3381495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7" name="Oval 7186">
                  <a:extLst>
                    <a:ext uri="{FF2B5EF4-FFF2-40B4-BE49-F238E27FC236}">
                      <a16:creationId xmlns:a16="http://schemas.microsoft.com/office/drawing/2014/main" id="{B4BDFD9E-B491-177E-2895-C0F30447A304}"/>
                    </a:ext>
                  </a:extLst>
                </p:cNvPr>
                <p:cNvSpPr/>
                <p:nvPr/>
              </p:nvSpPr>
              <p:spPr>
                <a:xfrm rot="10800000" flipV="1">
                  <a:off x="3531454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8" name="Oval 7187">
                  <a:extLst>
                    <a:ext uri="{FF2B5EF4-FFF2-40B4-BE49-F238E27FC236}">
                      <a16:creationId xmlns:a16="http://schemas.microsoft.com/office/drawing/2014/main" id="{7963184C-68CE-C9C1-A12E-5C0A47B61359}"/>
                    </a:ext>
                  </a:extLst>
                </p:cNvPr>
                <p:cNvSpPr/>
                <p:nvPr/>
              </p:nvSpPr>
              <p:spPr>
                <a:xfrm rot="10800000" flipV="1">
                  <a:off x="3681413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9" name="Oval 7188">
                  <a:extLst>
                    <a:ext uri="{FF2B5EF4-FFF2-40B4-BE49-F238E27FC236}">
                      <a16:creationId xmlns:a16="http://schemas.microsoft.com/office/drawing/2014/main" id="{C6C35D61-4FBD-71F0-9270-6C3A6358A8B4}"/>
                    </a:ext>
                  </a:extLst>
                </p:cNvPr>
                <p:cNvSpPr/>
                <p:nvPr/>
              </p:nvSpPr>
              <p:spPr>
                <a:xfrm rot="10800000" flipV="1">
                  <a:off x="3831372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0" name="Oval 7189">
                  <a:extLst>
                    <a:ext uri="{FF2B5EF4-FFF2-40B4-BE49-F238E27FC236}">
                      <a16:creationId xmlns:a16="http://schemas.microsoft.com/office/drawing/2014/main" id="{A1FB09A6-62BB-BA4F-99CA-3D2DB609E28F}"/>
                    </a:ext>
                  </a:extLst>
                </p:cNvPr>
                <p:cNvSpPr/>
                <p:nvPr/>
              </p:nvSpPr>
              <p:spPr>
                <a:xfrm rot="10800000" flipV="1">
                  <a:off x="3995407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184" name="Oval 7183">
                <a:extLst>
                  <a:ext uri="{FF2B5EF4-FFF2-40B4-BE49-F238E27FC236}">
                    <a16:creationId xmlns:a16="http://schemas.microsoft.com/office/drawing/2014/main" id="{0E4A91D8-0A22-5E68-2AFF-2910394410D1}"/>
                  </a:ext>
                </a:extLst>
              </p:cNvPr>
              <p:cNvSpPr/>
              <p:nvPr/>
            </p:nvSpPr>
            <p:spPr>
              <a:xfrm rot="10800000" flipV="1">
                <a:off x="3995407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5" name="Oval 7184">
                <a:extLst>
                  <a:ext uri="{FF2B5EF4-FFF2-40B4-BE49-F238E27FC236}">
                    <a16:creationId xmlns:a16="http://schemas.microsoft.com/office/drawing/2014/main" id="{387A878B-3421-BD9B-48DB-F412D809E1D9}"/>
                  </a:ext>
                </a:extLst>
              </p:cNvPr>
              <p:cNvSpPr/>
              <p:nvPr/>
            </p:nvSpPr>
            <p:spPr>
              <a:xfrm rot="10800000" flipV="1">
                <a:off x="3995407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68" name="Group 7167">
              <a:extLst>
                <a:ext uri="{FF2B5EF4-FFF2-40B4-BE49-F238E27FC236}">
                  <a16:creationId xmlns:a16="http://schemas.microsoft.com/office/drawing/2014/main" id="{5F3EFA86-E5F9-60FA-4501-86C15B1E3C70}"/>
                </a:ext>
              </a:extLst>
            </p:cNvPr>
            <p:cNvGrpSpPr/>
            <p:nvPr/>
          </p:nvGrpSpPr>
          <p:grpSpPr>
            <a:xfrm>
              <a:off x="3381495" y="1502310"/>
              <a:ext cx="726349" cy="102215"/>
              <a:chOff x="3381495" y="1502310"/>
              <a:chExt cx="726349" cy="102215"/>
            </a:xfrm>
            <a:grpFill/>
          </p:grpSpPr>
          <p:sp>
            <p:nvSpPr>
              <p:cNvPr id="7169" name="Oval 7168">
                <a:extLst>
                  <a:ext uri="{FF2B5EF4-FFF2-40B4-BE49-F238E27FC236}">
                    <a16:creationId xmlns:a16="http://schemas.microsoft.com/office/drawing/2014/main" id="{0300BE0A-F5FE-87CF-8963-66A01D23C73F}"/>
                  </a:ext>
                </a:extLst>
              </p:cNvPr>
              <p:cNvSpPr/>
              <p:nvPr/>
            </p:nvSpPr>
            <p:spPr>
              <a:xfrm rot="10800000" flipV="1">
                <a:off x="3381495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1" name="Oval 7170">
                <a:extLst>
                  <a:ext uri="{FF2B5EF4-FFF2-40B4-BE49-F238E27FC236}">
                    <a16:creationId xmlns:a16="http://schemas.microsoft.com/office/drawing/2014/main" id="{BEA65A23-FF51-7334-8467-EF436632AC40}"/>
                  </a:ext>
                </a:extLst>
              </p:cNvPr>
              <p:cNvSpPr/>
              <p:nvPr/>
            </p:nvSpPr>
            <p:spPr>
              <a:xfrm rot="10800000" flipV="1">
                <a:off x="3531454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2" name="Oval 7171">
                <a:extLst>
                  <a:ext uri="{FF2B5EF4-FFF2-40B4-BE49-F238E27FC236}">
                    <a16:creationId xmlns:a16="http://schemas.microsoft.com/office/drawing/2014/main" id="{52DB3A6C-AFE6-058F-543E-B1A7575248C5}"/>
                  </a:ext>
                </a:extLst>
              </p:cNvPr>
              <p:cNvSpPr/>
              <p:nvPr/>
            </p:nvSpPr>
            <p:spPr>
              <a:xfrm rot="10800000" flipV="1">
                <a:off x="3681413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3" name="Oval 7172">
                <a:extLst>
                  <a:ext uri="{FF2B5EF4-FFF2-40B4-BE49-F238E27FC236}">
                    <a16:creationId xmlns:a16="http://schemas.microsoft.com/office/drawing/2014/main" id="{62091D5B-29B5-9089-157D-A1A0A013BCBE}"/>
                  </a:ext>
                </a:extLst>
              </p:cNvPr>
              <p:cNvSpPr/>
              <p:nvPr/>
            </p:nvSpPr>
            <p:spPr>
              <a:xfrm rot="10800000" flipV="1">
                <a:off x="3831372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4" name="Oval 7173">
                <a:extLst>
                  <a:ext uri="{FF2B5EF4-FFF2-40B4-BE49-F238E27FC236}">
                    <a16:creationId xmlns:a16="http://schemas.microsoft.com/office/drawing/2014/main" id="{D89BE194-EFD0-93C6-A0E3-9DF539DF5811}"/>
                  </a:ext>
                </a:extLst>
              </p:cNvPr>
              <p:cNvSpPr/>
              <p:nvPr/>
            </p:nvSpPr>
            <p:spPr>
              <a:xfrm rot="10800000" flipV="1">
                <a:off x="3995407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195" name="Group 7194">
            <a:extLst>
              <a:ext uri="{FF2B5EF4-FFF2-40B4-BE49-F238E27FC236}">
                <a16:creationId xmlns:a16="http://schemas.microsoft.com/office/drawing/2014/main" id="{78DC3866-CD29-5F3F-6531-7ED1DF54DDED}"/>
              </a:ext>
            </a:extLst>
          </p:cNvPr>
          <p:cNvGrpSpPr/>
          <p:nvPr/>
        </p:nvGrpSpPr>
        <p:grpSpPr>
          <a:xfrm>
            <a:off x="6006678" y="158848"/>
            <a:ext cx="7112162" cy="6579279"/>
            <a:chOff x="5989526" y="-108316"/>
            <a:chExt cx="6282337" cy="6579279"/>
          </a:xfrm>
        </p:grpSpPr>
        <p:sp>
          <p:nvSpPr>
            <p:cNvPr id="7192" name="TextBox 7191">
              <a:extLst>
                <a:ext uri="{FF2B5EF4-FFF2-40B4-BE49-F238E27FC236}">
                  <a16:creationId xmlns:a16="http://schemas.microsoft.com/office/drawing/2014/main" id="{9D4D9052-B372-418D-D15D-5507600D1610}"/>
                </a:ext>
              </a:extLst>
            </p:cNvPr>
            <p:cNvSpPr txBox="1"/>
            <p:nvPr/>
          </p:nvSpPr>
          <p:spPr>
            <a:xfrm>
              <a:off x="7055094" y="-108316"/>
              <a:ext cx="521676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u="sng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" panose="00000500000000000000" pitchFamily="2" charset="0"/>
                </a:rPr>
                <a:t>Conclus</a:t>
              </a:r>
              <a:r>
                <a:rPr lang="en-US" sz="3600" b="1" i="0" u="sng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" panose="00000500000000000000" pitchFamily="2" charset="0"/>
                </a:rPr>
                <a:t>ion</a:t>
              </a:r>
              <a:endParaRPr lang="en-US" sz="36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endParaRPr>
            </a:p>
          </p:txBody>
        </p:sp>
        <p:sp>
          <p:nvSpPr>
            <p:cNvPr id="7194" name="TextBox 7193">
              <a:extLst>
                <a:ext uri="{FF2B5EF4-FFF2-40B4-BE49-F238E27FC236}">
                  <a16:creationId xmlns:a16="http://schemas.microsoft.com/office/drawing/2014/main" id="{15BA7851-2CF8-6D53-01D0-58DEE07CBB17}"/>
                </a:ext>
              </a:extLst>
            </p:cNvPr>
            <p:cNvSpPr txBox="1"/>
            <p:nvPr/>
          </p:nvSpPr>
          <p:spPr>
            <a:xfrm>
              <a:off x="5989526" y="605190"/>
              <a:ext cx="4795354" cy="58657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b="1" i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</a:rPr>
                <a:t>Progress in Enrollment:</a:t>
              </a:r>
              <a:r>
                <a:rPr lang="en-US" sz="1400" b="0" i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</a:rPr>
                <a:t> India has made significant strides in increasing enrollment rates at various education levels.</a:t>
              </a:r>
            </a:p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b="1" i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</a:rPr>
                <a:t>Gender Disparities:</a:t>
              </a:r>
              <a:r>
                <a:rPr lang="en-US" sz="1400" b="0" i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</a:rPr>
                <a:t> Gender gaps in education might persist, with lower enrollment or higher dropout rates for girls in certain regions.</a:t>
              </a:r>
            </a:p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b="1" i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</a:rPr>
                <a:t>Regional Variations:</a:t>
              </a:r>
              <a:r>
                <a:rPr lang="en-US" sz="1400" b="0" i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</a:rPr>
                <a:t> Significant differences in education indicators may exist across states or regions, highlighting the need for targeted interventions.</a:t>
              </a:r>
            </a:p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b="1" i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</a:rPr>
                <a:t>Literacy Rate Trends:</a:t>
              </a:r>
              <a:r>
                <a:rPr lang="en-US" sz="1400" b="0" i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</a:rPr>
                <a:t> Literacy rates have generally been improving, but further efforts are required to achieve universal literacy.</a:t>
              </a:r>
            </a:p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b="1" i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</a:rPr>
                <a:t>Quality of Education:</a:t>
              </a:r>
              <a:r>
                <a:rPr lang="en-US" sz="1400" b="0" i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</a:rPr>
                <a:t> Focus on improving the quality of education, including teacher training, infrastructure, and curriculum, remains crucial.</a:t>
              </a:r>
            </a:p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b="1" i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</a:rPr>
                <a:t>Impact of Socioeconomic Factors:</a:t>
              </a:r>
              <a:r>
                <a:rPr lang="en-US" sz="1400" b="0" i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</a:rPr>
                <a:t> Socioeconomic background can significantly influence education access and outcomes, requiring initiatives to address disparities.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3879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4460DA-7AE4-9E87-04F2-71164B5AE263}"/>
              </a:ext>
            </a:extLst>
          </p:cNvPr>
          <p:cNvSpPr/>
          <p:nvPr/>
        </p:nvSpPr>
        <p:spPr>
          <a:xfrm>
            <a:off x="0" y="0"/>
            <a:ext cx="3704492" cy="5369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8209A4-5780-A7B1-62CD-4BBA470F830F}"/>
              </a:ext>
            </a:extLst>
          </p:cNvPr>
          <p:cNvSpPr/>
          <p:nvPr/>
        </p:nvSpPr>
        <p:spPr>
          <a:xfrm>
            <a:off x="0" y="3282461"/>
            <a:ext cx="3352800" cy="20984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Photo young woman wearing graduate uniform holding degree">
            <a:extLst>
              <a:ext uri="{FF2B5EF4-FFF2-40B4-BE49-F238E27FC236}">
                <a16:creationId xmlns:a16="http://schemas.microsoft.com/office/drawing/2014/main" id="{33944F7F-0E25-8025-1D90-2108A359A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529" y="895350"/>
            <a:ext cx="3971925" cy="5962650"/>
          </a:xfrm>
          <a:prstGeom prst="round1Rect">
            <a:avLst>
              <a:gd name="adj" fmla="val 1401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13362A7-11AA-BCBB-0711-45F2975BEDB8}"/>
              </a:ext>
            </a:extLst>
          </p:cNvPr>
          <p:cNvGrpSpPr/>
          <p:nvPr/>
        </p:nvGrpSpPr>
        <p:grpSpPr>
          <a:xfrm>
            <a:off x="640488" y="2973353"/>
            <a:ext cx="726349" cy="594770"/>
            <a:chOff x="3381495" y="1009755"/>
            <a:chExt cx="726349" cy="59477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0E43305-66F0-CE33-DE93-578C0C9C6071}"/>
                </a:ext>
              </a:extLst>
            </p:cNvPr>
            <p:cNvGrpSpPr/>
            <p:nvPr/>
          </p:nvGrpSpPr>
          <p:grpSpPr>
            <a:xfrm>
              <a:off x="3381495" y="1009755"/>
              <a:ext cx="726349" cy="430585"/>
              <a:chOff x="3381495" y="1009755"/>
              <a:chExt cx="726349" cy="430585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A723A3D-E6A2-7EEC-6808-C94AEF13C970}"/>
                  </a:ext>
                </a:extLst>
              </p:cNvPr>
              <p:cNvSpPr/>
              <p:nvPr/>
            </p:nvSpPr>
            <p:spPr>
              <a:xfrm rot="10800000" flipV="1">
                <a:off x="3381495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8D99F76-158A-0D46-8E91-5E6BE7DE3326}"/>
                  </a:ext>
                </a:extLst>
              </p:cNvPr>
              <p:cNvSpPr/>
              <p:nvPr/>
            </p:nvSpPr>
            <p:spPr>
              <a:xfrm rot="10800000" flipV="1">
                <a:off x="3531454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0F80976-0BEA-9894-4C77-B04EA43F0147}"/>
                  </a:ext>
                </a:extLst>
              </p:cNvPr>
              <p:cNvSpPr/>
              <p:nvPr/>
            </p:nvSpPr>
            <p:spPr>
              <a:xfrm rot="10800000" flipV="1">
                <a:off x="3681413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0AC3BF4-BFFD-6F51-6139-32248952CB1C}"/>
                  </a:ext>
                </a:extLst>
              </p:cNvPr>
              <p:cNvSpPr/>
              <p:nvPr/>
            </p:nvSpPr>
            <p:spPr>
              <a:xfrm rot="10800000" flipV="1">
                <a:off x="3831372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70F7AD4-7D88-C13F-C149-625B609761B2}"/>
                  </a:ext>
                </a:extLst>
              </p:cNvPr>
              <p:cNvSpPr/>
              <p:nvPr/>
            </p:nvSpPr>
            <p:spPr>
              <a:xfrm rot="10800000" flipV="1">
                <a:off x="3381495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B11C738-A7E0-4A61-63C5-F0E4856DF6F4}"/>
                  </a:ext>
                </a:extLst>
              </p:cNvPr>
              <p:cNvSpPr/>
              <p:nvPr/>
            </p:nvSpPr>
            <p:spPr>
              <a:xfrm rot="10800000" flipV="1">
                <a:off x="3531454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ADAB881-338C-6E49-EDBC-2208B13FC77B}"/>
                  </a:ext>
                </a:extLst>
              </p:cNvPr>
              <p:cNvSpPr/>
              <p:nvPr/>
            </p:nvSpPr>
            <p:spPr>
              <a:xfrm rot="10800000" flipV="1">
                <a:off x="3681413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2BC2E70-B7E3-A9CB-B5E2-42F6990D94CE}"/>
                  </a:ext>
                </a:extLst>
              </p:cNvPr>
              <p:cNvSpPr/>
              <p:nvPr/>
            </p:nvSpPr>
            <p:spPr>
              <a:xfrm rot="10800000" flipV="1">
                <a:off x="3831372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71BBEA2-0CEB-3BDA-F050-63616CCC7F6F}"/>
                  </a:ext>
                </a:extLst>
              </p:cNvPr>
              <p:cNvGrpSpPr/>
              <p:nvPr/>
            </p:nvGrpSpPr>
            <p:grpSpPr>
              <a:xfrm>
                <a:off x="3381495" y="1009755"/>
                <a:ext cx="726349" cy="102215"/>
                <a:chOff x="3381495" y="1009755"/>
                <a:chExt cx="726349" cy="102215"/>
              </a:xfrm>
              <a:grpFill/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0D83DDD4-17F6-EB4D-74B4-267E24BB9A8F}"/>
                    </a:ext>
                  </a:extLst>
                </p:cNvPr>
                <p:cNvSpPr/>
                <p:nvPr/>
              </p:nvSpPr>
              <p:spPr>
                <a:xfrm rot="10800000" flipV="1">
                  <a:off x="3381495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446D22EE-90BC-6B9D-80D6-0B3686300E94}"/>
                    </a:ext>
                  </a:extLst>
                </p:cNvPr>
                <p:cNvSpPr/>
                <p:nvPr/>
              </p:nvSpPr>
              <p:spPr>
                <a:xfrm rot="10800000" flipV="1">
                  <a:off x="3531454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D3B83E4-9771-BD5A-8096-1771B842AE70}"/>
                    </a:ext>
                  </a:extLst>
                </p:cNvPr>
                <p:cNvSpPr/>
                <p:nvPr/>
              </p:nvSpPr>
              <p:spPr>
                <a:xfrm rot="10800000" flipV="1">
                  <a:off x="3681413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81E4A3C8-86C2-18E8-96CA-086FDB79B3C3}"/>
                    </a:ext>
                  </a:extLst>
                </p:cNvPr>
                <p:cNvSpPr/>
                <p:nvPr/>
              </p:nvSpPr>
              <p:spPr>
                <a:xfrm rot="10800000" flipV="1">
                  <a:off x="3831372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CF9817C-FE3B-DBFB-20A2-C45BA2C8A86D}"/>
                    </a:ext>
                  </a:extLst>
                </p:cNvPr>
                <p:cNvSpPr/>
                <p:nvPr/>
              </p:nvSpPr>
              <p:spPr>
                <a:xfrm rot="10800000" flipV="1">
                  <a:off x="3995407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C4CE722-BF2D-30C9-C8CC-295EF0806F9D}"/>
                  </a:ext>
                </a:extLst>
              </p:cNvPr>
              <p:cNvSpPr/>
              <p:nvPr/>
            </p:nvSpPr>
            <p:spPr>
              <a:xfrm rot="10800000" flipV="1">
                <a:off x="3995407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ED58BEA-C231-AA14-CF23-360D9636EDD0}"/>
                  </a:ext>
                </a:extLst>
              </p:cNvPr>
              <p:cNvSpPr/>
              <p:nvPr/>
            </p:nvSpPr>
            <p:spPr>
              <a:xfrm rot="10800000" flipV="1">
                <a:off x="3995407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1F6A6A-02F9-CAC7-1C5C-64D5A2CD390E}"/>
                </a:ext>
              </a:extLst>
            </p:cNvPr>
            <p:cNvGrpSpPr/>
            <p:nvPr/>
          </p:nvGrpSpPr>
          <p:grpSpPr>
            <a:xfrm>
              <a:off x="3381495" y="1502310"/>
              <a:ext cx="726349" cy="102215"/>
              <a:chOff x="3381495" y="1502310"/>
              <a:chExt cx="726349" cy="102215"/>
            </a:xfrm>
            <a:grpFill/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09FC661-A813-2CCD-33F8-4556B7BF1B7E}"/>
                  </a:ext>
                </a:extLst>
              </p:cNvPr>
              <p:cNvSpPr/>
              <p:nvPr/>
            </p:nvSpPr>
            <p:spPr>
              <a:xfrm rot="10800000" flipV="1">
                <a:off x="3381495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2588D34-349B-F53F-B937-23F3F84FC74E}"/>
                  </a:ext>
                </a:extLst>
              </p:cNvPr>
              <p:cNvSpPr/>
              <p:nvPr/>
            </p:nvSpPr>
            <p:spPr>
              <a:xfrm rot="10800000" flipV="1">
                <a:off x="3531454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E58FD3C-A6D2-99B1-4AA1-FAFB2573F06B}"/>
                  </a:ext>
                </a:extLst>
              </p:cNvPr>
              <p:cNvSpPr/>
              <p:nvPr/>
            </p:nvSpPr>
            <p:spPr>
              <a:xfrm rot="10800000" flipV="1">
                <a:off x="3681413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5DDF5CE-7D75-3A4F-E5B1-6AB4284FC1C8}"/>
                  </a:ext>
                </a:extLst>
              </p:cNvPr>
              <p:cNvSpPr/>
              <p:nvPr/>
            </p:nvSpPr>
            <p:spPr>
              <a:xfrm rot="10800000" flipV="1">
                <a:off x="3831372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BF624FB-22D9-C077-E657-F3CE44E88C78}"/>
                  </a:ext>
                </a:extLst>
              </p:cNvPr>
              <p:cNvSpPr/>
              <p:nvPr/>
            </p:nvSpPr>
            <p:spPr>
              <a:xfrm rot="10800000" flipV="1">
                <a:off x="3995407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1618E0-B186-13B9-2825-20F470928D88}"/>
              </a:ext>
            </a:extLst>
          </p:cNvPr>
          <p:cNvGrpSpPr/>
          <p:nvPr/>
        </p:nvGrpSpPr>
        <p:grpSpPr>
          <a:xfrm>
            <a:off x="5327279" y="5962650"/>
            <a:ext cx="726349" cy="594770"/>
            <a:chOff x="3381495" y="1009755"/>
            <a:chExt cx="726349" cy="59477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5313A83-8D30-09F7-2F87-407F06E59966}"/>
                </a:ext>
              </a:extLst>
            </p:cNvPr>
            <p:cNvGrpSpPr/>
            <p:nvPr/>
          </p:nvGrpSpPr>
          <p:grpSpPr>
            <a:xfrm>
              <a:off x="3381495" y="1009755"/>
              <a:ext cx="726349" cy="430585"/>
              <a:chOff x="3381495" y="1009755"/>
              <a:chExt cx="726349" cy="430585"/>
            </a:xfrm>
            <a:grpFill/>
          </p:grpSpPr>
          <p:sp>
            <p:nvSpPr>
              <p:cNvPr id="9221" name="Oval 9220">
                <a:extLst>
                  <a:ext uri="{FF2B5EF4-FFF2-40B4-BE49-F238E27FC236}">
                    <a16:creationId xmlns:a16="http://schemas.microsoft.com/office/drawing/2014/main" id="{2221D748-A3FA-EC39-AE04-2E12AB4E8826}"/>
                  </a:ext>
                </a:extLst>
              </p:cNvPr>
              <p:cNvSpPr/>
              <p:nvPr/>
            </p:nvSpPr>
            <p:spPr>
              <a:xfrm rot="10800000" flipV="1">
                <a:off x="3381495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22" name="Oval 9221">
                <a:extLst>
                  <a:ext uri="{FF2B5EF4-FFF2-40B4-BE49-F238E27FC236}">
                    <a16:creationId xmlns:a16="http://schemas.microsoft.com/office/drawing/2014/main" id="{65D3B2CC-A6AA-35EE-33DD-B16D9790C40D}"/>
                  </a:ext>
                </a:extLst>
              </p:cNvPr>
              <p:cNvSpPr/>
              <p:nvPr/>
            </p:nvSpPr>
            <p:spPr>
              <a:xfrm rot="10800000" flipV="1">
                <a:off x="3531454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23" name="Oval 9222">
                <a:extLst>
                  <a:ext uri="{FF2B5EF4-FFF2-40B4-BE49-F238E27FC236}">
                    <a16:creationId xmlns:a16="http://schemas.microsoft.com/office/drawing/2014/main" id="{7EBACA30-7C53-14A9-6983-D97D5F5417E7}"/>
                  </a:ext>
                </a:extLst>
              </p:cNvPr>
              <p:cNvSpPr/>
              <p:nvPr/>
            </p:nvSpPr>
            <p:spPr>
              <a:xfrm rot="10800000" flipV="1">
                <a:off x="3681413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24" name="Oval 9223">
                <a:extLst>
                  <a:ext uri="{FF2B5EF4-FFF2-40B4-BE49-F238E27FC236}">
                    <a16:creationId xmlns:a16="http://schemas.microsoft.com/office/drawing/2014/main" id="{A16F66A9-F9A8-932F-4E70-0670C4EDC24C}"/>
                  </a:ext>
                </a:extLst>
              </p:cNvPr>
              <p:cNvSpPr/>
              <p:nvPr/>
            </p:nvSpPr>
            <p:spPr>
              <a:xfrm rot="10800000" flipV="1">
                <a:off x="3831372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25" name="Oval 9224">
                <a:extLst>
                  <a:ext uri="{FF2B5EF4-FFF2-40B4-BE49-F238E27FC236}">
                    <a16:creationId xmlns:a16="http://schemas.microsoft.com/office/drawing/2014/main" id="{84D177A1-DA52-BF51-BD70-C81E3112C6D4}"/>
                  </a:ext>
                </a:extLst>
              </p:cNvPr>
              <p:cNvSpPr/>
              <p:nvPr/>
            </p:nvSpPr>
            <p:spPr>
              <a:xfrm rot="10800000" flipV="1">
                <a:off x="3381495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26" name="Oval 9225">
                <a:extLst>
                  <a:ext uri="{FF2B5EF4-FFF2-40B4-BE49-F238E27FC236}">
                    <a16:creationId xmlns:a16="http://schemas.microsoft.com/office/drawing/2014/main" id="{0156B9EE-3B32-CAEE-1328-88BBD2D778A1}"/>
                  </a:ext>
                </a:extLst>
              </p:cNvPr>
              <p:cNvSpPr/>
              <p:nvPr/>
            </p:nvSpPr>
            <p:spPr>
              <a:xfrm rot="10800000" flipV="1">
                <a:off x="3531454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27" name="Oval 9226">
                <a:extLst>
                  <a:ext uri="{FF2B5EF4-FFF2-40B4-BE49-F238E27FC236}">
                    <a16:creationId xmlns:a16="http://schemas.microsoft.com/office/drawing/2014/main" id="{DEC9A479-A7E7-1415-B677-0FCAFBAC87B7}"/>
                  </a:ext>
                </a:extLst>
              </p:cNvPr>
              <p:cNvSpPr/>
              <p:nvPr/>
            </p:nvSpPr>
            <p:spPr>
              <a:xfrm rot="10800000" flipV="1">
                <a:off x="3681413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28" name="Oval 9227">
                <a:extLst>
                  <a:ext uri="{FF2B5EF4-FFF2-40B4-BE49-F238E27FC236}">
                    <a16:creationId xmlns:a16="http://schemas.microsoft.com/office/drawing/2014/main" id="{4C18F771-2353-22D3-F362-27FC07CD06B8}"/>
                  </a:ext>
                </a:extLst>
              </p:cNvPr>
              <p:cNvSpPr/>
              <p:nvPr/>
            </p:nvSpPr>
            <p:spPr>
              <a:xfrm rot="10800000" flipV="1">
                <a:off x="3831372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229" name="Group 9228">
                <a:extLst>
                  <a:ext uri="{FF2B5EF4-FFF2-40B4-BE49-F238E27FC236}">
                    <a16:creationId xmlns:a16="http://schemas.microsoft.com/office/drawing/2014/main" id="{17AA7FBF-67AA-B701-4790-5E35AB780823}"/>
                  </a:ext>
                </a:extLst>
              </p:cNvPr>
              <p:cNvGrpSpPr/>
              <p:nvPr/>
            </p:nvGrpSpPr>
            <p:grpSpPr>
              <a:xfrm>
                <a:off x="3381495" y="1009755"/>
                <a:ext cx="726349" cy="102215"/>
                <a:chOff x="3381495" y="1009755"/>
                <a:chExt cx="726349" cy="102215"/>
              </a:xfrm>
              <a:grpFill/>
            </p:grpSpPr>
            <p:sp>
              <p:nvSpPr>
                <p:cNvPr id="9232" name="Oval 9231">
                  <a:extLst>
                    <a:ext uri="{FF2B5EF4-FFF2-40B4-BE49-F238E27FC236}">
                      <a16:creationId xmlns:a16="http://schemas.microsoft.com/office/drawing/2014/main" id="{6636BECA-D4AD-9298-5E51-01BABB8EEEEF}"/>
                    </a:ext>
                  </a:extLst>
                </p:cNvPr>
                <p:cNvSpPr/>
                <p:nvPr/>
              </p:nvSpPr>
              <p:spPr>
                <a:xfrm rot="10800000" flipV="1">
                  <a:off x="3381495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33" name="Oval 9232">
                  <a:extLst>
                    <a:ext uri="{FF2B5EF4-FFF2-40B4-BE49-F238E27FC236}">
                      <a16:creationId xmlns:a16="http://schemas.microsoft.com/office/drawing/2014/main" id="{14C4885B-3361-1917-684D-BF0C89797D91}"/>
                    </a:ext>
                  </a:extLst>
                </p:cNvPr>
                <p:cNvSpPr/>
                <p:nvPr/>
              </p:nvSpPr>
              <p:spPr>
                <a:xfrm rot="10800000" flipV="1">
                  <a:off x="3531454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34" name="Oval 9233">
                  <a:extLst>
                    <a:ext uri="{FF2B5EF4-FFF2-40B4-BE49-F238E27FC236}">
                      <a16:creationId xmlns:a16="http://schemas.microsoft.com/office/drawing/2014/main" id="{C53340B0-3AF1-0169-0DFA-7942AC0E9784}"/>
                    </a:ext>
                  </a:extLst>
                </p:cNvPr>
                <p:cNvSpPr/>
                <p:nvPr/>
              </p:nvSpPr>
              <p:spPr>
                <a:xfrm rot="10800000" flipV="1">
                  <a:off x="3681413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35" name="Oval 9234">
                  <a:extLst>
                    <a:ext uri="{FF2B5EF4-FFF2-40B4-BE49-F238E27FC236}">
                      <a16:creationId xmlns:a16="http://schemas.microsoft.com/office/drawing/2014/main" id="{26A14D1D-09BB-C7AB-8716-6FE229A3D48B}"/>
                    </a:ext>
                  </a:extLst>
                </p:cNvPr>
                <p:cNvSpPr/>
                <p:nvPr/>
              </p:nvSpPr>
              <p:spPr>
                <a:xfrm rot="10800000" flipV="1">
                  <a:off x="3831372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36" name="Oval 9235">
                  <a:extLst>
                    <a:ext uri="{FF2B5EF4-FFF2-40B4-BE49-F238E27FC236}">
                      <a16:creationId xmlns:a16="http://schemas.microsoft.com/office/drawing/2014/main" id="{E6F5DB63-D404-63A0-4208-5E3FF37B6846}"/>
                    </a:ext>
                  </a:extLst>
                </p:cNvPr>
                <p:cNvSpPr/>
                <p:nvPr/>
              </p:nvSpPr>
              <p:spPr>
                <a:xfrm rot="10800000" flipV="1">
                  <a:off x="3995407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230" name="Oval 9229">
                <a:extLst>
                  <a:ext uri="{FF2B5EF4-FFF2-40B4-BE49-F238E27FC236}">
                    <a16:creationId xmlns:a16="http://schemas.microsoft.com/office/drawing/2014/main" id="{61225336-AEB7-3EEE-7B11-0B7033EBB4D9}"/>
                  </a:ext>
                </a:extLst>
              </p:cNvPr>
              <p:cNvSpPr/>
              <p:nvPr/>
            </p:nvSpPr>
            <p:spPr>
              <a:xfrm rot="10800000" flipV="1">
                <a:off x="3995407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31" name="Oval 9230">
                <a:extLst>
                  <a:ext uri="{FF2B5EF4-FFF2-40B4-BE49-F238E27FC236}">
                    <a16:creationId xmlns:a16="http://schemas.microsoft.com/office/drawing/2014/main" id="{A4BAF002-6179-32FE-0D8D-2108D416791E}"/>
                  </a:ext>
                </a:extLst>
              </p:cNvPr>
              <p:cNvSpPr/>
              <p:nvPr/>
            </p:nvSpPr>
            <p:spPr>
              <a:xfrm rot="10800000" flipV="1">
                <a:off x="3995407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116EF85-311E-75D7-CAAB-ED122A5BE2C2}"/>
                </a:ext>
              </a:extLst>
            </p:cNvPr>
            <p:cNvGrpSpPr/>
            <p:nvPr/>
          </p:nvGrpSpPr>
          <p:grpSpPr>
            <a:xfrm>
              <a:off x="3381495" y="1502310"/>
              <a:ext cx="726349" cy="102215"/>
              <a:chOff x="3381495" y="1502310"/>
              <a:chExt cx="726349" cy="102215"/>
            </a:xfrm>
            <a:grpFill/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7C58BFF-C291-624E-5705-E8815F8BCBF4}"/>
                  </a:ext>
                </a:extLst>
              </p:cNvPr>
              <p:cNvSpPr/>
              <p:nvPr/>
            </p:nvSpPr>
            <p:spPr>
              <a:xfrm rot="10800000" flipV="1">
                <a:off x="3381495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16" name="Oval 9215">
                <a:extLst>
                  <a:ext uri="{FF2B5EF4-FFF2-40B4-BE49-F238E27FC236}">
                    <a16:creationId xmlns:a16="http://schemas.microsoft.com/office/drawing/2014/main" id="{0A64810E-8CFD-5F0C-B5A9-D90E3DAC650C}"/>
                  </a:ext>
                </a:extLst>
              </p:cNvPr>
              <p:cNvSpPr/>
              <p:nvPr/>
            </p:nvSpPr>
            <p:spPr>
              <a:xfrm rot="10800000" flipV="1">
                <a:off x="3531454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17" name="Oval 9216">
                <a:extLst>
                  <a:ext uri="{FF2B5EF4-FFF2-40B4-BE49-F238E27FC236}">
                    <a16:creationId xmlns:a16="http://schemas.microsoft.com/office/drawing/2014/main" id="{98758A50-24FD-B9B0-8ED6-6644EE80E5D0}"/>
                  </a:ext>
                </a:extLst>
              </p:cNvPr>
              <p:cNvSpPr/>
              <p:nvPr/>
            </p:nvSpPr>
            <p:spPr>
              <a:xfrm rot="10800000" flipV="1">
                <a:off x="3681413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19" name="Oval 9218">
                <a:extLst>
                  <a:ext uri="{FF2B5EF4-FFF2-40B4-BE49-F238E27FC236}">
                    <a16:creationId xmlns:a16="http://schemas.microsoft.com/office/drawing/2014/main" id="{E9ED840B-98B7-6FA2-37C3-3D9FB6ABF9DD}"/>
                  </a:ext>
                </a:extLst>
              </p:cNvPr>
              <p:cNvSpPr/>
              <p:nvPr/>
            </p:nvSpPr>
            <p:spPr>
              <a:xfrm rot="10800000" flipV="1">
                <a:off x="3831372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20" name="Oval 9219">
                <a:extLst>
                  <a:ext uri="{FF2B5EF4-FFF2-40B4-BE49-F238E27FC236}">
                    <a16:creationId xmlns:a16="http://schemas.microsoft.com/office/drawing/2014/main" id="{5898FAE5-6324-762F-61E8-82F47900BCB7}"/>
                  </a:ext>
                </a:extLst>
              </p:cNvPr>
              <p:cNvSpPr/>
              <p:nvPr/>
            </p:nvSpPr>
            <p:spPr>
              <a:xfrm rot="10800000" flipV="1">
                <a:off x="3995407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40" name="Group 9239">
            <a:extLst>
              <a:ext uri="{FF2B5EF4-FFF2-40B4-BE49-F238E27FC236}">
                <a16:creationId xmlns:a16="http://schemas.microsoft.com/office/drawing/2014/main" id="{D3E3602C-7638-AEEA-9879-75C29C8BC24F}"/>
              </a:ext>
            </a:extLst>
          </p:cNvPr>
          <p:cNvGrpSpPr/>
          <p:nvPr/>
        </p:nvGrpSpPr>
        <p:grpSpPr>
          <a:xfrm>
            <a:off x="6284455" y="2354082"/>
            <a:ext cx="5481447" cy="1393502"/>
            <a:chOff x="6284455" y="2354082"/>
            <a:chExt cx="5481447" cy="1393502"/>
          </a:xfrm>
        </p:grpSpPr>
        <p:sp>
          <p:nvSpPr>
            <p:cNvPr id="9238" name="TextBox 9237">
              <a:extLst>
                <a:ext uri="{FF2B5EF4-FFF2-40B4-BE49-F238E27FC236}">
                  <a16:creationId xmlns:a16="http://schemas.microsoft.com/office/drawing/2014/main" id="{DD0AEDF5-0D84-5517-9042-E9E974BC6FCD}"/>
                </a:ext>
              </a:extLst>
            </p:cNvPr>
            <p:cNvSpPr txBox="1"/>
            <p:nvPr/>
          </p:nvSpPr>
          <p:spPr>
            <a:xfrm>
              <a:off x="6872284" y="2354082"/>
              <a:ext cx="4529269" cy="4610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9239" name="TextBox 9238">
              <a:extLst>
                <a:ext uri="{FF2B5EF4-FFF2-40B4-BE49-F238E27FC236}">
                  <a16:creationId xmlns:a16="http://schemas.microsoft.com/office/drawing/2014/main" id="{A16DBC6F-7EE5-3E03-074D-C1B7305BA490}"/>
                </a:ext>
              </a:extLst>
            </p:cNvPr>
            <p:cNvSpPr txBox="1"/>
            <p:nvPr/>
          </p:nvSpPr>
          <p:spPr>
            <a:xfrm>
              <a:off x="6284455" y="2731921"/>
              <a:ext cx="548144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</a:rPr>
                <a:t>THANK 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189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84A571-47FB-00A0-7AA3-663533920687}"/>
              </a:ext>
            </a:extLst>
          </p:cNvPr>
          <p:cNvSpPr/>
          <p:nvPr/>
        </p:nvSpPr>
        <p:spPr>
          <a:xfrm>
            <a:off x="0" y="-1"/>
            <a:ext cx="6096000" cy="2145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BD6B69B7-FE8B-2960-5F24-F6A72EDA4748}"/>
              </a:ext>
            </a:extLst>
          </p:cNvPr>
          <p:cNvSpPr/>
          <p:nvPr/>
        </p:nvSpPr>
        <p:spPr>
          <a:xfrm>
            <a:off x="0" y="1617785"/>
            <a:ext cx="3927231" cy="5240215"/>
          </a:xfrm>
          <a:prstGeom prst="round2SameRect">
            <a:avLst>
              <a:gd name="adj1" fmla="val 13085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FDEA2C-B1C5-DCCA-20C7-4DB04CDA2E2F}"/>
              </a:ext>
            </a:extLst>
          </p:cNvPr>
          <p:cNvGrpSpPr/>
          <p:nvPr/>
        </p:nvGrpSpPr>
        <p:grpSpPr>
          <a:xfrm>
            <a:off x="629623" y="952221"/>
            <a:ext cx="726349" cy="594770"/>
            <a:chOff x="3381495" y="1009755"/>
            <a:chExt cx="726349" cy="59477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1A41510-6BFF-A04D-4FE8-7437C47A7804}"/>
                </a:ext>
              </a:extLst>
            </p:cNvPr>
            <p:cNvGrpSpPr/>
            <p:nvPr/>
          </p:nvGrpSpPr>
          <p:grpSpPr>
            <a:xfrm>
              <a:off x="3381495" y="1009755"/>
              <a:ext cx="726349" cy="430585"/>
              <a:chOff x="3381495" y="1009755"/>
              <a:chExt cx="726349" cy="430585"/>
            </a:xfrm>
            <a:grpFill/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337DC1D-71E4-7C2A-E26F-FF5CA4C8F142}"/>
                  </a:ext>
                </a:extLst>
              </p:cNvPr>
              <p:cNvSpPr/>
              <p:nvPr/>
            </p:nvSpPr>
            <p:spPr>
              <a:xfrm rot="10800000" flipV="1">
                <a:off x="3381495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8B2FF45-678F-4D33-AA16-ACCB8A883B2D}"/>
                  </a:ext>
                </a:extLst>
              </p:cNvPr>
              <p:cNvSpPr/>
              <p:nvPr/>
            </p:nvSpPr>
            <p:spPr>
              <a:xfrm rot="10800000" flipV="1">
                <a:off x="3531454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3A6D039-139C-7E71-E0E1-7AE90D856355}"/>
                  </a:ext>
                </a:extLst>
              </p:cNvPr>
              <p:cNvSpPr/>
              <p:nvPr/>
            </p:nvSpPr>
            <p:spPr>
              <a:xfrm rot="10800000" flipV="1">
                <a:off x="3681413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6DBAC16-C004-59DC-A31F-CF6943CDCDC0}"/>
                  </a:ext>
                </a:extLst>
              </p:cNvPr>
              <p:cNvSpPr/>
              <p:nvPr/>
            </p:nvSpPr>
            <p:spPr>
              <a:xfrm rot="10800000" flipV="1">
                <a:off x="3831372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3ED9DB7-27AD-DD7B-1AB8-BB137F188B9D}"/>
                  </a:ext>
                </a:extLst>
              </p:cNvPr>
              <p:cNvSpPr/>
              <p:nvPr/>
            </p:nvSpPr>
            <p:spPr>
              <a:xfrm rot="10800000" flipV="1">
                <a:off x="3381495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E3F1094-59BF-5466-158E-D88D6A13752E}"/>
                  </a:ext>
                </a:extLst>
              </p:cNvPr>
              <p:cNvSpPr/>
              <p:nvPr/>
            </p:nvSpPr>
            <p:spPr>
              <a:xfrm rot="10800000" flipV="1">
                <a:off x="3531454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EE33618-B608-7EC5-3BBF-19C02A3FF556}"/>
                  </a:ext>
                </a:extLst>
              </p:cNvPr>
              <p:cNvSpPr/>
              <p:nvPr/>
            </p:nvSpPr>
            <p:spPr>
              <a:xfrm rot="10800000" flipV="1">
                <a:off x="3681413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A819152-B82F-6D57-8DF4-B6838452ADA2}"/>
                  </a:ext>
                </a:extLst>
              </p:cNvPr>
              <p:cNvSpPr/>
              <p:nvPr/>
            </p:nvSpPr>
            <p:spPr>
              <a:xfrm rot="10800000" flipV="1">
                <a:off x="3831372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EAA22D2-2EDC-D05B-4E89-0D3D4434795D}"/>
                  </a:ext>
                </a:extLst>
              </p:cNvPr>
              <p:cNvGrpSpPr/>
              <p:nvPr/>
            </p:nvGrpSpPr>
            <p:grpSpPr>
              <a:xfrm>
                <a:off x="3381495" y="1009755"/>
                <a:ext cx="726349" cy="102215"/>
                <a:chOff x="3381495" y="1009755"/>
                <a:chExt cx="726349" cy="102215"/>
              </a:xfrm>
              <a:grpFill/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4AFCA771-24E2-222E-C1EE-247C34E16BFF}"/>
                    </a:ext>
                  </a:extLst>
                </p:cNvPr>
                <p:cNvSpPr/>
                <p:nvPr/>
              </p:nvSpPr>
              <p:spPr>
                <a:xfrm rot="10800000" flipV="1">
                  <a:off x="3381495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3AAA5953-67EE-D95E-303F-C84401A96B30}"/>
                    </a:ext>
                  </a:extLst>
                </p:cNvPr>
                <p:cNvSpPr/>
                <p:nvPr/>
              </p:nvSpPr>
              <p:spPr>
                <a:xfrm rot="10800000" flipV="1">
                  <a:off x="3531454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8AB96F3B-E3E6-DEFA-D85E-BE5A23CAF94D}"/>
                    </a:ext>
                  </a:extLst>
                </p:cNvPr>
                <p:cNvSpPr/>
                <p:nvPr/>
              </p:nvSpPr>
              <p:spPr>
                <a:xfrm rot="10800000" flipV="1">
                  <a:off x="3681413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CECFFD2-7E5A-6740-5B63-5FC9DA76F52A}"/>
                    </a:ext>
                  </a:extLst>
                </p:cNvPr>
                <p:cNvSpPr/>
                <p:nvPr/>
              </p:nvSpPr>
              <p:spPr>
                <a:xfrm rot="10800000" flipV="1">
                  <a:off x="3831372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A4A3EE7-E203-138A-6E71-C878468B44FF}"/>
                    </a:ext>
                  </a:extLst>
                </p:cNvPr>
                <p:cNvSpPr/>
                <p:nvPr/>
              </p:nvSpPr>
              <p:spPr>
                <a:xfrm rot="10800000" flipV="1">
                  <a:off x="3995407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07DFC32-0A87-7823-101E-F5A9284BA404}"/>
                  </a:ext>
                </a:extLst>
              </p:cNvPr>
              <p:cNvSpPr/>
              <p:nvPr/>
            </p:nvSpPr>
            <p:spPr>
              <a:xfrm rot="10800000" flipV="1">
                <a:off x="3995407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6F652FF-E4E6-9D0D-FD56-A30E66D371E9}"/>
                  </a:ext>
                </a:extLst>
              </p:cNvPr>
              <p:cNvSpPr/>
              <p:nvPr/>
            </p:nvSpPr>
            <p:spPr>
              <a:xfrm rot="10800000" flipV="1">
                <a:off x="3995407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983354-F1DB-8F1A-01C6-12BBBECD24C6}"/>
                </a:ext>
              </a:extLst>
            </p:cNvPr>
            <p:cNvGrpSpPr/>
            <p:nvPr/>
          </p:nvGrpSpPr>
          <p:grpSpPr>
            <a:xfrm>
              <a:off x="3381495" y="1502310"/>
              <a:ext cx="726349" cy="102215"/>
              <a:chOff x="3381495" y="1502310"/>
              <a:chExt cx="726349" cy="102215"/>
            </a:xfrm>
            <a:grpFill/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22BB504-FFD3-CD89-61F2-F62028BD7549}"/>
                  </a:ext>
                </a:extLst>
              </p:cNvPr>
              <p:cNvSpPr/>
              <p:nvPr/>
            </p:nvSpPr>
            <p:spPr>
              <a:xfrm rot="10800000" flipV="1">
                <a:off x="3381495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FD6C826-6421-C4D5-68B2-AB626A052872}"/>
                  </a:ext>
                </a:extLst>
              </p:cNvPr>
              <p:cNvSpPr/>
              <p:nvPr/>
            </p:nvSpPr>
            <p:spPr>
              <a:xfrm rot="10800000" flipV="1">
                <a:off x="3531454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DDA644-AF9B-BFB7-88D5-08FF40D04D64}"/>
                  </a:ext>
                </a:extLst>
              </p:cNvPr>
              <p:cNvSpPr/>
              <p:nvPr/>
            </p:nvSpPr>
            <p:spPr>
              <a:xfrm rot="10800000" flipV="1">
                <a:off x="3681413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F19AB1D-D6AC-6DE7-748F-1FB5C246C827}"/>
                  </a:ext>
                </a:extLst>
              </p:cNvPr>
              <p:cNvSpPr/>
              <p:nvPr/>
            </p:nvSpPr>
            <p:spPr>
              <a:xfrm rot="10800000" flipV="1">
                <a:off x="3831372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6B46C40-8126-A515-3D77-855648B20443}"/>
                  </a:ext>
                </a:extLst>
              </p:cNvPr>
              <p:cNvSpPr/>
              <p:nvPr/>
            </p:nvSpPr>
            <p:spPr>
              <a:xfrm rot="10800000" flipV="1">
                <a:off x="3995407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26" name="Picture 2" descr="Free photo smiling student playing with his magnifying glass">
            <a:extLst>
              <a:ext uri="{FF2B5EF4-FFF2-40B4-BE49-F238E27FC236}">
                <a16:creationId xmlns:a16="http://schemas.microsoft.com/office/drawing/2014/main" id="{8D4491E9-A109-4E33-768C-45485F108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98" y="1249606"/>
            <a:ext cx="4358787" cy="4358787"/>
          </a:xfrm>
          <a:prstGeom prst="round2DiagRect">
            <a:avLst>
              <a:gd name="adj1" fmla="val 10481"/>
              <a:gd name="adj2" fmla="val 0"/>
            </a:avLst>
          </a:prstGeom>
          <a:noFill/>
          <a:effectLst>
            <a:outerShdw blurRad="152400" sx="102000" sy="102000" algn="ctr" rotWithShape="0">
              <a:prstClr val="black">
                <a:alpha val="31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2EC37B07-AC78-A931-C262-115D5E699909}"/>
              </a:ext>
            </a:extLst>
          </p:cNvPr>
          <p:cNvGrpSpPr/>
          <p:nvPr/>
        </p:nvGrpSpPr>
        <p:grpSpPr>
          <a:xfrm>
            <a:off x="3627087" y="5981753"/>
            <a:ext cx="1249624" cy="446859"/>
            <a:chOff x="3627087" y="5981753"/>
            <a:chExt cx="1249624" cy="44685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01FFA8A-B046-7AB5-97B0-F59DC0668F5D}"/>
                </a:ext>
              </a:extLst>
            </p:cNvPr>
            <p:cNvGrpSpPr/>
            <p:nvPr/>
          </p:nvGrpSpPr>
          <p:grpSpPr>
            <a:xfrm>
              <a:off x="3627087" y="5981753"/>
              <a:ext cx="600288" cy="446859"/>
              <a:chOff x="3381495" y="1009755"/>
              <a:chExt cx="726349" cy="594770"/>
            </a:xfrm>
            <a:solidFill>
              <a:schemeClr val="accent2">
                <a:lumMod val="60000"/>
                <a:lumOff val="40000"/>
              </a:schemeClr>
            </a:solidFill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4B6D4A1-B2CE-8ED5-3BA3-8BC0401E11CA}"/>
                  </a:ext>
                </a:extLst>
              </p:cNvPr>
              <p:cNvGrpSpPr/>
              <p:nvPr/>
            </p:nvGrpSpPr>
            <p:grpSpPr>
              <a:xfrm>
                <a:off x="3381495" y="1009755"/>
                <a:ext cx="726349" cy="430585"/>
                <a:chOff x="3381495" y="1009755"/>
                <a:chExt cx="726349" cy="430585"/>
              </a:xfrm>
              <a:grpFill/>
            </p:grpSpPr>
            <p:sp>
              <p:nvSpPr>
                <p:cNvPr id="1030" name="Oval 1029">
                  <a:extLst>
                    <a:ext uri="{FF2B5EF4-FFF2-40B4-BE49-F238E27FC236}">
                      <a16:creationId xmlns:a16="http://schemas.microsoft.com/office/drawing/2014/main" id="{9C6D7767-E41B-D5A7-CA1E-23E4C0126A15}"/>
                    </a:ext>
                  </a:extLst>
                </p:cNvPr>
                <p:cNvSpPr/>
                <p:nvPr/>
              </p:nvSpPr>
              <p:spPr>
                <a:xfrm rot="10800000" flipV="1">
                  <a:off x="3381495" y="117394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1" name="Oval 1030">
                  <a:extLst>
                    <a:ext uri="{FF2B5EF4-FFF2-40B4-BE49-F238E27FC236}">
                      <a16:creationId xmlns:a16="http://schemas.microsoft.com/office/drawing/2014/main" id="{2DB6C766-1148-4156-5247-B9C190F4FE96}"/>
                    </a:ext>
                  </a:extLst>
                </p:cNvPr>
                <p:cNvSpPr/>
                <p:nvPr/>
              </p:nvSpPr>
              <p:spPr>
                <a:xfrm rot="10800000" flipV="1">
                  <a:off x="3531454" y="117394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2" name="Oval 1031">
                  <a:extLst>
                    <a:ext uri="{FF2B5EF4-FFF2-40B4-BE49-F238E27FC236}">
                      <a16:creationId xmlns:a16="http://schemas.microsoft.com/office/drawing/2014/main" id="{2A6AAC21-63CE-604A-B6FB-153CA28BD1DD}"/>
                    </a:ext>
                  </a:extLst>
                </p:cNvPr>
                <p:cNvSpPr/>
                <p:nvPr/>
              </p:nvSpPr>
              <p:spPr>
                <a:xfrm rot="10800000" flipV="1">
                  <a:off x="3681413" y="117394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3" name="Oval 1032">
                  <a:extLst>
                    <a:ext uri="{FF2B5EF4-FFF2-40B4-BE49-F238E27FC236}">
                      <a16:creationId xmlns:a16="http://schemas.microsoft.com/office/drawing/2014/main" id="{70AEB841-2032-A37D-6925-72046E59082D}"/>
                    </a:ext>
                  </a:extLst>
                </p:cNvPr>
                <p:cNvSpPr/>
                <p:nvPr/>
              </p:nvSpPr>
              <p:spPr>
                <a:xfrm rot="10800000" flipV="1">
                  <a:off x="3831372" y="117394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4" name="Oval 1033">
                  <a:extLst>
                    <a:ext uri="{FF2B5EF4-FFF2-40B4-BE49-F238E27FC236}">
                      <a16:creationId xmlns:a16="http://schemas.microsoft.com/office/drawing/2014/main" id="{E721C317-E963-112A-16F7-98CF74816A3B}"/>
                    </a:ext>
                  </a:extLst>
                </p:cNvPr>
                <p:cNvSpPr/>
                <p:nvPr/>
              </p:nvSpPr>
              <p:spPr>
                <a:xfrm rot="10800000" flipV="1">
                  <a:off x="3381495" y="133812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5" name="Oval 1034">
                  <a:extLst>
                    <a:ext uri="{FF2B5EF4-FFF2-40B4-BE49-F238E27FC236}">
                      <a16:creationId xmlns:a16="http://schemas.microsoft.com/office/drawing/2014/main" id="{A69134DB-DD4C-2F35-D5D1-BB7EF0432887}"/>
                    </a:ext>
                  </a:extLst>
                </p:cNvPr>
                <p:cNvSpPr/>
                <p:nvPr/>
              </p:nvSpPr>
              <p:spPr>
                <a:xfrm rot="10800000" flipV="1">
                  <a:off x="3531454" y="133812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6" name="Oval 1035">
                  <a:extLst>
                    <a:ext uri="{FF2B5EF4-FFF2-40B4-BE49-F238E27FC236}">
                      <a16:creationId xmlns:a16="http://schemas.microsoft.com/office/drawing/2014/main" id="{CFE02382-F579-47EC-80F5-BD5C777A6E91}"/>
                    </a:ext>
                  </a:extLst>
                </p:cNvPr>
                <p:cNvSpPr/>
                <p:nvPr/>
              </p:nvSpPr>
              <p:spPr>
                <a:xfrm rot="10800000" flipV="1">
                  <a:off x="3681413" y="133812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7" name="Oval 1036">
                  <a:extLst>
                    <a:ext uri="{FF2B5EF4-FFF2-40B4-BE49-F238E27FC236}">
                      <a16:creationId xmlns:a16="http://schemas.microsoft.com/office/drawing/2014/main" id="{B70EE08C-B882-DF2E-552E-4A2A9D62FF4E}"/>
                    </a:ext>
                  </a:extLst>
                </p:cNvPr>
                <p:cNvSpPr/>
                <p:nvPr/>
              </p:nvSpPr>
              <p:spPr>
                <a:xfrm rot="10800000" flipV="1">
                  <a:off x="3831372" y="133812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38" name="Group 1037">
                  <a:extLst>
                    <a:ext uri="{FF2B5EF4-FFF2-40B4-BE49-F238E27FC236}">
                      <a16:creationId xmlns:a16="http://schemas.microsoft.com/office/drawing/2014/main" id="{6219F6BA-BDBA-72C7-CF25-02B0CBA96232}"/>
                    </a:ext>
                  </a:extLst>
                </p:cNvPr>
                <p:cNvGrpSpPr/>
                <p:nvPr/>
              </p:nvGrpSpPr>
              <p:grpSpPr>
                <a:xfrm>
                  <a:off x="3381495" y="1009755"/>
                  <a:ext cx="726349" cy="102215"/>
                  <a:chOff x="3381495" y="1009755"/>
                  <a:chExt cx="726349" cy="102215"/>
                </a:xfrm>
                <a:grpFill/>
              </p:grpSpPr>
              <p:sp>
                <p:nvSpPr>
                  <p:cNvPr id="1041" name="Oval 1040">
                    <a:extLst>
                      <a:ext uri="{FF2B5EF4-FFF2-40B4-BE49-F238E27FC236}">
                        <a16:creationId xmlns:a16="http://schemas.microsoft.com/office/drawing/2014/main" id="{64E143CD-113E-3685-9767-641A8186F93E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3381495" y="1009755"/>
                    <a:ext cx="112437" cy="10221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2" name="Oval 1041">
                    <a:extLst>
                      <a:ext uri="{FF2B5EF4-FFF2-40B4-BE49-F238E27FC236}">
                        <a16:creationId xmlns:a16="http://schemas.microsoft.com/office/drawing/2014/main" id="{5C27016B-97E8-7956-EE53-F7FC20C5FBD1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3531454" y="1009755"/>
                    <a:ext cx="112437" cy="10221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3" name="Oval 1042">
                    <a:extLst>
                      <a:ext uri="{FF2B5EF4-FFF2-40B4-BE49-F238E27FC236}">
                        <a16:creationId xmlns:a16="http://schemas.microsoft.com/office/drawing/2014/main" id="{9CAEA6F8-BC78-4222-1F9B-27AFE8F84C5D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3681413" y="1009755"/>
                    <a:ext cx="112437" cy="10221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4" name="Oval 1043">
                    <a:extLst>
                      <a:ext uri="{FF2B5EF4-FFF2-40B4-BE49-F238E27FC236}">
                        <a16:creationId xmlns:a16="http://schemas.microsoft.com/office/drawing/2014/main" id="{D8CA6A01-CB09-5648-5770-4E0A390727DA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3831372" y="1009755"/>
                    <a:ext cx="112437" cy="10221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5" name="Oval 1044">
                    <a:extLst>
                      <a:ext uri="{FF2B5EF4-FFF2-40B4-BE49-F238E27FC236}">
                        <a16:creationId xmlns:a16="http://schemas.microsoft.com/office/drawing/2014/main" id="{FCE5775D-5599-3E42-2DAA-AF39EE700C8F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3995407" y="1009755"/>
                    <a:ext cx="112437" cy="10221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39" name="Oval 1038">
                  <a:extLst>
                    <a:ext uri="{FF2B5EF4-FFF2-40B4-BE49-F238E27FC236}">
                      <a16:creationId xmlns:a16="http://schemas.microsoft.com/office/drawing/2014/main" id="{93340C84-2139-578C-020F-A779556D2DCD}"/>
                    </a:ext>
                  </a:extLst>
                </p:cNvPr>
                <p:cNvSpPr/>
                <p:nvPr/>
              </p:nvSpPr>
              <p:spPr>
                <a:xfrm rot="10800000" flipV="1">
                  <a:off x="3995407" y="117394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0" name="Oval 1039">
                  <a:extLst>
                    <a:ext uri="{FF2B5EF4-FFF2-40B4-BE49-F238E27FC236}">
                      <a16:creationId xmlns:a16="http://schemas.microsoft.com/office/drawing/2014/main" id="{4184F4FC-DCBD-A03A-A926-098AA4920E2F}"/>
                    </a:ext>
                  </a:extLst>
                </p:cNvPr>
                <p:cNvSpPr/>
                <p:nvPr/>
              </p:nvSpPr>
              <p:spPr>
                <a:xfrm rot="10800000" flipV="1">
                  <a:off x="3995407" y="133812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682690D-6633-E225-A5F7-3EBBF4258C84}"/>
                  </a:ext>
                </a:extLst>
              </p:cNvPr>
              <p:cNvGrpSpPr/>
              <p:nvPr/>
            </p:nvGrpSpPr>
            <p:grpSpPr>
              <a:xfrm>
                <a:off x="3381495" y="1502310"/>
                <a:ext cx="726349" cy="102215"/>
                <a:chOff x="3381495" y="1502310"/>
                <a:chExt cx="726349" cy="102215"/>
              </a:xfrm>
              <a:grpFill/>
            </p:grpSpPr>
            <p:sp>
              <p:nvSpPr>
                <p:cNvPr id="1024" name="Oval 1023">
                  <a:extLst>
                    <a:ext uri="{FF2B5EF4-FFF2-40B4-BE49-F238E27FC236}">
                      <a16:creationId xmlns:a16="http://schemas.microsoft.com/office/drawing/2014/main" id="{A5B409D2-80A7-6D7F-A68A-FECC83636F90}"/>
                    </a:ext>
                  </a:extLst>
                </p:cNvPr>
                <p:cNvSpPr/>
                <p:nvPr/>
              </p:nvSpPr>
              <p:spPr>
                <a:xfrm rot="10800000" flipV="1">
                  <a:off x="3381495" y="150231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5" name="Oval 1024">
                  <a:extLst>
                    <a:ext uri="{FF2B5EF4-FFF2-40B4-BE49-F238E27FC236}">
                      <a16:creationId xmlns:a16="http://schemas.microsoft.com/office/drawing/2014/main" id="{0D79373D-7A7D-623C-D011-9D631AB3D5A5}"/>
                    </a:ext>
                  </a:extLst>
                </p:cNvPr>
                <p:cNvSpPr/>
                <p:nvPr/>
              </p:nvSpPr>
              <p:spPr>
                <a:xfrm rot="10800000" flipV="1">
                  <a:off x="3531454" y="150231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7" name="Oval 1026">
                  <a:extLst>
                    <a:ext uri="{FF2B5EF4-FFF2-40B4-BE49-F238E27FC236}">
                      <a16:creationId xmlns:a16="http://schemas.microsoft.com/office/drawing/2014/main" id="{B367F859-6D05-6706-42E3-76F03D30B619}"/>
                    </a:ext>
                  </a:extLst>
                </p:cNvPr>
                <p:cNvSpPr/>
                <p:nvPr/>
              </p:nvSpPr>
              <p:spPr>
                <a:xfrm rot="10800000" flipV="1">
                  <a:off x="3681413" y="150231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8" name="Oval 1027">
                  <a:extLst>
                    <a:ext uri="{FF2B5EF4-FFF2-40B4-BE49-F238E27FC236}">
                      <a16:creationId xmlns:a16="http://schemas.microsoft.com/office/drawing/2014/main" id="{4220D2C8-667D-C1E5-C10F-9105D1EBA071}"/>
                    </a:ext>
                  </a:extLst>
                </p:cNvPr>
                <p:cNvSpPr/>
                <p:nvPr/>
              </p:nvSpPr>
              <p:spPr>
                <a:xfrm rot="10800000" flipV="1">
                  <a:off x="3831372" y="150231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9" name="Oval 1028">
                  <a:extLst>
                    <a:ext uri="{FF2B5EF4-FFF2-40B4-BE49-F238E27FC236}">
                      <a16:creationId xmlns:a16="http://schemas.microsoft.com/office/drawing/2014/main" id="{ABAD7053-1178-8AB6-2668-FD90CC538D52}"/>
                    </a:ext>
                  </a:extLst>
                </p:cNvPr>
                <p:cNvSpPr/>
                <p:nvPr/>
              </p:nvSpPr>
              <p:spPr>
                <a:xfrm rot="10800000" flipV="1">
                  <a:off x="3995407" y="150231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46" name="Group 1045">
              <a:extLst>
                <a:ext uri="{FF2B5EF4-FFF2-40B4-BE49-F238E27FC236}">
                  <a16:creationId xmlns:a16="http://schemas.microsoft.com/office/drawing/2014/main" id="{CE102A6F-43D5-7506-2900-252F093CC689}"/>
                </a:ext>
              </a:extLst>
            </p:cNvPr>
            <p:cNvGrpSpPr/>
            <p:nvPr/>
          </p:nvGrpSpPr>
          <p:grpSpPr>
            <a:xfrm>
              <a:off x="4276423" y="5981753"/>
              <a:ext cx="600288" cy="446859"/>
              <a:chOff x="3381495" y="1009755"/>
              <a:chExt cx="726349" cy="594770"/>
            </a:xfrm>
            <a:solidFill>
              <a:schemeClr val="accent2">
                <a:lumMod val="60000"/>
                <a:lumOff val="40000"/>
              </a:schemeClr>
            </a:solidFill>
          </p:grpSpPr>
          <p:grpSp>
            <p:nvGrpSpPr>
              <p:cNvPr id="1047" name="Group 1046">
                <a:extLst>
                  <a:ext uri="{FF2B5EF4-FFF2-40B4-BE49-F238E27FC236}">
                    <a16:creationId xmlns:a16="http://schemas.microsoft.com/office/drawing/2014/main" id="{CF0CC136-1BB5-21F8-A2D5-0635E277FF52}"/>
                  </a:ext>
                </a:extLst>
              </p:cNvPr>
              <p:cNvGrpSpPr/>
              <p:nvPr/>
            </p:nvGrpSpPr>
            <p:grpSpPr>
              <a:xfrm>
                <a:off x="3381495" y="1009755"/>
                <a:ext cx="726349" cy="430585"/>
                <a:chOff x="3381495" y="1009755"/>
                <a:chExt cx="726349" cy="430585"/>
              </a:xfrm>
              <a:grpFill/>
            </p:grpSpPr>
            <p:sp>
              <p:nvSpPr>
                <p:cNvPr id="1054" name="Oval 1053">
                  <a:extLst>
                    <a:ext uri="{FF2B5EF4-FFF2-40B4-BE49-F238E27FC236}">
                      <a16:creationId xmlns:a16="http://schemas.microsoft.com/office/drawing/2014/main" id="{7D9D553C-549D-F473-CF7D-1C8AC28A8971}"/>
                    </a:ext>
                  </a:extLst>
                </p:cNvPr>
                <p:cNvSpPr/>
                <p:nvPr/>
              </p:nvSpPr>
              <p:spPr>
                <a:xfrm rot="10800000" flipV="1">
                  <a:off x="3381495" y="117394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5" name="Oval 1054">
                  <a:extLst>
                    <a:ext uri="{FF2B5EF4-FFF2-40B4-BE49-F238E27FC236}">
                      <a16:creationId xmlns:a16="http://schemas.microsoft.com/office/drawing/2014/main" id="{9EA0DD24-244E-45BB-8353-16B3368EA77A}"/>
                    </a:ext>
                  </a:extLst>
                </p:cNvPr>
                <p:cNvSpPr/>
                <p:nvPr/>
              </p:nvSpPr>
              <p:spPr>
                <a:xfrm rot="10800000" flipV="1">
                  <a:off x="3531454" y="117394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6" name="Oval 1055">
                  <a:extLst>
                    <a:ext uri="{FF2B5EF4-FFF2-40B4-BE49-F238E27FC236}">
                      <a16:creationId xmlns:a16="http://schemas.microsoft.com/office/drawing/2014/main" id="{44096D03-FC1C-D142-6920-3262378FDDEB}"/>
                    </a:ext>
                  </a:extLst>
                </p:cNvPr>
                <p:cNvSpPr/>
                <p:nvPr/>
              </p:nvSpPr>
              <p:spPr>
                <a:xfrm rot="10800000" flipV="1">
                  <a:off x="3681413" y="117394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7" name="Oval 1056">
                  <a:extLst>
                    <a:ext uri="{FF2B5EF4-FFF2-40B4-BE49-F238E27FC236}">
                      <a16:creationId xmlns:a16="http://schemas.microsoft.com/office/drawing/2014/main" id="{C1605080-BB96-2E24-0060-2D1FA01136A6}"/>
                    </a:ext>
                  </a:extLst>
                </p:cNvPr>
                <p:cNvSpPr/>
                <p:nvPr/>
              </p:nvSpPr>
              <p:spPr>
                <a:xfrm rot="10800000" flipV="1">
                  <a:off x="3831372" y="117394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8" name="Oval 1057">
                  <a:extLst>
                    <a:ext uri="{FF2B5EF4-FFF2-40B4-BE49-F238E27FC236}">
                      <a16:creationId xmlns:a16="http://schemas.microsoft.com/office/drawing/2014/main" id="{5C6DD637-1DE3-7B33-EC61-FF45BBCA194D}"/>
                    </a:ext>
                  </a:extLst>
                </p:cNvPr>
                <p:cNvSpPr/>
                <p:nvPr/>
              </p:nvSpPr>
              <p:spPr>
                <a:xfrm rot="10800000" flipV="1">
                  <a:off x="3381495" y="133812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9" name="Oval 1058">
                  <a:extLst>
                    <a:ext uri="{FF2B5EF4-FFF2-40B4-BE49-F238E27FC236}">
                      <a16:creationId xmlns:a16="http://schemas.microsoft.com/office/drawing/2014/main" id="{03CB650F-D54A-7C8B-4F85-8DA0BF6051DA}"/>
                    </a:ext>
                  </a:extLst>
                </p:cNvPr>
                <p:cNvSpPr/>
                <p:nvPr/>
              </p:nvSpPr>
              <p:spPr>
                <a:xfrm rot="10800000" flipV="1">
                  <a:off x="3531454" y="133812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0" name="Oval 1059">
                  <a:extLst>
                    <a:ext uri="{FF2B5EF4-FFF2-40B4-BE49-F238E27FC236}">
                      <a16:creationId xmlns:a16="http://schemas.microsoft.com/office/drawing/2014/main" id="{880DAA9E-1B63-6D75-468A-B76A66FB2760}"/>
                    </a:ext>
                  </a:extLst>
                </p:cNvPr>
                <p:cNvSpPr/>
                <p:nvPr/>
              </p:nvSpPr>
              <p:spPr>
                <a:xfrm rot="10800000" flipV="1">
                  <a:off x="3681413" y="133812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1" name="Oval 1060">
                  <a:extLst>
                    <a:ext uri="{FF2B5EF4-FFF2-40B4-BE49-F238E27FC236}">
                      <a16:creationId xmlns:a16="http://schemas.microsoft.com/office/drawing/2014/main" id="{5EF902EC-4B5B-A2FB-FD2B-B6559A6E269D}"/>
                    </a:ext>
                  </a:extLst>
                </p:cNvPr>
                <p:cNvSpPr/>
                <p:nvPr/>
              </p:nvSpPr>
              <p:spPr>
                <a:xfrm rot="10800000" flipV="1">
                  <a:off x="3831372" y="133812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FDB55495-D692-53DF-EC5B-F5BC9FF295E5}"/>
                    </a:ext>
                  </a:extLst>
                </p:cNvPr>
                <p:cNvGrpSpPr/>
                <p:nvPr/>
              </p:nvGrpSpPr>
              <p:grpSpPr>
                <a:xfrm>
                  <a:off x="3381495" y="1009755"/>
                  <a:ext cx="726349" cy="102215"/>
                  <a:chOff x="3381495" y="1009755"/>
                  <a:chExt cx="726349" cy="102215"/>
                </a:xfrm>
                <a:grpFill/>
              </p:grpSpPr>
              <p:sp>
                <p:nvSpPr>
                  <p:cNvPr id="1065" name="Oval 1064">
                    <a:extLst>
                      <a:ext uri="{FF2B5EF4-FFF2-40B4-BE49-F238E27FC236}">
                        <a16:creationId xmlns:a16="http://schemas.microsoft.com/office/drawing/2014/main" id="{338059E7-C7E2-CCF0-BB73-2E6780C2281A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3381495" y="1009755"/>
                    <a:ext cx="112437" cy="10221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6" name="Oval 1065">
                    <a:extLst>
                      <a:ext uri="{FF2B5EF4-FFF2-40B4-BE49-F238E27FC236}">
                        <a16:creationId xmlns:a16="http://schemas.microsoft.com/office/drawing/2014/main" id="{07A67C7D-3FF5-3F8D-146F-EFD270841C87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3531454" y="1009755"/>
                    <a:ext cx="112437" cy="10221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7" name="Oval 1066">
                    <a:extLst>
                      <a:ext uri="{FF2B5EF4-FFF2-40B4-BE49-F238E27FC236}">
                        <a16:creationId xmlns:a16="http://schemas.microsoft.com/office/drawing/2014/main" id="{C971D590-D4C3-536C-338F-B795A5395B8A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3681413" y="1009755"/>
                    <a:ext cx="112437" cy="10221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8" name="Oval 1067">
                    <a:extLst>
                      <a:ext uri="{FF2B5EF4-FFF2-40B4-BE49-F238E27FC236}">
                        <a16:creationId xmlns:a16="http://schemas.microsoft.com/office/drawing/2014/main" id="{30876943-697E-5128-B1DA-BB2A37511ADE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3831372" y="1009755"/>
                    <a:ext cx="112437" cy="10221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9" name="Oval 1068">
                    <a:extLst>
                      <a:ext uri="{FF2B5EF4-FFF2-40B4-BE49-F238E27FC236}">
                        <a16:creationId xmlns:a16="http://schemas.microsoft.com/office/drawing/2014/main" id="{52E530B2-4537-1630-BEEE-962A5C6BCEE0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3995407" y="1009755"/>
                    <a:ext cx="112437" cy="10221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63" name="Oval 1062">
                  <a:extLst>
                    <a:ext uri="{FF2B5EF4-FFF2-40B4-BE49-F238E27FC236}">
                      <a16:creationId xmlns:a16="http://schemas.microsoft.com/office/drawing/2014/main" id="{89B9D079-285D-BC81-D432-EFC10247B282}"/>
                    </a:ext>
                  </a:extLst>
                </p:cNvPr>
                <p:cNvSpPr/>
                <p:nvPr/>
              </p:nvSpPr>
              <p:spPr>
                <a:xfrm rot="10800000" flipV="1">
                  <a:off x="3995407" y="117394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4" name="Oval 1063">
                  <a:extLst>
                    <a:ext uri="{FF2B5EF4-FFF2-40B4-BE49-F238E27FC236}">
                      <a16:creationId xmlns:a16="http://schemas.microsoft.com/office/drawing/2014/main" id="{F67483C6-FAF3-CD06-C018-5CC0F3091371}"/>
                    </a:ext>
                  </a:extLst>
                </p:cNvPr>
                <p:cNvSpPr/>
                <p:nvPr/>
              </p:nvSpPr>
              <p:spPr>
                <a:xfrm rot="10800000" flipV="1">
                  <a:off x="3995407" y="133812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8" name="Group 1047">
                <a:extLst>
                  <a:ext uri="{FF2B5EF4-FFF2-40B4-BE49-F238E27FC236}">
                    <a16:creationId xmlns:a16="http://schemas.microsoft.com/office/drawing/2014/main" id="{10723AE8-6EBC-1E65-3C62-FB07F4CFBBD0}"/>
                  </a:ext>
                </a:extLst>
              </p:cNvPr>
              <p:cNvGrpSpPr/>
              <p:nvPr/>
            </p:nvGrpSpPr>
            <p:grpSpPr>
              <a:xfrm>
                <a:off x="3381495" y="1502310"/>
                <a:ext cx="726349" cy="102215"/>
                <a:chOff x="3381495" y="1502310"/>
                <a:chExt cx="726349" cy="102215"/>
              </a:xfrm>
              <a:grpFill/>
            </p:grpSpPr>
            <p:sp>
              <p:nvSpPr>
                <p:cNvPr id="1049" name="Oval 1048">
                  <a:extLst>
                    <a:ext uri="{FF2B5EF4-FFF2-40B4-BE49-F238E27FC236}">
                      <a16:creationId xmlns:a16="http://schemas.microsoft.com/office/drawing/2014/main" id="{C39429A5-239E-B439-E562-3D70F06D1EF0}"/>
                    </a:ext>
                  </a:extLst>
                </p:cNvPr>
                <p:cNvSpPr/>
                <p:nvPr/>
              </p:nvSpPr>
              <p:spPr>
                <a:xfrm rot="10800000" flipV="1">
                  <a:off x="3381495" y="150231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0" name="Oval 1049">
                  <a:extLst>
                    <a:ext uri="{FF2B5EF4-FFF2-40B4-BE49-F238E27FC236}">
                      <a16:creationId xmlns:a16="http://schemas.microsoft.com/office/drawing/2014/main" id="{BFF3EEC2-2F5D-9F72-A45B-8FEB81A5C126}"/>
                    </a:ext>
                  </a:extLst>
                </p:cNvPr>
                <p:cNvSpPr/>
                <p:nvPr/>
              </p:nvSpPr>
              <p:spPr>
                <a:xfrm rot="10800000" flipV="1">
                  <a:off x="3531454" y="150231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1" name="Oval 1050">
                  <a:extLst>
                    <a:ext uri="{FF2B5EF4-FFF2-40B4-BE49-F238E27FC236}">
                      <a16:creationId xmlns:a16="http://schemas.microsoft.com/office/drawing/2014/main" id="{B3607E13-566D-D2C4-BA4F-BAD2F1762D6A}"/>
                    </a:ext>
                  </a:extLst>
                </p:cNvPr>
                <p:cNvSpPr/>
                <p:nvPr/>
              </p:nvSpPr>
              <p:spPr>
                <a:xfrm rot="10800000" flipV="1">
                  <a:off x="3681413" y="150231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2" name="Oval 1051">
                  <a:extLst>
                    <a:ext uri="{FF2B5EF4-FFF2-40B4-BE49-F238E27FC236}">
                      <a16:creationId xmlns:a16="http://schemas.microsoft.com/office/drawing/2014/main" id="{968EB72C-996D-D02C-39BA-ABBEC20B2D27}"/>
                    </a:ext>
                  </a:extLst>
                </p:cNvPr>
                <p:cNvSpPr/>
                <p:nvPr/>
              </p:nvSpPr>
              <p:spPr>
                <a:xfrm rot="10800000" flipV="1">
                  <a:off x="3831372" y="150231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3" name="Oval 1052">
                  <a:extLst>
                    <a:ext uri="{FF2B5EF4-FFF2-40B4-BE49-F238E27FC236}">
                      <a16:creationId xmlns:a16="http://schemas.microsoft.com/office/drawing/2014/main" id="{9C58ADD4-D1FE-68E9-A1F1-17F45F5B90CE}"/>
                    </a:ext>
                  </a:extLst>
                </p:cNvPr>
                <p:cNvSpPr/>
                <p:nvPr/>
              </p:nvSpPr>
              <p:spPr>
                <a:xfrm rot="10800000" flipV="1">
                  <a:off x="3995407" y="150231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98" name="Group 1097">
            <a:extLst>
              <a:ext uri="{FF2B5EF4-FFF2-40B4-BE49-F238E27FC236}">
                <a16:creationId xmlns:a16="http://schemas.microsoft.com/office/drawing/2014/main" id="{219A961A-17CA-C1D0-C2ED-8B96D4F1274B}"/>
              </a:ext>
            </a:extLst>
          </p:cNvPr>
          <p:cNvGrpSpPr/>
          <p:nvPr/>
        </p:nvGrpSpPr>
        <p:grpSpPr>
          <a:xfrm>
            <a:off x="6875587" y="1545181"/>
            <a:ext cx="4358787" cy="4537016"/>
            <a:chOff x="6875587" y="1331698"/>
            <a:chExt cx="4358787" cy="4537016"/>
          </a:xfrm>
        </p:grpSpPr>
        <p:sp>
          <p:nvSpPr>
            <p:cNvPr id="1095" name="TextBox 1094">
              <a:extLst>
                <a:ext uri="{FF2B5EF4-FFF2-40B4-BE49-F238E27FC236}">
                  <a16:creationId xmlns:a16="http://schemas.microsoft.com/office/drawing/2014/main" id="{902E8995-3BB4-56C5-5DF9-FF56BF068F90}"/>
                </a:ext>
              </a:extLst>
            </p:cNvPr>
            <p:cNvSpPr txBox="1"/>
            <p:nvPr/>
          </p:nvSpPr>
          <p:spPr>
            <a:xfrm>
              <a:off x="6875587" y="1331698"/>
              <a:ext cx="40679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u="sng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</a:rPr>
                <a:t>Overview</a:t>
              </a:r>
            </a:p>
          </p:txBody>
        </p:sp>
        <p:sp>
          <p:nvSpPr>
            <p:cNvPr id="1097" name="TextBox 1096">
              <a:extLst>
                <a:ext uri="{FF2B5EF4-FFF2-40B4-BE49-F238E27FC236}">
                  <a16:creationId xmlns:a16="http://schemas.microsoft.com/office/drawing/2014/main" id="{FEC2C74D-5629-2418-A442-B3952F18B419}"/>
                </a:ext>
              </a:extLst>
            </p:cNvPr>
            <p:cNvSpPr txBox="1"/>
            <p:nvPr/>
          </p:nvSpPr>
          <p:spPr>
            <a:xfrm>
              <a:off x="6875587" y="2145322"/>
              <a:ext cx="4358787" cy="37233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0" i="0" dirty="0">
                  <a:solidFill>
                    <a:srgbClr val="00206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</a:rPr>
                <a:t>Education is a fundamental process that involves acquiring knowledge, skills, and values through teaching and learning. It empowers individuals, shapes societies, and plays a vital role in personal and societal development.</a:t>
              </a:r>
              <a:endPara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85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CDC4CB-2573-1A5A-6DAB-AFAFDBD11001}"/>
              </a:ext>
            </a:extLst>
          </p:cNvPr>
          <p:cNvSpPr/>
          <p:nvPr/>
        </p:nvSpPr>
        <p:spPr>
          <a:xfrm>
            <a:off x="2590800" y="0"/>
            <a:ext cx="305972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D1B15CF5-4EA9-9DD6-E66D-18469E66589D}"/>
              </a:ext>
            </a:extLst>
          </p:cNvPr>
          <p:cNvSpPr/>
          <p:nvPr/>
        </p:nvSpPr>
        <p:spPr>
          <a:xfrm>
            <a:off x="0" y="2543908"/>
            <a:ext cx="2919046" cy="4314092"/>
          </a:xfrm>
          <a:prstGeom prst="round2Same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7D564A-DBEE-6220-05CF-5C1CFF0B4348}"/>
              </a:ext>
            </a:extLst>
          </p:cNvPr>
          <p:cNvGrpSpPr/>
          <p:nvPr/>
        </p:nvGrpSpPr>
        <p:grpSpPr>
          <a:xfrm>
            <a:off x="289654" y="379799"/>
            <a:ext cx="726349" cy="594770"/>
            <a:chOff x="3381495" y="1009755"/>
            <a:chExt cx="726349" cy="59477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DF87E2-0206-67AE-21DA-CC885BA7DE06}"/>
                </a:ext>
              </a:extLst>
            </p:cNvPr>
            <p:cNvGrpSpPr/>
            <p:nvPr/>
          </p:nvGrpSpPr>
          <p:grpSpPr>
            <a:xfrm>
              <a:off x="3381495" y="1009755"/>
              <a:ext cx="726349" cy="430585"/>
              <a:chOff x="3381495" y="1009755"/>
              <a:chExt cx="726349" cy="430585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CC0DF38-6B73-E8F9-2C7E-9CF1E407E62E}"/>
                  </a:ext>
                </a:extLst>
              </p:cNvPr>
              <p:cNvSpPr/>
              <p:nvPr/>
            </p:nvSpPr>
            <p:spPr>
              <a:xfrm rot="10800000" flipV="1">
                <a:off x="3381495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EB46E13-3B79-A91C-7A65-B7C649737710}"/>
                  </a:ext>
                </a:extLst>
              </p:cNvPr>
              <p:cNvSpPr/>
              <p:nvPr/>
            </p:nvSpPr>
            <p:spPr>
              <a:xfrm rot="10800000" flipV="1">
                <a:off x="3531454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A145100-47B3-366F-5F0B-423523BE0411}"/>
                  </a:ext>
                </a:extLst>
              </p:cNvPr>
              <p:cNvSpPr/>
              <p:nvPr/>
            </p:nvSpPr>
            <p:spPr>
              <a:xfrm rot="10800000" flipV="1">
                <a:off x="3681413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BF92EE7-7AFF-A017-2641-36BA7E94C4A7}"/>
                  </a:ext>
                </a:extLst>
              </p:cNvPr>
              <p:cNvSpPr/>
              <p:nvPr/>
            </p:nvSpPr>
            <p:spPr>
              <a:xfrm rot="10800000" flipV="1">
                <a:off x="3831372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0D468F4-7743-AAB0-78F5-AA16C28A2FFD}"/>
                  </a:ext>
                </a:extLst>
              </p:cNvPr>
              <p:cNvSpPr/>
              <p:nvPr/>
            </p:nvSpPr>
            <p:spPr>
              <a:xfrm rot="10800000" flipV="1">
                <a:off x="3381495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6DB88DF-C5A8-0D89-8D63-CD7C43BCB7EF}"/>
                  </a:ext>
                </a:extLst>
              </p:cNvPr>
              <p:cNvSpPr/>
              <p:nvPr/>
            </p:nvSpPr>
            <p:spPr>
              <a:xfrm rot="10800000" flipV="1">
                <a:off x="3531454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677695A-569C-6A16-FEB0-9EDA39018D7A}"/>
                  </a:ext>
                </a:extLst>
              </p:cNvPr>
              <p:cNvSpPr/>
              <p:nvPr/>
            </p:nvSpPr>
            <p:spPr>
              <a:xfrm rot="10800000" flipV="1">
                <a:off x="3681413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A0B28A3-28CD-0B29-2112-E0431F2F7C14}"/>
                  </a:ext>
                </a:extLst>
              </p:cNvPr>
              <p:cNvSpPr/>
              <p:nvPr/>
            </p:nvSpPr>
            <p:spPr>
              <a:xfrm rot="10800000" flipV="1">
                <a:off x="3831372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7CF197D-1439-0669-4732-AD407B64D304}"/>
                  </a:ext>
                </a:extLst>
              </p:cNvPr>
              <p:cNvGrpSpPr/>
              <p:nvPr/>
            </p:nvGrpSpPr>
            <p:grpSpPr>
              <a:xfrm>
                <a:off x="3381495" y="1009755"/>
                <a:ext cx="726349" cy="102215"/>
                <a:chOff x="3381495" y="1009755"/>
                <a:chExt cx="726349" cy="102215"/>
              </a:xfrm>
              <a:grpFill/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69415DC-1962-3B1F-AB02-12331BD1573F}"/>
                    </a:ext>
                  </a:extLst>
                </p:cNvPr>
                <p:cNvSpPr/>
                <p:nvPr/>
              </p:nvSpPr>
              <p:spPr>
                <a:xfrm rot="10800000" flipV="1">
                  <a:off x="3381495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77F618E-2CD9-4B63-BEB7-E98ECDE689A3}"/>
                    </a:ext>
                  </a:extLst>
                </p:cNvPr>
                <p:cNvSpPr/>
                <p:nvPr/>
              </p:nvSpPr>
              <p:spPr>
                <a:xfrm rot="10800000" flipV="1">
                  <a:off x="3531454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020B92C7-F183-9A77-689A-F09224CC6F5B}"/>
                    </a:ext>
                  </a:extLst>
                </p:cNvPr>
                <p:cNvSpPr/>
                <p:nvPr/>
              </p:nvSpPr>
              <p:spPr>
                <a:xfrm rot="10800000" flipV="1">
                  <a:off x="3681413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6B407D43-9454-D6DE-659E-014FFD41EAC0}"/>
                    </a:ext>
                  </a:extLst>
                </p:cNvPr>
                <p:cNvSpPr/>
                <p:nvPr/>
              </p:nvSpPr>
              <p:spPr>
                <a:xfrm rot="10800000" flipV="1">
                  <a:off x="3831372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580056A-A435-8596-BDD5-81EAC0AC69F8}"/>
                    </a:ext>
                  </a:extLst>
                </p:cNvPr>
                <p:cNvSpPr/>
                <p:nvPr/>
              </p:nvSpPr>
              <p:spPr>
                <a:xfrm rot="10800000" flipV="1">
                  <a:off x="3995407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7AD10B8-249A-48A0-629F-C64AAFBD8CD5}"/>
                  </a:ext>
                </a:extLst>
              </p:cNvPr>
              <p:cNvSpPr/>
              <p:nvPr/>
            </p:nvSpPr>
            <p:spPr>
              <a:xfrm rot="10800000" flipV="1">
                <a:off x="3995407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EFA768C-588D-A4DE-5AC3-E3C9F825E23C}"/>
                  </a:ext>
                </a:extLst>
              </p:cNvPr>
              <p:cNvSpPr/>
              <p:nvPr/>
            </p:nvSpPr>
            <p:spPr>
              <a:xfrm rot="10800000" flipV="1">
                <a:off x="3995407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F29B166-8581-5758-BCFC-84BA34F32787}"/>
                </a:ext>
              </a:extLst>
            </p:cNvPr>
            <p:cNvGrpSpPr/>
            <p:nvPr/>
          </p:nvGrpSpPr>
          <p:grpSpPr>
            <a:xfrm>
              <a:off x="3381495" y="1502310"/>
              <a:ext cx="726349" cy="102215"/>
              <a:chOff x="3381495" y="1502310"/>
              <a:chExt cx="726349" cy="102215"/>
            </a:xfrm>
            <a:grpFill/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3114D3C-F7C2-F931-1892-66A6FB94406A}"/>
                  </a:ext>
                </a:extLst>
              </p:cNvPr>
              <p:cNvSpPr/>
              <p:nvPr/>
            </p:nvSpPr>
            <p:spPr>
              <a:xfrm rot="10800000" flipV="1">
                <a:off x="3381495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3180FB7-6941-8F53-A31E-0A9C3E5F6245}"/>
                  </a:ext>
                </a:extLst>
              </p:cNvPr>
              <p:cNvSpPr/>
              <p:nvPr/>
            </p:nvSpPr>
            <p:spPr>
              <a:xfrm rot="10800000" flipV="1">
                <a:off x="3531454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8F3E429-F952-10AB-85BD-28288909F51C}"/>
                  </a:ext>
                </a:extLst>
              </p:cNvPr>
              <p:cNvSpPr/>
              <p:nvPr/>
            </p:nvSpPr>
            <p:spPr>
              <a:xfrm rot="10800000" flipV="1">
                <a:off x="3681413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53662E2-968A-5113-2D2A-51AC9E1D0621}"/>
                  </a:ext>
                </a:extLst>
              </p:cNvPr>
              <p:cNvSpPr/>
              <p:nvPr/>
            </p:nvSpPr>
            <p:spPr>
              <a:xfrm rot="10800000" flipV="1">
                <a:off x="3831372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7335257-989E-FB2A-D001-556F54484DFB}"/>
                  </a:ext>
                </a:extLst>
              </p:cNvPr>
              <p:cNvSpPr/>
              <p:nvPr/>
            </p:nvSpPr>
            <p:spPr>
              <a:xfrm rot="10800000" flipV="1">
                <a:off x="3995407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CB572540-47AE-37E0-B4FC-874747AFCB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9" t="599" r="1904" b="-599"/>
          <a:stretch/>
        </p:blipFill>
        <p:spPr>
          <a:xfrm>
            <a:off x="1547446" y="974569"/>
            <a:ext cx="4103077" cy="4724400"/>
          </a:xfrm>
          <a:prstGeom prst="round2Diag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31352CA2-9EFD-5AF0-1E14-DB1ACF33F29E}"/>
              </a:ext>
            </a:extLst>
          </p:cNvPr>
          <p:cNvGrpSpPr/>
          <p:nvPr/>
        </p:nvGrpSpPr>
        <p:grpSpPr>
          <a:xfrm>
            <a:off x="1864451" y="5981099"/>
            <a:ext cx="726349" cy="594770"/>
            <a:chOff x="3381495" y="1009755"/>
            <a:chExt cx="726349" cy="59477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5FF938D-6DE3-271B-EBC3-5569F770CDB0}"/>
                </a:ext>
              </a:extLst>
            </p:cNvPr>
            <p:cNvGrpSpPr/>
            <p:nvPr/>
          </p:nvGrpSpPr>
          <p:grpSpPr>
            <a:xfrm>
              <a:off x="3381495" y="1009755"/>
              <a:ext cx="726349" cy="430585"/>
              <a:chOff x="3381495" y="1009755"/>
              <a:chExt cx="726349" cy="430585"/>
            </a:xfrm>
            <a:grpFill/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21C0B96-F199-CFE3-B0D8-4EC2EF933677}"/>
                  </a:ext>
                </a:extLst>
              </p:cNvPr>
              <p:cNvSpPr/>
              <p:nvPr/>
            </p:nvSpPr>
            <p:spPr>
              <a:xfrm rot="10800000" flipV="1">
                <a:off x="3381495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8B7D0E4-41A1-9CB7-5CC8-0F21D7227E06}"/>
                  </a:ext>
                </a:extLst>
              </p:cNvPr>
              <p:cNvSpPr/>
              <p:nvPr/>
            </p:nvSpPr>
            <p:spPr>
              <a:xfrm rot="10800000" flipV="1">
                <a:off x="3531454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BF32220-2083-E468-72CF-088A78670D57}"/>
                  </a:ext>
                </a:extLst>
              </p:cNvPr>
              <p:cNvSpPr/>
              <p:nvPr/>
            </p:nvSpPr>
            <p:spPr>
              <a:xfrm rot="10800000" flipV="1">
                <a:off x="3681413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7B4230D-0272-B961-0310-EAB7942FD0E7}"/>
                  </a:ext>
                </a:extLst>
              </p:cNvPr>
              <p:cNvSpPr/>
              <p:nvPr/>
            </p:nvSpPr>
            <p:spPr>
              <a:xfrm rot="10800000" flipV="1">
                <a:off x="3831372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8E3D881-7042-CCB3-F8B0-29892FB30D2C}"/>
                  </a:ext>
                </a:extLst>
              </p:cNvPr>
              <p:cNvSpPr/>
              <p:nvPr/>
            </p:nvSpPr>
            <p:spPr>
              <a:xfrm rot="10800000" flipV="1">
                <a:off x="3381495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24116EF-4FAC-038A-483D-08070898D51F}"/>
                  </a:ext>
                </a:extLst>
              </p:cNvPr>
              <p:cNvSpPr/>
              <p:nvPr/>
            </p:nvSpPr>
            <p:spPr>
              <a:xfrm rot="10800000" flipV="1">
                <a:off x="3531454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1DAC355-B122-78D2-1FE9-38936A6902C1}"/>
                  </a:ext>
                </a:extLst>
              </p:cNvPr>
              <p:cNvSpPr/>
              <p:nvPr/>
            </p:nvSpPr>
            <p:spPr>
              <a:xfrm rot="10800000" flipV="1">
                <a:off x="3681413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3A72A60-DD64-DE8E-A438-31CCF42C5E5C}"/>
                  </a:ext>
                </a:extLst>
              </p:cNvPr>
              <p:cNvSpPr/>
              <p:nvPr/>
            </p:nvSpPr>
            <p:spPr>
              <a:xfrm rot="10800000" flipV="1">
                <a:off x="3831372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6E7BFB0B-1884-A433-8500-9BB310495547}"/>
                  </a:ext>
                </a:extLst>
              </p:cNvPr>
              <p:cNvGrpSpPr/>
              <p:nvPr/>
            </p:nvGrpSpPr>
            <p:grpSpPr>
              <a:xfrm>
                <a:off x="3381495" y="1009755"/>
                <a:ext cx="726349" cy="102215"/>
                <a:chOff x="3381495" y="1009755"/>
                <a:chExt cx="726349" cy="102215"/>
              </a:xfrm>
              <a:grpFill/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F3DA2F09-F155-7F00-2742-1DF2EECD390E}"/>
                    </a:ext>
                  </a:extLst>
                </p:cNvPr>
                <p:cNvSpPr/>
                <p:nvPr/>
              </p:nvSpPr>
              <p:spPr>
                <a:xfrm rot="10800000" flipV="1">
                  <a:off x="3381495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761C0962-7E87-A25C-AE0D-B5BA8E1CCFCB}"/>
                    </a:ext>
                  </a:extLst>
                </p:cNvPr>
                <p:cNvSpPr/>
                <p:nvPr/>
              </p:nvSpPr>
              <p:spPr>
                <a:xfrm rot="10800000" flipV="1">
                  <a:off x="3531454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A3A5DFB-D2BD-B741-0640-148270B2D52C}"/>
                    </a:ext>
                  </a:extLst>
                </p:cNvPr>
                <p:cNvSpPr/>
                <p:nvPr/>
              </p:nvSpPr>
              <p:spPr>
                <a:xfrm rot="10800000" flipV="1">
                  <a:off x="3681413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8DBE585-051D-4951-AF45-EE4BF99CF101}"/>
                    </a:ext>
                  </a:extLst>
                </p:cNvPr>
                <p:cNvSpPr/>
                <p:nvPr/>
              </p:nvSpPr>
              <p:spPr>
                <a:xfrm rot="10800000" flipV="1">
                  <a:off x="3831372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E97C192F-5140-A496-A0DD-6E635F8ED963}"/>
                    </a:ext>
                  </a:extLst>
                </p:cNvPr>
                <p:cNvSpPr/>
                <p:nvPr/>
              </p:nvSpPr>
              <p:spPr>
                <a:xfrm rot="10800000" flipV="1">
                  <a:off x="3995407" y="100975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175A9C1-6A0D-ED76-96C3-01F6F932C684}"/>
                  </a:ext>
                </a:extLst>
              </p:cNvPr>
              <p:cNvSpPr/>
              <p:nvPr/>
            </p:nvSpPr>
            <p:spPr>
              <a:xfrm rot="10800000" flipV="1">
                <a:off x="3995407" y="117394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89ECF52-884B-77DC-DB21-D49EC47161F2}"/>
                  </a:ext>
                </a:extLst>
              </p:cNvPr>
              <p:cNvSpPr/>
              <p:nvPr/>
            </p:nvSpPr>
            <p:spPr>
              <a:xfrm rot="10800000" flipV="1">
                <a:off x="3995407" y="1338125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0077C8D-7651-6AFD-536E-2ACEA55A81C0}"/>
                </a:ext>
              </a:extLst>
            </p:cNvPr>
            <p:cNvGrpSpPr/>
            <p:nvPr/>
          </p:nvGrpSpPr>
          <p:grpSpPr>
            <a:xfrm>
              <a:off x="3381495" y="1502310"/>
              <a:ext cx="726349" cy="102215"/>
              <a:chOff x="3381495" y="1502310"/>
              <a:chExt cx="726349" cy="102215"/>
            </a:xfrm>
            <a:grpFill/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CC0612C-3C01-B63D-0FF8-9BFEA65F37C5}"/>
                  </a:ext>
                </a:extLst>
              </p:cNvPr>
              <p:cNvSpPr/>
              <p:nvPr/>
            </p:nvSpPr>
            <p:spPr>
              <a:xfrm rot="10800000" flipV="1">
                <a:off x="3381495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6CE9E61-624C-EB3F-15C0-2193D1BC9C7D}"/>
                  </a:ext>
                </a:extLst>
              </p:cNvPr>
              <p:cNvSpPr/>
              <p:nvPr/>
            </p:nvSpPr>
            <p:spPr>
              <a:xfrm rot="10800000" flipV="1">
                <a:off x="3531454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59B8976-62E6-9F3F-FDBD-EEF12499EF95}"/>
                  </a:ext>
                </a:extLst>
              </p:cNvPr>
              <p:cNvSpPr/>
              <p:nvPr/>
            </p:nvSpPr>
            <p:spPr>
              <a:xfrm rot="10800000" flipV="1">
                <a:off x="3681413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1D29C53-9009-311B-A4AD-0D9B66D1AC6F}"/>
                  </a:ext>
                </a:extLst>
              </p:cNvPr>
              <p:cNvSpPr/>
              <p:nvPr/>
            </p:nvSpPr>
            <p:spPr>
              <a:xfrm rot="10800000" flipV="1">
                <a:off x="3831372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4A81E10-3F91-5A26-E6CB-737629013054}"/>
                  </a:ext>
                </a:extLst>
              </p:cNvPr>
              <p:cNvSpPr/>
              <p:nvPr/>
            </p:nvSpPr>
            <p:spPr>
              <a:xfrm rot="10800000" flipV="1">
                <a:off x="3995407" y="1502310"/>
                <a:ext cx="112437" cy="1022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691D416-6CF6-A443-935F-5F80D31564A7}"/>
              </a:ext>
            </a:extLst>
          </p:cNvPr>
          <p:cNvGrpSpPr/>
          <p:nvPr/>
        </p:nvGrpSpPr>
        <p:grpSpPr>
          <a:xfrm>
            <a:off x="6096000" y="289946"/>
            <a:ext cx="5861646" cy="6220854"/>
            <a:chOff x="6228339" y="389794"/>
            <a:chExt cx="5861646" cy="62208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C9440EA-7B58-8856-0047-8F49C853BE6D}"/>
                </a:ext>
              </a:extLst>
            </p:cNvPr>
            <p:cNvSpPr txBox="1"/>
            <p:nvPr/>
          </p:nvSpPr>
          <p:spPr>
            <a:xfrm>
              <a:off x="6228339" y="389794"/>
              <a:ext cx="586164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u="sng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</a:rPr>
                <a:t>Steps done 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5188BB0-AE22-1EFE-DC2B-3CC349BE73E6}"/>
                </a:ext>
              </a:extLst>
            </p:cNvPr>
            <p:cNvGrpSpPr/>
            <p:nvPr/>
          </p:nvGrpSpPr>
          <p:grpSpPr>
            <a:xfrm>
              <a:off x="6316426" y="1869441"/>
              <a:ext cx="5060106" cy="4741207"/>
              <a:chOff x="6316426" y="1869441"/>
              <a:chExt cx="5060106" cy="4741207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C0D36A4C-0006-2E52-1BAC-480E83A29292}"/>
                  </a:ext>
                </a:extLst>
              </p:cNvPr>
              <p:cNvGrpSpPr/>
              <p:nvPr/>
            </p:nvGrpSpPr>
            <p:grpSpPr>
              <a:xfrm>
                <a:off x="6316426" y="1869441"/>
                <a:ext cx="4954309" cy="1628916"/>
                <a:chOff x="6316426" y="1869441"/>
                <a:chExt cx="4954309" cy="1628916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5F2160BB-159E-4A94-B171-3EFEB3D0C001}"/>
                    </a:ext>
                  </a:extLst>
                </p:cNvPr>
                <p:cNvSpPr/>
                <p:nvPr/>
              </p:nvSpPr>
              <p:spPr>
                <a:xfrm>
                  <a:off x="6316426" y="1869441"/>
                  <a:ext cx="709864" cy="7098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latin typeface="Montserrat" panose="00000500000000000000" pitchFamily="2" charset="0"/>
                    </a:rPr>
                    <a:t>01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A576E70-90A8-CB24-17AB-CC1AFE9351F2}"/>
                    </a:ext>
                  </a:extLst>
                </p:cNvPr>
                <p:cNvSpPr txBox="1"/>
                <p:nvPr/>
              </p:nvSpPr>
              <p:spPr>
                <a:xfrm>
                  <a:off x="7167658" y="2079574"/>
                  <a:ext cx="410307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b="0" i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Montserrat" panose="00000500000000000000" pitchFamily="2" charset="0"/>
                    </a:rPr>
                    <a:t>Data Collection</a:t>
                  </a:r>
                  <a:endParaRPr lang="en-US" dirty="0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37FA1C6-E6BA-4F57-81EA-21C47C52AFE5}"/>
                    </a:ext>
                  </a:extLst>
                </p:cNvPr>
                <p:cNvSpPr txBox="1"/>
                <p:nvPr/>
              </p:nvSpPr>
              <p:spPr>
                <a:xfrm>
                  <a:off x="7167657" y="3129025"/>
                  <a:ext cx="410307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Montserrat" panose="00000500000000000000" pitchFamily="2" charset="0"/>
                    </a:rPr>
                    <a:t>Data Cleaning and preprocessing</a:t>
                  </a:r>
                  <a:endParaRPr lang="en-US" dirty="0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382A1C9-FD14-EFEC-57FC-0DC4B1FECE59}"/>
                  </a:ext>
                </a:extLst>
              </p:cNvPr>
              <p:cNvGrpSpPr/>
              <p:nvPr/>
            </p:nvGrpSpPr>
            <p:grpSpPr>
              <a:xfrm>
                <a:off x="6326476" y="2898713"/>
                <a:ext cx="4944259" cy="2800256"/>
                <a:chOff x="6326476" y="2898712"/>
                <a:chExt cx="4944259" cy="2800256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89CE40D-B31A-210B-0AAF-561479F895D8}"/>
                    </a:ext>
                  </a:extLst>
                </p:cNvPr>
                <p:cNvSpPr/>
                <p:nvPr/>
              </p:nvSpPr>
              <p:spPr>
                <a:xfrm>
                  <a:off x="6328949" y="2898712"/>
                  <a:ext cx="709864" cy="70986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latin typeface="Montserrat" panose="00000500000000000000" pitchFamily="2" charset="0"/>
                    </a:rPr>
                    <a:t>02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E24B6DC-CD17-967B-B0B8-F4E753AD35C2}"/>
                    </a:ext>
                  </a:extLst>
                </p:cNvPr>
                <p:cNvSpPr txBox="1"/>
                <p:nvPr/>
              </p:nvSpPr>
              <p:spPr>
                <a:xfrm>
                  <a:off x="7167658" y="4116617"/>
                  <a:ext cx="410307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A5162782-0B09-46B0-A428-A6D5397331F7}"/>
                    </a:ext>
                  </a:extLst>
                </p:cNvPr>
                <p:cNvSpPr/>
                <p:nvPr/>
              </p:nvSpPr>
              <p:spPr>
                <a:xfrm>
                  <a:off x="6326476" y="4989104"/>
                  <a:ext cx="709864" cy="70986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latin typeface="Montserrat" panose="00000500000000000000" pitchFamily="2" charset="0"/>
                    </a:rPr>
                    <a:t>04</a:t>
                  </a: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30F12079-EC72-4D12-B85E-F0C1F4E7E60A}"/>
                  </a:ext>
                </a:extLst>
              </p:cNvPr>
              <p:cNvGrpSpPr/>
              <p:nvPr/>
            </p:nvGrpSpPr>
            <p:grpSpPr>
              <a:xfrm>
                <a:off x="6326476" y="3991090"/>
                <a:ext cx="5050056" cy="2619558"/>
                <a:chOff x="6326476" y="3991090"/>
                <a:chExt cx="5050056" cy="2619558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0C8934C3-A64D-F62D-0F0A-C674AE129174}"/>
                    </a:ext>
                  </a:extLst>
                </p:cNvPr>
                <p:cNvSpPr/>
                <p:nvPr/>
              </p:nvSpPr>
              <p:spPr>
                <a:xfrm>
                  <a:off x="6328949" y="3991090"/>
                  <a:ext cx="709864" cy="7098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latin typeface="Montserrat" panose="00000500000000000000" pitchFamily="2" charset="0"/>
                    </a:rPr>
                    <a:t>03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9B843736-3654-64AA-13A7-C536BBA2D62C}"/>
                    </a:ext>
                  </a:extLst>
                </p:cNvPr>
                <p:cNvSpPr txBox="1"/>
                <p:nvPr/>
              </p:nvSpPr>
              <p:spPr>
                <a:xfrm>
                  <a:off x="7258241" y="4161356"/>
                  <a:ext cx="410307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Montserrat" panose="00000500000000000000" pitchFamily="2" charset="0"/>
                    </a:rPr>
                    <a:t>Exploratory Data Analysis</a:t>
                  </a:r>
                  <a:endParaRPr lang="en-US" dirty="0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804E85B-70E3-43B0-9AD3-FF1584CA7C05}"/>
                    </a:ext>
                  </a:extLst>
                </p:cNvPr>
                <p:cNvSpPr txBox="1"/>
                <p:nvPr/>
              </p:nvSpPr>
              <p:spPr>
                <a:xfrm>
                  <a:off x="7258240" y="5241591"/>
                  <a:ext cx="410307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Montserrat" panose="00000500000000000000" pitchFamily="2" charset="0"/>
                    </a:rPr>
                    <a:t>Visualization &amp; insights</a:t>
                  </a:r>
                  <a:endParaRPr lang="en-US" dirty="0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E1290FBB-D52C-44B4-B257-F6BC0A557B6C}"/>
                    </a:ext>
                  </a:extLst>
                </p:cNvPr>
                <p:cNvSpPr/>
                <p:nvPr/>
              </p:nvSpPr>
              <p:spPr>
                <a:xfrm>
                  <a:off x="6326476" y="5900784"/>
                  <a:ext cx="709864" cy="7098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latin typeface="Montserrat" panose="00000500000000000000" pitchFamily="2" charset="0"/>
                    </a:rPr>
                    <a:t>05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A308863-FF2B-422E-8423-694ABAE3B486}"/>
                    </a:ext>
                  </a:extLst>
                </p:cNvPr>
                <p:cNvSpPr txBox="1"/>
                <p:nvPr/>
              </p:nvSpPr>
              <p:spPr>
                <a:xfrm>
                  <a:off x="7273455" y="6111573"/>
                  <a:ext cx="410307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Montserrat" panose="00000500000000000000" pitchFamily="2" charset="0"/>
                    </a:rPr>
                    <a:t>Conclusion</a:t>
                  </a:r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7982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6" name="Group 6165">
            <a:extLst>
              <a:ext uri="{FF2B5EF4-FFF2-40B4-BE49-F238E27FC236}">
                <a16:creationId xmlns:a16="http://schemas.microsoft.com/office/drawing/2014/main" id="{4E0F3F27-0750-D4A8-0E47-2953C85406E9}"/>
              </a:ext>
            </a:extLst>
          </p:cNvPr>
          <p:cNvGrpSpPr/>
          <p:nvPr/>
        </p:nvGrpSpPr>
        <p:grpSpPr>
          <a:xfrm>
            <a:off x="5514115" y="636754"/>
            <a:ext cx="6384807" cy="5584493"/>
            <a:chOff x="5514115" y="785445"/>
            <a:chExt cx="6384807" cy="558449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DF9CDCC-64DB-AAD1-52E2-BA63FADC38FF}"/>
                </a:ext>
              </a:extLst>
            </p:cNvPr>
            <p:cNvSpPr/>
            <p:nvPr/>
          </p:nvSpPr>
          <p:spPr>
            <a:xfrm>
              <a:off x="9882553" y="785445"/>
              <a:ext cx="2016369" cy="2016369"/>
            </a:xfrm>
            <a:prstGeom prst="ellipse">
              <a:avLst/>
            </a:prstGeom>
            <a:solidFill>
              <a:schemeClr val="accent2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13BA707-9DC6-359B-41C6-632A31613622}"/>
                </a:ext>
              </a:extLst>
            </p:cNvPr>
            <p:cNvGrpSpPr/>
            <p:nvPr/>
          </p:nvGrpSpPr>
          <p:grpSpPr>
            <a:xfrm>
              <a:off x="5685691" y="1688122"/>
              <a:ext cx="5263661" cy="4384431"/>
              <a:chOff x="3481753" y="1289538"/>
              <a:chExt cx="5263661" cy="4384431"/>
            </a:xfrm>
          </p:grpSpPr>
          <p:sp>
            <p:nvSpPr>
              <p:cNvPr id="2" name="Rectangle: Diagonal Corners Rounded 1">
                <a:extLst>
                  <a:ext uri="{FF2B5EF4-FFF2-40B4-BE49-F238E27FC236}">
                    <a16:creationId xmlns:a16="http://schemas.microsoft.com/office/drawing/2014/main" id="{942A0383-ED26-9A05-04DA-06A07B35793B}"/>
                  </a:ext>
                </a:extLst>
              </p:cNvPr>
              <p:cNvSpPr/>
              <p:nvPr/>
            </p:nvSpPr>
            <p:spPr>
              <a:xfrm>
                <a:off x="3481753" y="1289538"/>
                <a:ext cx="5263661" cy="4384431"/>
              </a:xfrm>
              <a:prstGeom prst="round2Diag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146" name="Picture 2" descr="Free photo group of international students standing together in park at university. african and caucasian girls and indian boy talking outdoors">
                <a:extLst>
                  <a:ext uri="{FF2B5EF4-FFF2-40B4-BE49-F238E27FC236}">
                    <a16:creationId xmlns:a16="http://schemas.microsoft.com/office/drawing/2014/main" id="{FD40E825-58C6-7E26-23D7-69A9414269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63" r="4388"/>
              <a:stretch/>
            </p:blipFill>
            <p:spPr bwMode="auto">
              <a:xfrm>
                <a:off x="3673352" y="1495791"/>
                <a:ext cx="4880463" cy="3971925"/>
              </a:xfrm>
              <a:prstGeom prst="round2Diag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7677C8C-6642-17F3-241F-82D361A06A7C}"/>
                </a:ext>
              </a:extLst>
            </p:cNvPr>
            <p:cNvGrpSpPr/>
            <p:nvPr/>
          </p:nvGrpSpPr>
          <p:grpSpPr>
            <a:xfrm>
              <a:off x="5514115" y="991700"/>
              <a:ext cx="726349" cy="594770"/>
              <a:chOff x="3381495" y="1009755"/>
              <a:chExt cx="726349" cy="594770"/>
            </a:xfrm>
            <a:solidFill>
              <a:schemeClr val="accent2">
                <a:lumMod val="60000"/>
                <a:lumOff val="40000"/>
              </a:schemeClr>
            </a:solidFill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D3E9549-90CE-52B4-26F9-1A73A1A1603A}"/>
                  </a:ext>
                </a:extLst>
              </p:cNvPr>
              <p:cNvGrpSpPr/>
              <p:nvPr/>
            </p:nvGrpSpPr>
            <p:grpSpPr>
              <a:xfrm>
                <a:off x="3381495" y="1009755"/>
                <a:ext cx="726349" cy="430585"/>
                <a:chOff x="3381495" y="1009755"/>
                <a:chExt cx="726349" cy="430585"/>
              </a:xfrm>
              <a:grpFill/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757E7AE-9C37-19A8-D01C-217E7E66B8B1}"/>
                    </a:ext>
                  </a:extLst>
                </p:cNvPr>
                <p:cNvSpPr/>
                <p:nvPr/>
              </p:nvSpPr>
              <p:spPr>
                <a:xfrm rot="10800000" flipV="1">
                  <a:off x="3381495" y="117394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1E383DF-60C3-E597-B914-71FAA226D9F9}"/>
                    </a:ext>
                  </a:extLst>
                </p:cNvPr>
                <p:cNvSpPr/>
                <p:nvPr/>
              </p:nvSpPr>
              <p:spPr>
                <a:xfrm rot="10800000" flipV="1">
                  <a:off x="3531454" y="117394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6F7CB6C-6A51-B70D-A6C6-3E4403B381BD}"/>
                    </a:ext>
                  </a:extLst>
                </p:cNvPr>
                <p:cNvSpPr/>
                <p:nvPr/>
              </p:nvSpPr>
              <p:spPr>
                <a:xfrm rot="10800000" flipV="1">
                  <a:off x="3681413" y="117394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6F9CA560-11BC-A706-66BF-76721F69D8FE}"/>
                    </a:ext>
                  </a:extLst>
                </p:cNvPr>
                <p:cNvSpPr/>
                <p:nvPr/>
              </p:nvSpPr>
              <p:spPr>
                <a:xfrm rot="10800000" flipV="1">
                  <a:off x="3831372" y="117394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916C31D1-F157-FC73-8B37-4F885239BEA5}"/>
                    </a:ext>
                  </a:extLst>
                </p:cNvPr>
                <p:cNvSpPr/>
                <p:nvPr/>
              </p:nvSpPr>
              <p:spPr>
                <a:xfrm rot="10800000" flipV="1">
                  <a:off x="3381495" y="133812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7BB3DAF3-EF97-7026-EEA3-5FA8CAF65750}"/>
                    </a:ext>
                  </a:extLst>
                </p:cNvPr>
                <p:cNvSpPr/>
                <p:nvPr/>
              </p:nvSpPr>
              <p:spPr>
                <a:xfrm rot="10800000" flipV="1">
                  <a:off x="3531454" y="133812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C75F911-CA5D-7DE9-D820-0F68826C203F}"/>
                    </a:ext>
                  </a:extLst>
                </p:cNvPr>
                <p:cNvSpPr/>
                <p:nvPr/>
              </p:nvSpPr>
              <p:spPr>
                <a:xfrm rot="10800000" flipV="1">
                  <a:off x="3681413" y="133812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BB20497C-F897-46B9-C4A0-B0396C05430F}"/>
                    </a:ext>
                  </a:extLst>
                </p:cNvPr>
                <p:cNvSpPr/>
                <p:nvPr/>
              </p:nvSpPr>
              <p:spPr>
                <a:xfrm rot="10800000" flipV="1">
                  <a:off x="3831372" y="133812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43088E8B-0DE2-E1A0-9737-ADEA71508256}"/>
                    </a:ext>
                  </a:extLst>
                </p:cNvPr>
                <p:cNvGrpSpPr/>
                <p:nvPr/>
              </p:nvGrpSpPr>
              <p:grpSpPr>
                <a:xfrm>
                  <a:off x="3381495" y="1009755"/>
                  <a:ext cx="726349" cy="102215"/>
                  <a:chOff x="3381495" y="1009755"/>
                  <a:chExt cx="726349" cy="102215"/>
                </a:xfrm>
                <a:grpFill/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5078C92B-4661-FB18-7C58-3B5AB12720BD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3381495" y="1009755"/>
                    <a:ext cx="112437" cy="10221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3144464E-E82F-8808-5093-4F8B10BEF17E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3531454" y="1009755"/>
                    <a:ext cx="112437" cy="10221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0ECF8663-EE85-79C3-FCC8-D2AE4FF7B9CA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3681413" y="1009755"/>
                    <a:ext cx="112437" cy="10221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DDB77104-5812-5C7F-71E2-2D536EF08060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3831372" y="1009755"/>
                    <a:ext cx="112437" cy="10221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37C0A693-8A7A-DC12-7139-A58AB48E9018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3995407" y="1009755"/>
                    <a:ext cx="112437" cy="10221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31FBFC2E-A3FB-5CFE-3F0E-6D29444DD7B4}"/>
                    </a:ext>
                  </a:extLst>
                </p:cNvPr>
                <p:cNvSpPr/>
                <p:nvPr/>
              </p:nvSpPr>
              <p:spPr>
                <a:xfrm rot="10800000" flipV="1">
                  <a:off x="3995407" y="117394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B9B7CD26-9CC9-1E2A-89AD-8966AB5BC2D1}"/>
                    </a:ext>
                  </a:extLst>
                </p:cNvPr>
                <p:cNvSpPr/>
                <p:nvPr/>
              </p:nvSpPr>
              <p:spPr>
                <a:xfrm rot="10800000" flipV="1">
                  <a:off x="3995407" y="133812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0F0D2E3-71DB-C47F-C2DC-2C2D4D5455E0}"/>
                  </a:ext>
                </a:extLst>
              </p:cNvPr>
              <p:cNvGrpSpPr/>
              <p:nvPr/>
            </p:nvGrpSpPr>
            <p:grpSpPr>
              <a:xfrm>
                <a:off x="3381495" y="1502310"/>
                <a:ext cx="726349" cy="102215"/>
                <a:chOff x="3381495" y="1502310"/>
                <a:chExt cx="726349" cy="102215"/>
              </a:xfrm>
              <a:grpFill/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8B35346-146F-AD62-F227-885B20C7B0D1}"/>
                    </a:ext>
                  </a:extLst>
                </p:cNvPr>
                <p:cNvSpPr/>
                <p:nvPr/>
              </p:nvSpPr>
              <p:spPr>
                <a:xfrm rot="10800000" flipV="1">
                  <a:off x="3381495" y="150231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13F6C98E-AF8A-446A-0CEA-C600C4F7E959}"/>
                    </a:ext>
                  </a:extLst>
                </p:cNvPr>
                <p:cNvSpPr/>
                <p:nvPr/>
              </p:nvSpPr>
              <p:spPr>
                <a:xfrm rot="10800000" flipV="1">
                  <a:off x="3531454" y="150231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4ED70B1-9394-C6A0-C0EA-7122055191E1}"/>
                    </a:ext>
                  </a:extLst>
                </p:cNvPr>
                <p:cNvSpPr/>
                <p:nvPr/>
              </p:nvSpPr>
              <p:spPr>
                <a:xfrm rot="10800000" flipV="1">
                  <a:off x="3681413" y="150231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DAB0752-658F-9A3D-1214-36AFBB9CB693}"/>
                    </a:ext>
                  </a:extLst>
                </p:cNvPr>
                <p:cNvSpPr/>
                <p:nvPr/>
              </p:nvSpPr>
              <p:spPr>
                <a:xfrm rot="10800000" flipV="1">
                  <a:off x="3831372" y="150231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FAC0802-BC2F-8984-4EEC-C371C84043C3}"/>
                    </a:ext>
                  </a:extLst>
                </p:cNvPr>
                <p:cNvSpPr/>
                <p:nvPr/>
              </p:nvSpPr>
              <p:spPr>
                <a:xfrm rot="10800000" flipV="1">
                  <a:off x="3995407" y="150231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E7928BD-0CA8-E9CA-B9D2-C2B6931A0F8E}"/>
                </a:ext>
              </a:extLst>
            </p:cNvPr>
            <p:cNvGrpSpPr/>
            <p:nvPr/>
          </p:nvGrpSpPr>
          <p:grpSpPr>
            <a:xfrm>
              <a:off x="10740592" y="5775168"/>
              <a:ext cx="726349" cy="594770"/>
              <a:chOff x="3381495" y="1009755"/>
              <a:chExt cx="726349" cy="594770"/>
            </a:xfrm>
            <a:solidFill>
              <a:schemeClr val="accent2">
                <a:lumMod val="60000"/>
                <a:lumOff val="40000"/>
              </a:schemeClr>
            </a:solidFill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8348B9E-0B2E-4874-2D20-259B617B4B5D}"/>
                  </a:ext>
                </a:extLst>
              </p:cNvPr>
              <p:cNvGrpSpPr/>
              <p:nvPr/>
            </p:nvGrpSpPr>
            <p:grpSpPr>
              <a:xfrm>
                <a:off x="3381495" y="1009755"/>
                <a:ext cx="726349" cy="430585"/>
                <a:chOff x="3381495" y="1009755"/>
                <a:chExt cx="726349" cy="430585"/>
              </a:xfrm>
              <a:grpFill/>
            </p:grpSpPr>
            <p:sp>
              <p:nvSpPr>
                <p:cNvPr id="6150" name="Oval 6149">
                  <a:extLst>
                    <a:ext uri="{FF2B5EF4-FFF2-40B4-BE49-F238E27FC236}">
                      <a16:creationId xmlns:a16="http://schemas.microsoft.com/office/drawing/2014/main" id="{9C018565-B3C5-E2D6-858A-B13EF624C0AC}"/>
                    </a:ext>
                  </a:extLst>
                </p:cNvPr>
                <p:cNvSpPr/>
                <p:nvPr/>
              </p:nvSpPr>
              <p:spPr>
                <a:xfrm rot="10800000" flipV="1">
                  <a:off x="3381495" y="117394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1" name="Oval 6150">
                  <a:extLst>
                    <a:ext uri="{FF2B5EF4-FFF2-40B4-BE49-F238E27FC236}">
                      <a16:creationId xmlns:a16="http://schemas.microsoft.com/office/drawing/2014/main" id="{3CB21C53-5A46-1DE9-DDDD-52ADABE7321B}"/>
                    </a:ext>
                  </a:extLst>
                </p:cNvPr>
                <p:cNvSpPr/>
                <p:nvPr/>
              </p:nvSpPr>
              <p:spPr>
                <a:xfrm rot="10800000" flipV="1">
                  <a:off x="3531454" y="117394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2" name="Oval 6151">
                  <a:extLst>
                    <a:ext uri="{FF2B5EF4-FFF2-40B4-BE49-F238E27FC236}">
                      <a16:creationId xmlns:a16="http://schemas.microsoft.com/office/drawing/2014/main" id="{F9C16730-5982-D951-0FE1-5E927422AE0A}"/>
                    </a:ext>
                  </a:extLst>
                </p:cNvPr>
                <p:cNvSpPr/>
                <p:nvPr/>
              </p:nvSpPr>
              <p:spPr>
                <a:xfrm rot="10800000" flipV="1">
                  <a:off x="3681413" y="117394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3" name="Oval 6152">
                  <a:extLst>
                    <a:ext uri="{FF2B5EF4-FFF2-40B4-BE49-F238E27FC236}">
                      <a16:creationId xmlns:a16="http://schemas.microsoft.com/office/drawing/2014/main" id="{2158DB80-6880-A6EC-5C9F-6BC63D0E2556}"/>
                    </a:ext>
                  </a:extLst>
                </p:cNvPr>
                <p:cNvSpPr/>
                <p:nvPr/>
              </p:nvSpPr>
              <p:spPr>
                <a:xfrm rot="10800000" flipV="1">
                  <a:off x="3831372" y="117394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4" name="Oval 6153">
                  <a:extLst>
                    <a:ext uri="{FF2B5EF4-FFF2-40B4-BE49-F238E27FC236}">
                      <a16:creationId xmlns:a16="http://schemas.microsoft.com/office/drawing/2014/main" id="{635F5A88-B95B-9396-55F5-7DB52C6D8A94}"/>
                    </a:ext>
                  </a:extLst>
                </p:cNvPr>
                <p:cNvSpPr/>
                <p:nvPr/>
              </p:nvSpPr>
              <p:spPr>
                <a:xfrm rot="10800000" flipV="1">
                  <a:off x="3381495" y="133812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5" name="Oval 6154">
                  <a:extLst>
                    <a:ext uri="{FF2B5EF4-FFF2-40B4-BE49-F238E27FC236}">
                      <a16:creationId xmlns:a16="http://schemas.microsoft.com/office/drawing/2014/main" id="{DAE713CB-4E0F-222F-9B59-67F997CEC751}"/>
                    </a:ext>
                  </a:extLst>
                </p:cNvPr>
                <p:cNvSpPr/>
                <p:nvPr/>
              </p:nvSpPr>
              <p:spPr>
                <a:xfrm rot="10800000" flipV="1">
                  <a:off x="3531454" y="133812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6" name="Oval 6155">
                  <a:extLst>
                    <a:ext uri="{FF2B5EF4-FFF2-40B4-BE49-F238E27FC236}">
                      <a16:creationId xmlns:a16="http://schemas.microsoft.com/office/drawing/2014/main" id="{EAD8A95A-EE55-DEDB-EEC2-4DDE7276CC6D}"/>
                    </a:ext>
                  </a:extLst>
                </p:cNvPr>
                <p:cNvSpPr/>
                <p:nvPr/>
              </p:nvSpPr>
              <p:spPr>
                <a:xfrm rot="10800000" flipV="1">
                  <a:off x="3681413" y="133812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7" name="Oval 6156">
                  <a:extLst>
                    <a:ext uri="{FF2B5EF4-FFF2-40B4-BE49-F238E27FC236}">
                      <a16:creationId xmlns:a16="http://schemas.microsoft.com/office/drawing/2014/main" id="{71FE9155-ACDC-5586-C69E-B8324774FC97}"/>
                    </a:ext>
                  </a:extLst>
                </p:cNvPr>
                <p:cNvSpPr/>
                <p:nvPr/>
              </p:nvSpPr>
              <p:spPr>
                <a:xfrm rot="10800000" flipV="1">
                  <a:off x="3831372" y="133812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58" name="Group 6157">
                  <a:extLst>
                    <a:ext uri="{FF2B5EF4-FFF2-40B4-BE49-F238E27FC236}">
                      <a16:creationId xmlns:a16="http://schemas.microsoft.com/office/drawing/2014/main" id="{77ED8ACE-1BA4-2197-E180-EDC7BE5FC3BF}"/>
                    </a:ext>
                  </a:extLst>
                </p:cNvPr>
                <p:cNvGrpSpPr/>
                <p:nvPr/>
              </p:nvGrpSpPr>
              <p:grpSpPr>
                <a:xfrm>
                  <a:off x="3381495" y="1009755"/>
                  <a:ext cx="726349" cy="102215"/>
                  <a:chOff x="3381495" y="1009755"/>
                  <a:chExt cx="726349" cy="102215"/>
                </a:xfrm>
                <a:grpFill/>
              </p:grpSpPr>
              <p:sp>
                <p:nvSpPr>
                  <p:cNvPr id="6161" name="Oval 6160">
                    <a:extLst>
                      <a:ext uri="{FF2B5EF4-FFF2-40B4-BE49-F238E27FC236}">
                        <a16:creationId xmlns:a16="http://schemas.microsoft.com/office/drawing/2014/main" id="{CF8D3A73-942D-D8F3-1488-A8698FB253CF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3381495" y="1009755"/>
                    <a:ext cx="112437" cy="10221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2" name="Oval 6161">
                    <a:extLst>
                      <a:ext uri="{FF2B5EF4-FFF2-40B4-BE49-F238E27FC236}">
                        <a16:creationId xmlns:a16="http://schemas.microsoft.com/office/drawing/2014/main" id="{8F818866-E3EB-3709-CE70-6FAB98A2B74F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3531454" y="1009755"/>
                    <a:ext cx="112437" cy="10221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3" name="Oval 6162">
                    <a:extLst>
                      <a:ext uri="{FF2B5EF4-FFF2-40B4-BE49-F238E27FC236}">
                        <a16:creationId xmlns:a16="http://schemas.microsoft.com/office/drawing/2014/main" id="{AFB58ECA-4040-C8EE-D1A4-8BC236C31540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3681413" y="1009755"/>
                    <a:ext cx="112437" cy="10221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4" name="Oval 6163">
                    <a:extLst>
                      <a:ext uri="{FF2B5EF4-FFF2-40B4-BE49-F238E27FC236}">
                        <a16:creationId xmlns:a16="http://schemas.microsoft.com/office/drawing/2014/main" id="{560FB228-324C-4253-A7F6-AC9A9135D04E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3831372" y="1009755"/>
                    <a:ext cx="112437" cy="10221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5" name="Oval 6164">
                    <a:extLst>
                      <a:ext uri="{FF2B5EF4-FFF2-40B4-BE49-F238E27FC236}">
                        <a16:creationId xmlns:a16="http://schemas.microsoft.com/office/drawing/2014/main" id="{BC71BFAE-7823-4034-DD93-2FEB0504E18E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3995407" y="1009755"/>
                    <a:ext cx="112437" cy="10221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159" name="Oval 6158">
                  <a:extLst>
                    <a:ext uri="{FF2B5EF4-FFF2-40B4-BE49-F238E27FC236}">
                      <a16:creationId xmlns:a16="http://schemas.microsoft.com/office/drawing/2014/main" id="{9D046F21-7843-A256-5375-422ED5086B36}"/>
                    </a:ext>
                  </a:extLst>
                </p:cNvPr>
                <p:cNvSpPr/>
                <p:nvPr/>
              </p:nvSpPr>
              <p:spPr>
                <a:xfrm rot="10800000" flipV="1">
                  <a:off x="3995407" y="117394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0" name="Oval 6159">
                  <a:extLst>
                    <a:ext uri="{FF2B5EF4-FFF2-40B4-BE49-F238E27FC236}">
                      <a16:creationId xmlns:a16="http://schemas.microsoft.com/office/drawing/2014/main" id="{2D6E626F-1244-0F63-7C77-E69495BE4043}"/>
                    </a:ext>
                  </a:extLst>
                </p:cNvPr>
                <p:cNvSpPr/>
                <p:nvPr/>
              </p:nvSpPr>
              <p:spPr>
                <a:xfrm rot="10800000" flipV="1">
                  <a:off x="3995407" y="1338125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A6C6F04-00EB-3A46-66C9-C2CCCDA34F88}"/>
                  </a:ext>
                </a:extLst>
              </p:cNvPr>
              <p:cNvGrpSpPr/>
              <p:nvPr/>
            </p:nvGrpSpPr>
            <p:grpSpPr>
              <a:xfrm>
                <a:off x="3381495" y="1502310"/>
                <a:ext cx="726349" cy="102215"/>
                <a:chOff x="3381495" y="1502310"/>
                <a:chExt cx="726349" cy="102215"/>
              </a:xfrm>
              <a:grpFill/>
            </p:grpSpPr>
            <p:sp>
              <p:nvSpPr>
                <p:cNvPr id="6144" name="Oval 6143">
                  <a:extLst>
                    <a:ext uri="{FF2B5EF4-FFF2-40B4-BE49-F238E27FC236}">
                      <a16:creationId xmlns:a16="http://schemas.microsoft.com/office/drawing/2014/main" id="{964F3B2B-8577-AF16-2EE6-E973790402C0}"/>
                    </a:ext>
                  </a:extLst>
                </p:cNvPr>
                <p:cNvSpPr/>
                <p:nvPr/>
              </p:nvSpPr>
              <p:spPr>
                <a:xfrm rot="10800000" flipV="1">
                  <a:off x="3381495" y="150231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5" name="Oval 6144">
                  <a:extLst>
                    <a:ext uri="{FF2B5EF4-FFF2-40B4-BE49-F238E27FC236}">
                      <a16:creationId xmlns:a16="http://schemas.microsoft.com/office/drawing/2014/main" id="{37E7A74C-0179-261F-F9CA-8BF171B0CC87}"/>
                    </a:ext>
                  </a:extLst>
                </p:cNvPr>
                <p:cNvSpPr/>
                <p:nvPr/>
              </p:nvSpPr>
              <p:spPr>
                <a:xfrm rot="10800000" flipV="1">
                  <a:off x="3531454" y="150231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7" name="Oval 6146">
                  <a:extLst>
                    <a:ext uri="{FF2B5EF4-FFF2-40B4-BE49-F238E27FC236}">
                      <a16:creationId xmlns:a16="http://schemas.microsoft.com/office/drawing/2014/main" id="{25635548-67A2-9592-D2FC-B84676046A21}"/>
                    </a:ext>
                  </a:extLst>
                </p:cNvPr>
                <p:cNvSpPr/>
                <p:nvPr/>
              </p:nvSpPr>
              <p:spPr>
                <a:xfrm rot="10800000" flipV="1">
                  <a:off x="3681413" y="150231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8" name="Oval 6147">
                  <a:extLst>
                    <a:ext uri="{FF2B5EF4-FFF2-40B4-BE49-F238E27FC236}">
                      <a16:creationId xmlns:a16="http://schemas.microsoft.com/office/drawing/2014/main" id="{005A24D7-1004-9656-2787-9983AB9F6602}"/>
                    </a:ext>
                  </a:extLst>
                </p:cNvPr>
                <p:cNvSpPr/>
                <p:nvPr/>
              </p:nvSpPr>
              <p:spPr>
                <a:xfrm rot="10800000" flipV="1">
                  <a:off x="3831372" y="150231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9" name="Oval 6148">
                  <a:extLst>
                    <a:ext uri="{FF2B5EF4-FFF2-40B4-BE49-F238E27FC236}">
                      <a16:creationId xmlns:a16="http://schemas.microsoft.com/office/drawing/2014/main" id="{DEB40B53-EF2C-6AB7-BF53-B94449056B43}"/>
                    </a:ext>
                  </a:extLst>
                </p:cNvPr>
                <p:cNvSpPr/>
                <p:nvPr/>
              </p:nvSpPr>
              <p:spPr>
                <a:xfrm rot="10800000" flipV="1">
                  <a:off x="3995407" y="1502310"/>
                  <a:ext cx="112437" cy="1022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171" name="Group 6170">
            <a:extLst>
              <a:ext uri="{FF2B5EF4-FFF2-40B4-BE49-F238E27FC236}">
                <a16:creationId xmlns:a16="http://schemas.microsoft.com/office/drawing/2014/main" id="{72E519FC-FCB9-883E-96CA-A386401952F4}"/>
              </a:ext>
            </a:extLst>
          </p:cNvPr>
          <p:cNvGrpSpPr/>
          <p:nvPr/>
        </p:nvGrpSpPr>
        <p:grpSpPr>
          <a:xfrm>
            <a:off x="268266" y="298893"/>
            <a:ext cx="5508245" cy="6740016"/>
            <a:chOff x="268266" y="829767"/>
            <a:chExt cx="5508245" cy="6740016"/>
          </a:xfrm>
        </p:grpSpPr>
        <p:sp>
          <p:nvSpPr>
            <p:cNvPr id="6168" name="TextBox 6167">
              <a:extLst>
                <a:ext uri="{FF2B5EF4-FFF2-40B4-BE49-F238E27FC236}">
                  <a16:creationId xmlns:a16="http://schemas.microsoft.com/office/drawing/2014/main" id="{3FEDEAB5-A435-D75B-B659-E4D61F286B75}"/>
                </a:ext>
              </a:extLst>
            </p:cNvPr>
            <p:cNvSpPr txBox="1"/>
            <p:nvPr/>
          </p:nvSpPr>
          <p:spPr>
            <a:xfrm>
              <a:off x="293078" y="829767"/>
              <a:ext cx="443664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Queries</a:t>
              </a:r>
              <a:endParaRPr lang="en-US" sz="3600" b="1" dirty="0">
                <a:solidFill>
                  <a:schemeClr val="accent2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6170" name="TextBox 6169">
              <a:extLst>
                <a:ext uri="{FF2B5EF4-FFF2-40B4-BE49-F238E27FC236}">
                  <a16:creationId xmlns:a16="http://schemas.microsoft.com/office/drawing/2014/main" id="{66FF92E4-A50A-3112-586F-925F680420B4}"/>
                </a:ext>
              </a:extLst>
            </p:cNvPr>
            <p:cNvSpPr txBox="1"/>
            <p:nvPr/>
          </p:nvSpPr>
          <p:spPr>
            <a:xfrm>
              <a:off x="268266" y="1538067"/>
              <a:ext cx="5508245" cy="6031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What is the ratio of primary girls in west bengal by year basis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What is the ratio of secondary girls in west bengal by year basis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What is the ratio of primary boys in west bengal by year basis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What is the ratio of secondary boys in west bengal by year basis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2000" b="0" i="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</a:rPr>
                <a:t>What is the ratio of upper primary boys in west bengal by year basis</a:t>
              </a:r>
              <a:r>
                <a:rPr lang="en-US" sz="2000" b="0" i="0" dirty="0">
                  <a:solidFill>
                    <a:srgbClr val="E3E3E3"/>
                  </a:solidFill>
                  <a:effectLst/>
                  <a:latin typeface="Roboto" panose="02000000000000000000" pitchFamily="2" charset="0"/>
                </a:rPr>
                <a:t> 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What is the ratio of upper primary girls in west bengal by year basis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endParaRPr lang="en-US" sz="20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297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E8AB28D-EC0D-FDA0-0062-F8D38493D04D}"/>
              </a:ext>
            </a:extLst>
          </p:cNvPr>
          <p:cNvSpPr/>
          <p:nvPr/>
        </p:nvSpPr>
        <p:spPr>
          <a:xfrm>
            <a:off x="1899139" y="140677"/>
            <a:ext cx="2004646" cy="3892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4CD9B-8703-3698-AECC-AC27732EE11F}"/>
              </a:ext>
            </a:extLst>
          </p:cNvPr>
          <p:cNvSpPr/>
          <p:nvPr/>
        </p:nvSpPr>
        <p:spPr>
          <a:xfrm>
            <a:off x="3903785" y="-46653"/>
            <a:ext cx="8288215" cy="40327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F6FDC3-B8C9-49EE-AC0D-CC06088D045F}"/>
              </a:ext>
            </a:extLst>
          </p:cNvPr>
          <p:cNvSpPr txBox="1"/>
          <p:nvPr/>
        </p:nvSpPr>
        <p:spPr>
          <a:xfrm>
            <a:off x="7747220" y="644465"/>
            <a:ext cx="4444780" cy="3341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E3E3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ratio of primary girls shows a fluctuating trend over the years, with a slight decrease in 2013-14. Overall, the ratio remains relatively stable.</a:t>
            </a:r>
            <a:endParaRPr lang="en-IN" sz="2400" dirty="0">
              <a:solidFill>
                <a:srgbClr val="E3E3E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2AEF65-A804-4AD8-B014-582AC065F632}"/>
              </a:ext>
            </a:extLst>
          </p:cNvPr>
          <p:cNvSpPr txBox="1"/>
          <p:nvPr/>
        </p:nvSpPr>
        <p:spPr>
          <a:xfrm>
            <a:off x="4000500" y="140677"/>
            <a:ext cx="79146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Q.1 What is the ratio of primary girls in west bengal by year basis</a:t>
            </a:r>
            <a:endParaRPr lang="en-IN" sz="24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DB386A-08B7-4132-94FC-34B3D8F6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03" y="1328300"/>
            <a:ext cx="6890224" cy="518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5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E8AB28D-EC0D-FDA0-0062-F8D38493D04D}"/>
              </a:ext>
            </a:extLst>
          </p:cNvPr>
          <p:cNvSpPr/>
          <p:nvPr/>
        </p:nvSpPr>
        <p:spPr>
          <a:xfrm>
            <a:off x="1899139" y="140677"/>
            <a:ext cx="2004646" cy="3892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4CD9B-8703-3698-AECC-AC27732EE11F}"/>
              </a:ext>
            </a:extLst>
          </p:cNvPr>
          <p:cNvSpPr/>
          <p:nvPr/>
        </p:nvSpPr>
        <p:spPr>
          <a:xfrm>
            <a:off x="3903785" y="0"/>
            <a:ext cx="8288215" cy="40327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1C5AD-8862-4A4B-B0D4-EB139C675110}"/>
              </a:ext>
            </a:extLst>
          </p:cNvPr>
          <p:cNvSpPr txBox="1"/>
          <p:nvPr/>
        </p:nvSpPr>
        <p:spPr>
          <a:xfrm>
            <a:off x="3903784" y="0"/>
            <a:ext cx="8288215" cy="1125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Q.2 What is the ratio of secondary girls in west bengal by year basis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9D5F2-00B0-4D0A-83EA-38056F09BE9A}"/>
              </a:ext>
            </a:extLst>
          </p:cNvPr>
          <p:cNvSpPr txBox="1"/>
          <p:nvPr/>
        </p:nvSpPr>
        <p:spPr>
          <a:xfrm>
            <a:off x="7809722" y="985670"/>
            <a:ext cx="4507882" cy="2529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3E3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ratio of secondary girls exhibits a similar pattern to primary girls, with fluctuations and a slight dip in 2013-14. However, the overall trend suggests a gradual increase in the ratio.</a:t>
            </a:r>
            <a:endParaRPr lang="en-IN" dirty="0">
              <a:solidFill>
                <a:srgbClr val="E3E3E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DC416A-3495-45E1-A9C0-72DF67409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07" y="1266306"/>
            <a:ext cx="7087960" cy="536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81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E8AB28D-EC0D-FDA0-0062-F8D38493D04D}"/>
              </a:ext>
            </a:extLst>
          </p:cNvPr>
          <p:cNvSpPr/>
          <p:nvPr/>
        </p:nvSpPr>
        <p:spPr>
          <a:xfrm>
            <a:off x="1899139" y="140677"/>
            <a:ext cx="2004646" cy="3892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4CD9B-8703-3698-AECC-AC27732EE11F}"/>
              </a:ext>
            </a:extLst>
          </p:cNvPr>
          <p:cNvSpPr/>
          <p:nvPr/>
        </p:nvSpPr>
        <p:spPr>
          <a:xfrm>
            <a:off x="3903785" y="0"/>
            <a:ext cx="8288215" cy="40327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9352E-03AC-4BAB-98C7-29865E1394FC}"/>
              </a:ext>
            </a:extLst>
          </p:cNvPr>
          <p:cNvSpPr txBox="1"/>
          <p:nvPr/>
        </p:nvSpPr>
        <p:spPr>
          <a:xfrm>
            <a:off x="3992575" y="0"/>
            <a:ext cx="8110634" cy="1125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Q.3 What is the ratio of primary boys in west bengal by year basis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05B83-F492-4332-99B3-A95CE7016C84}"/>
              </a:ext>
            </a:extLst>
          </p:cNvPr>
          <p:cNvSpPr txBox="1"/>
          <p:nvPr/>
        </p:nvSpPr>
        <p:spPr>
          <a:xfrm>
            <a:off x="8184143" y="1125629"/>
            <a:ext cx="4217436" cy="2113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3E3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ratio of primary boys also fluctuates over the years, with a noticeable increase in 2013-14. The overall trend indicates a relatively stable ratio.</a:t>
            </a:r>
            <a:endParaRPr lang="en-IN" dirty="0">
              <a:solidFill>
                <a:srgbClr val="E3E3E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6E5492-6F37-4FED-A9C2-2ED057E4C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68" y="1220310"/>
            <a:ext cx="7204047" cy="541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0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E8AB28D-EC0D-FDA0-0062-F8D38493D04D}"/>
              </a:ext>
            </a:extLst>
          </p:cNvPr>
          <p:cNvSpPr/>
          <p:nvPr/>
        </p:nvSpPr>
        <p:spPr>
          <a:xfrm>
            <a:off x="1899139" y="140677"/>
            <a:ext cx="2004646" cy="3892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4CD9B-8703-3698-AECC-AC27732EE11F}"/>
              </a:ext>
            </a:extLst>
          </p:cNvPr>
          <p:cNvSpPr/>
          <p:nvPr/>
        </p:nvSpPr>
        <p:spPr>
          <a:xfrm>
            <a:off x="3903785" y="0"/>
            <a:ext cx="8288215" cy="40327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0E0FA-2403-4B81-97AF-6D20200EEAE4}"/>
              </a:ext>
            </a:extLst>
          </p:cNvPr>
          <p:cNvSpPr txBox="1"/>
          <p:nvPr/>
        </p:nvSpPr>
        <p:spPr>
          <a:xfrm>
            <a:off x="3903785" y="0"/>
            <a:ext cx="8475664" cy="1125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Q.4 What is the ratio of secondary boys in west bengal by year basis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E262C-C398-4852-876B-C790C66961F1}"/>
              </a:ext>
            </a:extLst>
          </p:cNvPr>
          <p:cNvSpPr txBox="1"/>
          <p:nvPr/>
        </p:nvSpPr>
        <p:spPr>
          <a:xfrm>
            <a:off x="8096521" y="1250981"/>
            <a:ext cx="3645487" cy="2529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dirty="0">
                <a:solidFill>
                  <a:srgbClr val="E3E3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Similar to primary boys, the ratio of secondary boys fluctuates but shows a slight increase in 2013-14. The overall trend suggests a gradual increase in the ratio.</a:t>
            </a:r>
            <a:endParaRPr lang="en-IN" dirty="0">
              <a:solidFill>
                <a:srgbClr val="E3E3E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D8B261-4140-4423-B58C-C1F57DE2C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1266306"/>
            <a:ext cx="6894516" cy="518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0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E8AB28D-EC0D-FDA0-0062-F8D38493D04D}"/>
              </a:ext>
            </a:extLst>
          </p:cNvPr>
          <p:cNvSpPr/>
          <p:nvPr/>
        </p:nvSpPr>
        <p:spPr>
          <a:xfrm>
            <a:off x="1899139" y="140677"/>
            <a:ext cx="2004646" cy="3892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4CD9B-8703-3698-AECC-AC27732EE11F}"/>
              </a:ext>
            </a:extLst>
          </p:cNvPr>
          <p:cNvSpPr/>
          <p:nvPr/>
        </p:nvSpPr>
        <p:spPr>
          <a:xfrm>
            <a:off x="3903785" y="0"/>
            <a:ext cx="8288215" cy="40327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992AA-EC7D-4437-B1B6-15FD3DE4E66C}"/>
              </a:ext>
            </a:extLst>
          </p:cNvPr>
          <p:cNvSpPr txBox="1"/>
          <p:nvPr/>
        </p:nvSpPr>
        <p:spPr>
          <a:xfrm>
            <a:off x="3903785" y="0"/>
            <a:ext cx="8657341" cy="1125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Q.5 What is the ratio of upper primary boys in west bengal by year basis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64E29-058A-4A54-B84C-BA3EC269DD8C}"/>
              </a:ext>
            </a:extLst>
          </p:cNvPr>
          <p:cNvSpPr txBox="1"/>
          <p:nvPr/>
        </p:nvSpPr>
        <p:spPr>
          <a:xfrm>
            <a:off x="7872165" y="1213851"/>
            <a:ext cx="431983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E3E3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b="0" i="0" dirty="0">
                <a:solidFill>
                  <a:srgbClr val="E3E3E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he ratio of upper primary boys demonstrates a fluctuating pattern, with a noticeable dip in 2013-14. Despite the fluctuations, there is an overall slight increasing trend in the ratio, indicating potential improvements in access to upper primary education for boys in West Bengal.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83BE2-DADA-408B-A698-0F9D5D48B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41" y="1213851"/>
            <a:ext cx="6546785" cy="497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62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67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D3553"/>
      </a:accent1>
      <a:accent2>
        <a:srgbClr val="FF6602"/>
      </a:accent2>
      <a:accent3>
        <a:srgbClr val="D4AF37"/>
      </a:accent3>
      <a:accent4>
        <a:srgbClr val="1565C0"/>
      </a:accent4>
      <a:accent5>
        <a:srgbClr val="43B766"/>
      </a:accent5>
      <a:accent6>
        <a:srgbClr val="8A23B6"/>
      </a:accent6>
      <a:hlink>
        <a:srgbClr val="000000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572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Montserrat</vt:lpstr>
      <vt:lpstr>Roboto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Windows User</cp:lastModifiedBy>
  <cp:revision>14</cp:revision>
  <dcterms:created xsi:type="dcterms:W3CDTF">2023-06-14T11:55:07Z</dcterms:created>
  <dcterms:modified xsi:type="dcterms:W3CDTF">2025-01-28T12:03:07Z</dcterms:modified>
</cp:coreProperties>
</file>