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72" r:id="rId6"/>
    <p:sldId id="273" r:id="rId7"/>
    <p:sldId id="274" r:id="rId8"/>
    <p:sldId id="275" r:id="rId9"/>
    <p:sldId id="276" r:id="rId10"/>
    <p:sldId id="279" r:id="rId11"/>
    <p:sldId id="277" r:id="rId12"/>
    <p:sldId id="278" r:id="rId13"/>
    <p:sldId id="280" r:id="rId14"/>
    <p:sldId id="281" r:id="rId15"/>
    <p:sldId id="282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02" autoAdjust="0"/>
  </p:normalViewPr>
  <p:slideViewPr>
    <p:cSldViewPr>
      <p:cViewPr varScale="1">
        <p:scale>
          <a:sx n="81" d="100"/>
          <a:sy n="81" d="100"/>
        </p:scale>
        <p:origin x="754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10/31/2021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10/31/2021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10/31/2021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10/31/2021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10/31/2021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10/31/2021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10/31/2021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10/31/2021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10/31/2021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10/31/2021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10/31/2021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10/31/2021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10/31/2021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10/31/2021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Private Network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Presented By: - Rituraj Gupta</a:t>
            </a:r>
          </a:p>
          <a:p>
            <a:pPr algn="r"/>
            <a:r>
              <a:rPr lang="en-US" dirty="0"/>
              <a:t>1941012660</a:t>
            </a:r>
          </a:p>
          <a:p>
            <a:pPr algn="r"/>
            <a:r>
              <a:rPr lang="en-US" dirty="0" err="1"/>
              <a:t>B.Tech</a:t>
            </a:r>
            <a:r>
              <a:rPr lang="en-US" dirty="0"/>
              <a:t> CSE L</a:t>
            </a:r>
          </a:p>
          <a:p>
            <a:pPr algn="r"/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Sem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9A38-57E0-4045-B94D-AC84B1CA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VPN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8AC6A-EE81-4998-9D75-56A9B6CE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Remote access VPN</a:t>
            </a:r>
          </a:p>
          <a:p>
            <a:pPr lvl="1"/>
            <a:r>
              <a:rPr lang="en-IN" dirty="0"/>
              <a:t>Allows Individual user to establish secure connection with remote network</a:t>
            </a:r>
          </a:p>
          <a:p>
            <a:r>
              <a:rPr lang="en-IN" dirty="0"/>
              <a:t>Intranet VPN</a:t>
            </a:r>
          </a:p>
          <a:p>
            <a:pPr lvl="1"/>
            <a:r>
              <a:rPr lang="en-IN" dirty="0"/>
              <a:t>It corporate headquarters, offices over shared infrastructure over dedicated connection</a:t>
            </a:r>
          </a:p>
          <a:p>
            <a:r>
              <a:rPr lang="en-IN" dirty="0"/>
              <a:t>Extranet VPN</a:t>
            </a:r>
          </a:p>
          <a:p>
            <a:pPr lvl="1"/>
            <a:r>
              <a:rPr lang="en-IN" dirty="0"/>
              <a:t>In this user beyond the intranet corporate over intranet VPN</a:t>
            </a:r>
          </a:p>
        </p:txBody>
      </p:sp>
    </p:spTree>
    <p:extLst>
      <p:ext uri="{BB962C8B-B14F-4D97-AF65-F5344CB8AC3E}">
        <p14:creationId xmlns:p14="http://schemas.microsoft.com/office/powerpoint/2010/main" val="44758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FC47-C260-44D7-94FB-DF7DDEE6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VPN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FF6B1-A853-4533-BC42-CDC1E2620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Security</a:t>
            </a:r>
          </a:p>
          <a:p>
            <a:r>
              <a:rPr lang="en-IN" dirty="0"/>
              <a:t>Reliability</a:t>
            </a:r>
          </a:p>
          <a:p>
            <a:r>
              <a:rPr lang="en-IN" dirty="0"/>
              <a:t>Cost Saving</a:t>
            </a:r>
          </a:p>
          <a:p>
            <a:r>
              <a:rPr lang="en-IN" dirty="0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306472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727E-1DA3-4794-978A-2AABDA6D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of VPN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5A1DB-9A78-476C-9635-24E7E7D23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require deep understanding of network security</a:t>
            </a:r>
          </a:p>
          <a:p>
            <a:r>
              <a:rPr lang="en-IN" dirty="0"/>
              <a:t>VPN is not under an organization</a:t>
            </a:r>
          </a:p>
          <a:p>
            <a:r>
              <a:rPr lang="en-IN" dirty="0"/>
              <a:t>Not compatible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61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64A4-0112-4F6F-AD2C-0B5CB990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VPN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6C4D-D24C-4F32-9BA3-2792A2C17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Virtual Private Network (VPN) is a technology that extends a private network over public network and enables to send and receive data across public network as if they being connected with a private network.</a:t>
            </a:r>
          </a:p>
          <a:p>
            <a:r>
              <a:rPr lang="en-IN" dirty="0"/>
              <a:t>In simple manner it’s a technology that create a network that is public physically but virtually private.</a:t>
            </a:r>
          </a:p>
          <a:p>
            <a:r>
              <a:rPr lang="en-IN" dirty="0"/>
              <a:t>It often secure data with encryption to prevent the breach of data to unauthorized parties.</a:t>
            </a:r>
          </a:p>
        </p:txBody>
      </p:sp>
    </p:spTree>
    <p:extLst>
      <p:ext uri="{BB962C8B-B14F-4D97-AF65-F5344CB8AC3E}">
        <p14:creationId xmlns:p14="http://schemas.microsoft.com/office/powerpoint/2010/main" val="163718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BFB6-FE2C-420B-9727-E994A234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VPN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ADDDA-D918-4F2F-807D-BC108B3EB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Safety and Security</a:t>
            </a:r>
          </a:p>
          <a:p>
            <a:r>
              <a:rPr lang="en-IN" dirty="0"/>
              <a:t>Anonymity</a:t>
            </a:r>
          </a:p>
          <a:p>
            <a:r>
              <a:rPr lang="en-IN" dirty="0"/>
              <a:t>Breaking Geo-Restrictions</a:t>
            </a:r>
          </a:p>
          <a:p>
            <a:r>
              <a:rPr lang="en-IN" dirty="0"/>
              <a:t>Subsidized Shopping and Travelling</a:t>
            </a:r>
          </a:p>
          <a:p>
            <a:r>
              <a:rPr lang="en-IN" dirty="0"/>
              <a:t>Using Public Wi-Fi</a:t>
            </a:r>
          </a:p>
          <a:p>
            <a:r>
              <a:rPr lang="en-IN" dirty="0"/>
              <a:t>Adaptable to numerous devices</a:t>
            </a:r>
          </a:p>
          <a:p>
            <a:r>
              <a:rPr lang="en-IN" dirty="0"/>
              <a:t>Easy to use</a:t>
            </a:r>
          </a:p>
        </p:txBody>
      </p:sp>
    </p:spTree>
    <p:extLst>
      <p:ext uri="{BB962C8B-B14F-4D97-AF65-F5344CB8AC3E}">
        <p14:creationId xmlns:p14="http://schemas.microsoft.com/office/powerpoint/2010/main" val="168675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43BE-EE1E-4D24-BB67-5C28F62E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 of VPN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8B5B6-7E7B-41BB-BD34-30B65DE90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Tunnelling</a:t>
            </a:r>
          </a:p>
          <a:p>
            <a:r>
              <a:rPr lang="en-IN" dirty="0"/>
              <a:t>Encryption</a:t>
            </a:r>
          </a:p>
          <a:p>
            <a:r>
              <a:rPr lang="en-IN" dirty="0"/>
              <a:t>Encapsulation</a:t>
            </a:r>
          </a:p>
          <a:p>
            <a:r>
              <a:rPr lang="en-IN" dirty="0"/>
              <a:t>Authentication</a:t>
            </a:r>
          </a:p>
          <a:p>
            <a:r>
              <a:rPr lang="en-IN" dirty="0"/>
              <a:t>Firewall</a:t>
            </a:r>
          </a:p>
        </p:txBody>
      </p:sp>
    </p:spTree>
    <p:extLst>
      <p:ext uri="{BB962C8B-B14F-4D97-AF65-F5344CB8AC3E}">
        <p14:creationId xmlns:p14="http://schemas.microsoft.com/office/powerpoint/2010/main" val="113109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06E9-2A49-4640-B944-E8F49D0C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Tunneling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27C46-2603-48A7-ADDF-C16B48BCB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VPN is based on the idea of tunnelling.</a:t>
            </a:r>
          </a:p>
          <a:p>
            <a:r>
              <a:rPr lang="en-IN" dirty="0"/>
              <a:t>It is a communication protocol that allows movement of data from one network to another through a process called encapsulation.</a:t>
            </a:r>
          </a:p>
          <a:p>
            <a:r>
              <a:rPr lang="en-IN" dirty="0" err="1"/>
              <a:t>Tunneling</a:t>
            </a:r>
            <a:r>
              <a:rPr lang="en-IN" dirty="0"/>
              <a:t> protocol works by using the data portion of a packet to carry the packets that actually provided service.</a:t>
            </a:r>
          </a:p>
          <a:p>
            <a:r>
              <a:rPr lang="en-IN" dirty="0"/>
              <a:t>In this an entire packet is placed within another packet before its transported over network.</a:t>
            </a:r>
          </a:p>
          <a:p>
            <a:r>
              <a:rPr lang="en-IN" dirty="0"/>
              <a:t>Outer packet protects the content from public view and ensure movement through virtual tunnel.</a:t>
            </a:r>
          </a:p>
        </p:txBody>
      </p:sp>
    </p:spTree>
    <p:extLst>
      <p:ext uri="{BB962C8B-B14F-4D97-AF65-F5344CB8AC3E}">
        <p14:creationId xmlns:p14="http://schemas.microsoft.com/office/powerpoint/2010/main" val="70696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8624-2786-42E1-9E37-307E6D3E5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60584-163F-45DA-A2E9-11416634E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a process where data is encoded so that only the device having decoder with the specified condition can decode the data to use it.</a:t>
            </a:r>
          </a:p>
          <a:p>
            <a:r>
              <a:rPr lang="en-IN" dirty="0"/>
              <a:t>At each end of VPN virtual tunnel data is encrypted while entering the tunnel and decrypted while exiting the tunnel.</a:t>
            </a:r>
          </a:p>
          <a:p>
            <a:endParaRPr lang="en-IN" dirty="0"/>
          </a:p>
        </p:txBody>
      </p:sp>
      <p:pic>
        <p:nvPicPr>
          <p:cNvPr id="1026" name="Picture 2" descr="What types of encryption are there? | ICO">
            <a:extLst>
              <a:ext uri="{FF2B5EF4-FFF2-40B4-BE49-F238E27FC236}">
                <a16:creationId xmlns:a16="http://schemas.microsoft.com/office/drawing/2014/main" id="{E994EB29-591D-4482-BCCF-51B6B3AB9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83" y="3585719"/>
            <a:ext cx="10360501" cy="314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20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824D-BB84-44A5-85A3-45672BF4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CBCDA-FB53-43EA-86E4-295A7457D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encapsulation VPN relies on technologies like GRE, </a:t>
            </a:r>
            <a:r>
              <a:rPr lang="en-IN" dirty="0" err="1"/>
              <a:t>IPSec</a:t>
            </a:r>
            <a:r>
              <a:rPr lang="en-IN" dirty="0"/>
              <a:t>, L2F, PPTP and L2TP</a:t>
            </a:r>
          </a:p>
        </p:txBody>
      </p:sp>
    </p:spTree>
    <p:extLst>
      <p:ext uri="{BB962C8B-B14F-4D97-AF65-F5344CB8AC3E}">
        <p14:creationId xmlns:p14="http://schemas.microsoft.com/office/powerpoint/2010/main" val="272935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4D59-B57C-41F8-9536-39829479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1AC98-DC53-46CD-9889-5459FCBE1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is the process of determining whether someone or something is, in fact, who or what it says it is. </a:t>
            </a:r>
          </a:p>
          <a:p>
            <a:r>
              <a:rPr lang="en-US" dirty="0"/>
              <a:t>It determine the sender is authorized person and if data has been redirected or corrupted.</a:t>
            </a:r>
          </a:p>
          <a:p>
            <a:r>
              <a:rPr lang="en-US" dirty="0"/>
              <a:t>There are 2 level of Authentication</a:t>
            </a:r>
          </a:p>
          <a:p>
            <a:pPr lvl="1"/>
            <a:r>
              <a:rPr lang="en-US" dirty="0"/>
              <a:t>Computer-Level Authentication</a:t>
            </a:r>
          </a:p>
          <a:p>
            <a:pPr lvl="1"/>
            <a:r>
              <a:rPr lang="en-US" dirty="0"/>
              <a:t>User-Level Authentication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392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5A274-1714-4F4C-AB02-986281AB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Firewall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B16EC-514A-4524-AB70-EAEC2FBC1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firewall is a network security device that monitors incoming and outgoing network traffic and decides whether to allow or block specific traffic based on a defined set of security rules.</a:t>
            </a:r>
            <a:endParaRPr lang="en-IN" dirty="0"/>
          </a:p>
          <a:p>
            <a:r>
              <a:rPr lang="en-US" dirty="0"/>
              <a:t>It prevent attacks and secure data communication with multiple parallel VPN connection.</a:t>
            </a:r>
          </a:p>
        </p:txBody>
      </p:sp>
    </p:spTree>
    <p:extLst>
      <p:ext uri="{BB962C8B-B14F-4D97-AF65-F5344CB8AC3E}">
        <p14:creationId xmlns:p14="http://schemas.microsoft.com/office/powerpoint/2010/main" val="336921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245</TotalTime>
  <Words>433</Words>
  <Application>Microsoft Office PowerPoint</Application>
  <PresentationFormat>Custom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Tech 16x9</vt:lpstr>
      <vt:lpstr>Virtual Private Network</vt:lpstr>
      <vt:lpstr>What is VPN</vt:lpstr>
      <vt:lpstr>Benefits of VPN</vt:lpstr>
      <vt:lpstr>Requirements of VPN</vt:lpstr>
      <vt:lpstr>Tunneling</vt:lpstr>
      <vt:lpstr>Encryption</vt:lpstr>
      <vt:lpstr>Encapsulation</vt:lpstr>
      <vt:lpstr>Authentication</vt:lpstr>
      <vt:lpstr>Firewall</vt:lpstr>
      <vt:lpstr>Types of VPN</vt:lpstr>
      <vt:lpstr>Advantages of VPN</vt:lpstr>
      <vt:lpstr>Disadvantages of VPN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Private Network</dc:title>
  <dc:creator>Rituraj Gupta</dc:creator>
  <cp:lastModifiedBy>Rituraj Gupta</cp:lastModifiedBy>
  <cp:revision>1</cp:revision>
  <dcterms:created xsi:type="dcterms:W3CDTF">2021-10-31T12:50:49Z</dcterms:created>
  <dcterms:modified xsi:type="dcterms:W3CDTF">2021-10-31T16:56:19Z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