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HITIZ RANJAN" initials="KR" lastIdx="1" clrIdx="0">
    <p:extLst>
      <p:ext uri="{19B8F6BF-5375-455C-9EA6-DF929625EA0E}">
        <p15:presenceInfo xmlns:p15="http://schemas.microsoft.com/office/powerpoint/2012/main" userId="a74f3eca2de08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2T18:13:10.07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2510A-5F31-4182-A173-D82533CB974E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4B815-CFFC-4222-8569-762A2EE30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B815-CFFC-4222-8569-762A2EE30AA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6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B815-CFFC-4222-8569-762A2EE30AA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x-iter/YouTube_d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7BD8-76EB-4C80-8A7C-C5318B95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014112"/>
          </a:xfrm>
        </p:spPr>
        <p:txBody>
          <a:bodyPr/>
          <a:lstStyle/>
          <a:p>
            <a:r>
              <a:rPr lang="en-US" sz="3000" dirty="0">
                <a:solidFill>
                  <a:srgbClr val="C00000"/>
                </a:solidFill>
              </a:rPr>
              <a:t>CODEX 2023 BATCH  PROJECT SUBMISSION</a:t>
            </a:r>
            <a:endParaRPr lang="en-IN" sz="30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DAF1-9380-49D1-93F3-B8B1C54B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53747"/>
            <a:ext cx="6815669" cy="21273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 MNAME:- YOUTUBE AUDIO AND VIDEO          DOWNLOADER.</a:t>
            </a:r>
          </a:p>
          <a:p>
            <a:pPr algn="l"/>
            <a:r>
              <a:rPr lang="en-US" dirty="0"/>
              <a:t>BY:-KSHITIZ RANJAN</a:t>
            </a:r>
          </a:p>
          <a:p>
            <a:pPr algn="l"/>
            <a:r>
              <a:rPr lang="en-US" dirty="0"/>
              <a:t>                &amp;</a:t>
            </a:r>
          </a:p>
          <a:p>
            <a:pPr algn="l"/>
            <a:r>
              <a:rPr lang="en-US" dirty="0"/>
              <a:t>       RITURAJ GUPTA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C3B13-6C18-421C-94F6-AFFC7AEE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4" y="106531"/>
            <a:ext cx="1764599" cy="1764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F2F54-BCFB-4D64-A483-6F3F9627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652" y="106531"/>
            <a:ext cx="1764599" cy="18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8C84-EE6B-432D-9BFA-7D773C86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66750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TO INSTALL MODULE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4EAF-4F79-4626-87B8-55B45556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YouTube download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Module Required '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youtube_dl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'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The module can be installed using the command - pip install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youtube_dl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For Downloading the audio file you may counter with ERROR: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ffprobe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avprobe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and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ffmpeg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avconv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not found. Please install one.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To resolve this error download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FFmpeg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using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choco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install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ffmpeg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following file can also be converted to .exe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pyinstaller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module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The module can be installed using the command - pip install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pyinstaller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Then use the command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pyinstaller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Youtubedl.py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To get only the single use the command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pyinstaller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--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onefile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Youtubedl.py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4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81BB-2DA1-4DEE-80AE-1FFB1B19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LINK:-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https://github.com/codex-iter/YouTube_dl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01C9-3555-45D3-8361-31907205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3429000"/>
            <a:ext cx="11010123" cy="15908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</a:rPr>
              <a:t>THANKYOU</a:t>
            </a:r>
            <a:endParaRPr lang="en-IN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7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F0F4B84-0A4F-44FA-9475-FB842CA2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259" y="916818"/>
            <a:ext cx="9397480" cy="837337"/>
          </a:xfrm>
        </p:spPr>
        <p:txBody>
          <a:bodyPr>
            <a:noAutofit/>
          </a:bodyPr>
          <a:lstStyle/>
          <a:p>
            <a:r>
              <a:rPr lang="en-US" sz="3000" dirty="0"/>
              <a:t>PROGRAM BASSED ON WHICH LANGUAGE AND WHAT HAPPEN IN THIS PROJECT</a:t>
            </a:r>
            <a:endParaRPr lang="en-IN" sz="3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F3B07F-06D9-4971-97D2-EFF41E70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THIS PROJECT IS BASED ON PYTHON ,IN OUR THIS PROJECT WE IMPORTED SOME FUNCTIONS LIKE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youtube_dl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tk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messagebox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/>
              <a:t>CONTD….</a:t>
            </a:r>
          </a:p>
        </p:txBody>
      </p:sp>
    </p:spTree>
    <p:extLst>
      <p:ext uri="{BB962C8B-B14F-4D97-AF65-F5344CB8AC3E}">
        <p14:creationId xmlns:p14="http://schemas.microsoft.com/office/powerpoint/2010/main" val="2526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AC3E-C361-4130-BD72-381226D2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PROGRAM BASSED ON WHICH LANGUAGE AND WHAT HAPPEN IN THIS PROJECT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3FCD-0362-4057-8363-683484C4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WILL RUN PROGRAM THEN A INTERFACE WILL OPEN WHERE WE WILL GET BUTTONS OF SELECT PATH FOR DOWNLOAD,INFORMATION,DOWNLOAD AUDIO AND DOWNLOAD VIDEO.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A279F-38DA-44BB-8D2C-157E8A2B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4216401"/>
            <a:ext cx="9300191" cy="17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28A0-0E55-43F1-871B-58165DF2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HOW THESE BUTTONS WILL WORK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1816-1277-4DD2-AD26-CCDBEBC9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VISIT AN Y BROWSER ,OPEN YOUTUBE AND COPY THE LINK OF VIDEO WHICH YOU WANTS TO DOWNLOAD.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423C2-A63C-4E92-8AD8-24C93373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48" y="3429000"/>
            <a:ext cx="5411427" cy="22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163C-F0ED-4B64-B8B9-0293B67D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PASTE THE LINK IN YOUTUBE LINK OPTION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E1FB-E9D8-4E97-B477-E85F4C03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IN" dirty="0"/>
              <a:t>OW PASTE THE LINK OF YOUTUBE VIDEOS IN YOUTUBE LINK OPTION WHICH YOU COPIED FROM YOUTUBE.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2AC05-6EE7-4076-87CA-9B737A42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69" y="3808930"/>
            <a:ext cx="9294717" cy="18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8455-D752-469E-8243-B98AB2A0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06709"/>
          </a:xfrm>
        </p:spPr>
        <p:txBody>
          <a:bodyPr>
            <a:normAutofit/>
          </a:bodyPr>
          <a:lstStyle/>
          <a:p>
            <a:r>
              <a:rPr lang="en-US" sz="3000" dirty="0"/>
              <a:t>USE OF INFORMATION BUTTON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CC15-1540-4B2F-8D46-10EC7FEC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3282"/>
            <a:ext cx="9601196" cy="3412586"/>
          </a:xfrm>
        </p:spPr>
        <p:txBody>
          <a:bodyPr>
            <a:normAutofit/>
          </a:bodyPr>
          <a:lstStyle/>
          <a:p>
            <a:r>
              <a:rPr lang="en-US" sz="1800" dirty="0"/>
              <a:t>IF YOU WILL CLICK ON INFORMATION BUTTON AFTER PASTING LINK OF VIDEO,THEN IT WILL GIVES YOU INFORMATION OF TITLE OF VIDEO,UPLOAD DATE,VIEWS,LIKES AND DISLIKES.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26ADD-A709-4837-BDEB-EA2E2C64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65031"/>
            <a:ext cx="3810826" cy="114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83627-5C85-432A-ABB6-0BCE9B5D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96" y="3465031"/>
            <a:ext cx="5926723" cy="12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B2D1-6D43-4808-85E4-4D8C5DDF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PATH 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F0F2-8931-4534-AAEE-CCA53774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SET PATH BUTTON TO SELECT THE LOCATION FOR DOWNLOADING AUDIO AND VIDEO.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36DD-0DFC-4D91-9743-04665818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42" y="3802239"/>
            <a:ext cx="4810857" cy="188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30E58-7C14-4467-B418-C7D692112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92" y="3385421"/>
            <a:ext cx="3874863" cy="27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4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E701-A34A-42FA-B9A7-B9B9B83B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90684"/>
          </a:xfrm>
        </p:spPr>
        <p:txBody>
          <a:bodyPr>
            <a:normAutofit/>
          </a:bodyPr>
          <a:lstStyle/>
          <a:p>
            <a:r>
              <a:rPr lang="en-US" sz="3000" dirty="0"/>
              <a:t>HOW TO DOWNLOAD AUDIO AND VIDEO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87C1-BF03-4187-8C07-DE1235B7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SETTING PATH ,AND COPYING YOUTUBE LINK WE CLICK ON DOWNLOAD YOUTUBE AUDIO AND DOWNLOAD VIDEO WE CAN DOWNLOAD AUDIO AND VIDEO.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158EA-D13C-4940-ADFF-FC412FA8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54" y="3662249"/>
            <a:ext cx="5917727" cy="118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FA454-69D1-4926-B281-72A844B83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55" y="4828925"/>
            <a:ext cx="5917727" cy="12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ED3E-D3C0-45A3-BE80-BDC0BFF7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79933"/>
          </a:xfrm>
        </p:spPr>
        <p:txBody>
          <a:bodyPr>
            <a:normAutofit/>
          </a:bodyPr>
          <a:lstStyle/>
          <a:p>
            <a:r>
              <a:rPr lang="en-US" sz="3000" dirty="0"/>
              <a:t>WHERE TO SEE DOWNLOADED AUDIO AND VIDEO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A606-A552-4ACA-B696-E3D8B36A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7967"/>
            <a:ext cx="9601196" cy="3477901"/>
          </a:xfrm>
        </p:spPr>
        <p:txBody>
          <a:bodyPr/>
          <a:lstStyle/>
          <a:p>
            <a:r>
              <a:rPr lang="en-US" dirty="0"/>
              <a:t>THE LOCATION THAT WE SELECTED FOR DOWNLOAD THERE WE WILL GET OUR DOWNLOADED AUDIO AND VIDEO.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BA2B5-3EDD-4EDA-A1EE-92A37C17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9" y="3429000"/>
            <a:ext cx="8193255" cy="21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9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397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Garamond</vt:lpstr>
      <vt:lpstr>Organic</vt:lpstr>
      <vt:lpstr>CODEX 2023 BATCH  PROJECT SUBMISSION</vt:lpstr>
      <vt:lpstr>PROGRAM BASSED ON WHICH LANGUAGE AND WHAT HAPPEN IN THIS PROJECT</vt:lpstr>
      <vt:lpstr>PROGRAM BASSED ON WHICH LANGUAGE AND WHAT HAPPEN IN THIS PROJECT</vt:lpstr>
      <vt:lpstr>HOW THESE BUTTONS WILL WORK</vt:lpstr>
      <vt:lpstr>PASTE THE LINK IN YOUTUBE LINK OPTION</vt:lpstr>
      <vt:lpstr>USE OF INFORMATION BUTTON</vt:lpstr>
      <vt:lpstr>SET PATH BUTTON</vt:lpstr>
      <vt:lpstr>HOW TO DOWNLOAD AUDIO AND VIDEO</vt:lpstr>
      <vt:lpstr>WHERE TO SEE DOWNLOADED AUDIO AND VIDEO</vt:lpstr>
      <vt:lpstr>TO INSTALL MODULE.</vt:lpstr>
      <vt:lpstr>PROJECT LINK:- https://github.com/codex-iter/YouTube_dl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2023 BATCH  PROJECT SUBMISSION</dc:title>
  <dc:creator>KSHITIZ RANJAN</dc:creator>
  <cp:lastModifiedBy>KSHITIZ RANJAN</cp:lastModifiedBy>
  <cp:revision>6</cp:revision>
  <dcterms:created xsi:type="dcterms:W3CDTF">2021-04-22T12:19:26Z</dcterms:created>
  <dcterms:modified xsi:type="dcterms:W3CDTF">2021-04-22T13:15:43Z</dcterms:modified>
</cp:coreProperties>
</file>