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53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0D097-BC92-4CA3-BB38-7C03363B1535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7944-42DA-43A8-80E2-B9E236C5C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0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C7944-42DA-43A8-80E2-B9E236C5C9C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9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E660-BD14-46CD-999F-2D127C6D8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A2CAB-529F-445B-9D37-41589651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B5EE-9AAF-4569-BB65-AA65A354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55C6-597A-4661-BB22-369448DA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68A1-888E-4326-AB45-C2E12811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1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52F2-772A-4DCD-B834-3116D352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816CF-36A9-42BE-A7BD-6264EA87F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D908-F587-4695-9751-EDDDF83E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954C-A205-4899-AABA-9E5796A3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A9FB-77CA-464D-8505-44B815FC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1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9959D-1641-4049-B240-8B6AEF40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D1D5D-4685-4EC5-B188-69359FF7A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4AFBC-EE70-4594-9569-5C2752AB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7189-80F1-426F-9101-40E9C630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E5A-C5F1-4471-AF78-91747FD4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707-F86E-4F51-BF6D-8116B230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1444-CADD-4C87-AC75-DF33107A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F5B9-D50B-4D77-80E1-705E18F0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3739-1633-44DF-B35A-C5B7224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A3A4-CDA8-4878-B7B7-8309E866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0328-05D2-4106-8103-22BD2C2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D831-3CF5-47D2-9D92-2053E53A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AFF8-A5A9-4ED3-B761-B3959A12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2FE5-EB4E-49ED-9C14-83207AB4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F43C5-A4A7-4194-8AD7-775D1FF4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5173-295F-4BC1-B812-C3EAAF14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BB5A-EB41-43C3-B94B-927756331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AFBE6-1A34-405C-9E95-B0CD333B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C7E78-4105-4212-A5D9-D65C2220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C07F-880E-443E-BC50-2CEE823D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9BF04-35A3-4A09-B46C-E43A0045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5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9A45-C260-4C23-A8C1-8BBC03C2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254B-EAF6-43A5-9325-A8F6FF0CE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D08FF-B0D0-4093-897C-A5084ED6B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DAF7A-65DF-470E-BDF6-1E3C216F9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7ED87-1B01-4D3B-A48F-6B83162E8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C7AF9-9CD7-40EA-9389-40BEC420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979A0-727E-40F8-A330-A913C838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92F49-406C-4674-9E79-B24DFD27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8918-1BB2-4C72-8BAC-4375BDE6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4EC32-DE57-4770-8F95-E55186F8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2B4AE-63B9-4C77-B4FB-87D65CA8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24C97-AD59-4F3D-91E0-E9F52A7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52CF-5071-49DA-A1EB-377F311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32BA2-9C1E-4D70-B26C-1CAEC4CB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C91BB-A520-40B4-A430-CABB1A3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7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B96-A72E-40DD-BD94-8068141F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4860-F058-4CA0-9C1C-396BDBF3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7AA4-21DB-44B7-8880-DDFACAB99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97B37-E2CF-43D1-883B-56A1CF0A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DE9FD-AE99-46E5-8EA7-22C08EBB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AD76-45A6-49E2-AFB5-851259B8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3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C157-17D1-47F4-B998-05CA6081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EE1A2-C1E0-4ED5-A1DF-59B0E6B2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F9DB0-8330-4D17-9598-9470C31E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1DCC5-AE88-4D97-B11C-0448DD84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5B86-0910-49FA-A61F-5F3637CC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D2FE1-0311-4E2F-8155-895289D2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997FC-9CD8-47F8-ADFF-FB7DE10E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8AA97-71AE-43EE-B86E-68CF8E66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C7111-FDFA-4866-9A0A-50D731877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A6CD-39D9-4434-847E-4677BDFE4D53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87FA-26C9-48D5-90BF-1DD297ABD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E1F4-EE3C-4748-A421-F83A1259A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D95B-09A1-408D-9EA0-4BE97DFF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dark, sitting, clock&#10;&#10;Description automatically generated">
            <a:extLst>
              <a:ext uri="{FF2B5EF4-FFF2-40B4-BE49-F238E27FC236}">
                <a16:creationId xmlns:a16="http://schemas.microsoft.com/office/drawing/2014/main" id="{CCB27A7A-3B5C-4D1A-8C6D-9FD353CB51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b="21783"/>
          <a:stretch/>
        </p:blipFill>
        <p:spPr>
          <a:xfrm>
            <a:off x="74914" y="2042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C033E-6218-43A3-8C5B-C5E8E318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-3024555" y="9566030"/>
            <a:ext cx="140677" cy="2391506"/>
          </a:xfrm>
        </p:spPr>
        <p:txBody>
          <a:bodyPr anchor="t">
            <a:normAutofit/>
          </a:bodyPr>
          <a:lstStyle/>
          <a:p>
            <a:pPr algn="l"/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759D7-1EE8-4BBC-9F15-BF13496C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83323"/>
            <a:ext cx="4823883" cy="3938954"/>
          </a:xfrm>
        </p:spPr>
        <p:txBody>
          <a:bodyPr anchor="b">
            <a:noAutofit/>
          </a:bodyPr>
          <a:lstStyle/>
          <a:p>
            <a:r>
              <a:rPr lang="en-IN" sz="6000" dirty="0"/>
              <a:t> Arrhythmia Discrimination using</a:t>
            </a:r>
          </a:p>
          <a:p>
            <a:r>
              <a:rPr lang="en-IN" sz="6000" dirty="0"/>
              <a:t> ECG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laptop, sitting, dark, black&#10;&#10;Description automatically generated">
            <a:extLst>
              <a:ext uri="{FF2B5EF4-FFF2-40B4-BE49-F238E27FC236}">
                <a16:creationId xmlns:a16="http://schemas.microsoft.com/office/drawing/2014/main" id="{598B6C8D-2104-4B95-8498-653703C7F1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6" r="19193"/>
          <a:stretch/>
        </p:blipFill>
        <p:spPr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191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E64B37-2D05-4AFF-99A9-FF1991C1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Autofit/>
          </a:bodyPr>
          <a:lstStyle/>
          <a:p>
            <a:r>
              <a:rPr lang="en-IN" sz="4800" dirty="0"/>
              <a:t>Problem Statement: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1988A5C-1DED-4F30-AB19-15C766E0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2" descr="A picture containing text&#10;&#10;Description automatically generated">
            <a:extLst>
              <a:ext uri="{FF2B5EF4-FFF2-40B4-BE49-F238E27FC236}">
                <a16:creationId xmlns:a16="http://schemas.microsoft.com/office/drawing/2014/main" id="{AE0AE954-47AF-4A0A-9365-D8A9A8017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2" r="17384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EB43A-F70C-4151-B951-23499675D526}"/>
              </a:ext>
            </a:extLst>
          </p:cNvPr>
          <p:cNvSpPr txBox="1"/>
          <p:nvPr/>
        </p:nvSpPr>
        <p:spPr>
          <a:xfrm>
            <a:off x="762000" y="1882066"/>
            <a:ext cx="5481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Identifying possible diseases by analysis of different ECG samples using Fourier transform.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431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37A447E-A8B9-4A55-969B-B9B511D3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38" y="643467"/>
            <a:ext cx="1824523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2DAC-0F8E-40E2-B25F-BD721BF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E0B49C2-20CB-44C8-8BC9-D341861CF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04" y="788388"/>
            <a:ext cx="5352591" cy="5281224"/>
          </a:xfrm>
        </p:spPr>
      </p:pic>
    </p:spTree>
    <p:extLst>
      <p:ext uri="{BB962C8B-B14F-4D97-AF65-F5344CB8AC3E}">
        <p14:creationId xmlns:p14="http://schemas.microsoft.com/office/powerpoint/2010/main" val="72929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EFAC-3206-4541-BC03-62BC7834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sz="5400" dirty="0"/>
              <a:t>Applications 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30EF2D-02E4-45F6-8E94-57498066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400" dirty="0"/>
              <a:t>Structure of heart.</a:t>
            </a:r>
          </a:p>
          <a:p>
            <a:r>
              <a:rPr lang="en-US" sz="2400" dirty="0"/>
              <a:t>Damage detection.</a:t>
            </a:r>
          </a:p>
          <a:p>
            <a:r>
              <a:rPr lang="en-US" sz="2400" dirty="0"/>
              <a:t>Differentiate arrythmia.</a:t>
            </a:r>
          </a:p>
          <a:p>
            <a:r>
              <a:rPr lang="en-US" sz="2400" dirty="0"/>
              <a:t>Detect diseases.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A57268B0-2A42-4359-9F58-97261C50F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r="28103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668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0D53-3390-4C5E-B2B8-29C78980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Team Members 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6684B8-6126-48E8-80CA-C20CD5FB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Aldhabi" panose="020B0604020202020204" pitchFamily="2" charset="-78"/>
                <a:cs typeface="Aldhabi" panose="020B0604020202020204" pitchFamily="2" charset="-78"/>
              </a:rPr>
              <a:t>Bharat </a:t>
            </a:r>
            <a:r>
              <a:rPr lang="en-US" sz="4000" dirty="0" err="1">
                <a:latin typeface="Aldhabi" panose="020B0604020202020204" pitchFamily="2" charset="-78"/>
                <a:cs typeface="Aldhabi" panose="020B0604020202020204" pitchFamily="2" charset="-78"/>
              </a:rPr>
              <a:t>Bhishu</a:t>
            </a:r>
            <a:endParaRPr lang="en-US" sz="40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r>
              <a:rPr lang="en-US" sz="4000" dirty="0" err="1">
                <a:latin typeface="Aldhabi" panose="020B0604020202020204" pitchFamily="2" charset="-78"/>
                <a:cs typeface="Aldhabi" panose="020B0604020202020204" pitchFamily="2" charset="-78"/>
              </a:rPr>
              <a:t>Pallav</a:t>
            </a:r>
            <a:r>
              <a:rPr lang="en-US" sz="4000" dirty="0">
                <a:latin typeface="Aldhabi" panose="020B0604020202020204" pitchFamily="2" charset="-78"/>
                <a:cs typeface="Aldhabi" panose="020B0604020202020204" pitchFamily="2" charset="-78"/>
              </a:rPr>
              <a:t> Sharma</a:t>
            </a:r>
          </a:p>
          <a:p>
            <a:r>
              <a:rPr lang="en-US" sz="4000" dirty="0" err="1">
                <a:latin typeface="Aldhabi" panose="020B0604020202020204" pitchFamily="2" charset="-78"/>
                <a:cs typeface="Aldhabi" panose="020B0604020202020204" pitchFamily="2" charset="-78"/>
              </a:rPr>
              <a:t>Raksham</a:t>
            </a:r>
            <a:r>
              <a:rPr lang="en-US" sz="4000" dirty="0">
                <a:latin typeface="Aldhabi" panose="020B0604020202020204" pitchFamily="2" charset="-78"/>
                <a:cs typeface="Aldhabi" panose="020B0604020202020204" pitchFamily="2" charset="-78"/>
              </a:rPr>
              <a:t>  </a:t>
            </a:r>
            <a:r>
              <a:rPr lang="en-US" sz="4000" dirty="0" err="1">
                <a:latin typeface="Aldhabi" panose="020B0604020202020204" pitchFamily="2" charset="-78"/>
                <a:cs typeface="Aldhabi" panose="020B0604020202020204" pitchFamily="2" charset="-78"/>
              </a:rPr>
              <a:t>Tiwary</a:t>
            </a:r>
            <a:endParaRPr lang="en-US" sz="40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r>
              <a:rPr lang="en-US" sz="4000" dirty="0">
                <a:latin typeface="Aldhabi" panose="020B0604020202020204" pitchFamily="2" charset="-78"/>
                <a:cs typeface="Aldhabi" panose="020B0604020202020204" pitchFamily="2" charset="-78"/>
              </a:rPr>
              <a:t>Rituraj Kulshresth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able, game, sign, bed&#10;&#10;Description automatically generated">
            <a:extLst>
              <a:ext uri="{FF2B5EF4-FFF2-40B4-BE49-F238E27FC236}">
                <a16:creationId xmlns:a16="http://schemas.microsoft.com/office/drawing/2014/main" id="{0CF03C3B-9FAC-4C37-B806-E09E7AE56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0" r="7742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751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49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Aldhabi</vt:lpstr>
      <vt:lpstr>Arial</vt:lpstr>
      <vt:lpstr>Calibri</vt:lpstr>
      <vt:lpstr>Calibri Light</vt:lpstr>
      <vt:lpstr>Office Theme</vt:lpstr>
      <vt:lpstr>PowerPoint Presentation</vt:lpstr>
      <vt:lpstr>Problem Statement: </vt:lpstr>
      <vt:lpstr>PowerPoint Presentation</vt:lpstr>
      <vt:lpstr>PowerPoint Presentation</vt:lpstr>
      <vt:lpstr>Applications :</vt:lpstr>
      <vt:lpstr>Team Members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Rituraj Kulshresth</dc:creator>
  <cp:lastModifiedBy>Rituraj Kulshresth</cp:lastModifiedBy>
  <cp:revision>12</cp:revision>
  <dcterms:created xsi:type="dcterms:W3CDTF">2019-10-23T06:32:24Z</dcterms:created>
  <dcterms:modified xsi:type="dcterms:W3CDTF">2019-10-24T12:51:53Z</dcterms:modified>
</cp:coreProperties>
</file>