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Finger Paint" charset="1" panose="020B05060400000200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jpe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jpeg" Type="http://schemas.openxmlformats.org/officeDocument/2006/relationships/image"/><Relationship Id="rId4" Target="../media/image23.jpe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jpeg" Type="http://schemas.openxmlformats.org/officeDocument/2006/relationships/image"/><Relationship Id="rId4" Target="../media/image24.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25.jpe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9.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10.jpe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9.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svg" Type="http://schemas.openxmlformats.org/officeDocument/2006/relationships/image"/><Relationship Id="rId11" Target="../media/image9.jpeg" Type="http://schemas.openxmlformats.org/officeDocument/2006/relationships/image"/><Relationship Id="rId2" Target="../media/image1.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2.png" Type="http://schemas.openxmlformats.org/officeDocument/2006/relationships/image"/><Relationship Id="rId6" Target="../media/image13.jpeg" Type="http://schemas.openxmlformats.org/officeDocument/2006/relationships/image"/><Relationship Id="rId7" Target="../media/image7.png" Type="http://schemas.openxmlformats.org/officeDocument/2006/relationships/image"/><Relationship Id="rId8" Target="../media/image8.svg" Type="http://schemas.openxmlformats.org/officeDocument/2006/relationships/image"/><Relationship Id="rId9"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svg" Type="http://schemas.openxmlformats.org/officeDocument/2006/relationships/image"/><Relationship Id="rId11" Target="../media/image9.jpe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14.jpe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7.png" Type="http://schemas.openxmlformats.org/officeDocument/2006/relationships/image"/><Relationship Id="rId8" Target="../media/image8.svg" Type="http://schemas.openxmlformats.org/officeDocument/2006/relationships/image"/><Relationship Id="rId9"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15.jpeg" Type="http://schemas.openxmlformats.org/officeDocument/2006/relationships/image"/><Relationship Id="rId5" Target="https://www.geeksforgeeks.org/python-keywords-and-identifiers/" TargetMode="External" Type="http://schemas.openxmlformats.org/officeDocument/2006/relationships/hyperlink"/><Relationship Id="rId6" Target="../media/image7.png" Type="http://schemas.openxmlformats.org/officeDocument/2006/relationships/image"/><Relationship Id="rId7" Target="../media/image8.svg" Type="http://schemas.openxmlformats.org/officeDocument/2006/relationships/image"/><Relationship Id="rId8" Target="../media/image9.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jpeg" Type="http://schemas.openxmlformats.org/officeDocument/2006/relationships/image"/><Relationship Id="rId11" Target="../media/image16.jpeg" Type="http://schemas.openxmlformats.org/officeDocument/2006/relationships/image"/><Relationship Id="rId12" Target="https://www.geeksforgeeks.org/python-arithmetic-operators/" TargetMode="External" Type="http://schemas.openxmlformats.org/officeDocument/2006/relationships/hyperlink"/><Relationship Id="rId13" Target="https://www.geeksforgeeks.org/python-object-comparison-is-vs/" TargetMode="External" Type="http://schemas.openxmlformats.org/officeDocument/2006/relationships/hyperlink"/><Relationship Id="rId14" Target="https://www.geeksforgeeks.org/relational-operators-in-python/" TargetMode="External" Type="http://schemas.openxmlformats.org/officeDocument/2006/relationships/hyperlink"/><Relationship Id="rId15" Target="https://www.geeksforgeeks.org/relational-operators-in-python/" TargetMode="External" Type="http://schemas.openxmlformats.org/officeDocument/2006/relationships/hyperlink"/><Relationship Id="rId16" Target="https://www.geeksforgeeks.org/python-logical-operators-with-examples-improvement-needed/" TargetMode="External" Type="http://schemas.openxmlformats.org/officeDocument/2006/relationships/hyperlink"/><Relationship Id="rId17" Target="https://www.geeksforgeeks.org/python-bitwise-operators/" TargetMode="External" Type="http://schemas.openxmlformats.org/officeDocument/2006/relationships/hyperlink"/><Relationship Id="rId18" Target="https://www.geeksforgeeks.org/assignment-operators-in-python/" TargetMode="External" Type="http://schemas.openxmlformats.org/officeDocument/2006/relationships/hyperlink"/><Relationship Id="rId19" Target="https://www.geeksforgeeks.org/python-membership-identity-operators-not-not/" TargetMode="External" Type="http://schemas.openxmlformats.org/officeDocument/2006/relationships/hyperlink"/><Relationship Id="rId2" Target="../media/image1.jpeg" Type="http://schemas.openxmlformats.org/officeDocument/2006/relationships/image"/><Relationship Id="rId3" Target="../media/image2.pn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jpeg" Type="http://schemas.openxmlformats.org/officeDocument/2006/relationships/image"/><Relationship Id="rId9" Target="../media/image17.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https://www.geeksforgeeks.org/python-programming-language/" TargetMode="External" Type="http://schemas.openxmlformats.org/officeDocument/2006/relationships/hyperlink"/><Relationship Id="rId2" Target="../media/image1.jpeg" Type="http://schemas.openxmlformats.org/officeDocument/2006/relationships/image"/><Relationship Id="rId3" Target="../media/image2.png" Type="http://schemas.openxmlformats.org/officeDocument/2006/relationships/image"/><Relationship Id="rId4" Target="../media/image18.jpeg" Type="http://schemas.openxmlformats.org/officeDocument/2006/relationships/image"/><Relationship Id="rId5" Target="../media/image19.png" Type="http://schemas.openxmlformats.org/officeDocument/2006/relationships/image"/><Relationship Id="rId6" Target="../media/image20.png" Type="http://schemas.openxmlformats.org/officeDocument/2006/relationships/image"/><Relationship Id="rId7" Target="../media/image7.png" Type="http://schemas.openxmlformats.org/officeDocument/2006/relationships/image"/><Relationship Id="rId8" Target="../media/image8.svg" Type="http://schemas.openxmlformats.org/officeDocument/2006/relationships/image"/><Relationship Id="rId9" Target="../media/image9.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jpe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21.png" Type="http://schemas.openxmlformats.org/officeDocument/2006/relationships/image"/><Relationship Id="rId5" Target="../media/image22.jpe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685547" y="658823"/>
            <a:ext cx="16916906" cy="8969354"/>
            <a:chOff x="0" y="0"/>
            <a:chExt cx="4455482" cy="2362299"/>
          </a:xfrm>
        </p:grpSpPr>
        <p:sp>
          <p:nvSpPr>
            <p:cNvPr name="Freeform 4" id="4"/>
            <p:cNvSpPr/>
            <p:nvPr/>
          </p:nvSpPr>
          <p:spPr>
            <a:xfrm flipH="false" flipV="false" rot="0">
              <a:off x="0" y="0"/>
              <a:ext cx="4455482" cy="2362299"/>
            </a:xfrm>
            <a:custGeom>
              <a:avLst/>
              <a:gdLst/>
              <a:ahLst/>
              <a:cxnLst/>
              <a:rect r="r" b="b" t="t" l="l"/>
              <a:pathLst>
                <a:path h="2362299" w="4455482">
                  <a:moveTo>
                    <a:pt x="0" y="0"/>
                  </a:moveTo>
                  <a:lnTo>
                    <a:pt x="4455482" y="0"/>
                  </a:lnTo>
                  <a:lnTo>
                    <a:pt x="4455482" y="2362299"/>
                  </a:lnTo>
                  <a:lnTo>
                    <a:pt x="0" y="2362299"/>
                  </a:lnTo>
                  <a:close/>
                </a:path>
              </a:pathLst>
            </a:custGeom>
            <a:solidFill>
              <a:srgbClr val="000000">
                <a:alpha val="0"/>
              </a:srgbClr>
            </a:solidFill>
            <a:ln w="95250" cap="sq">
              <a:solidFill>
                <a:srgbClr val="FFFFFF"/>
              </a:solidFill>
              <a:prstDash val="solid"/>
              <a:miter/>
            </a:ln>
          </p:spPr>
        </p:sp>
        <p:sp>
          <p:nvSpPr>
            <p:cNvPr name="TextBox 5" id="5"/>
            <p:cNvSpPr txBox="true"/>
            <p:nvPr/>
          </p:nvSpPr>
          <p:spPr>
            <a:xfrm>
              <a:off x="0" y="-38100"/>
              <a:ext cx="4455482" cy="2400399"/>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200725" y="1255139"/>
            <a:ext cx="1431500" cy="489151"/>
          </a:xfrm>
          <a:custGeom>
            <a:avLst/>
            <a:gdLst/>
            <a:ahLst/>
            <a:cxnLst/>
            <a:rect r="r" b="b" t="t" l="l"/>
            <a:pathLst>
              <a:path h="489151" w="1431500">
                <a:moveTo>
                  <a:pt x="0" y="0"/>
                </a:moveTo>
                <a:lnTo>
                  <a:pt x="1431499" y="0"/>
                </a:lnTo>
                <a:lnTo>
                  <a:pt x="1431499" y="489152"/>
                </a:lnTo>
                <a:lnTo>
                  <a:pt x="0" y="489152"/>
                </a:lnTo>
                <a:lnTo>
                  <a:pt x="0" y="0"/>
                </a:lnTo>
                <a:close/>
              </a:path>
            </a:pathLst>
          </a:custGeom>
          <a:blipFill>
            <a:blip r:embed="rId3">
              <a:alphaModFix amt="75000"/>
            </a:blip>
            <a:stretch>
              <a:fillRect l="-36507" t="0" r="-36507" b="0"/>
            </a:stretch>
          </a:blipFill>
        </p:spPr>
      </p:sp>
      <p:sp>
        <p:nvSpPr>
          <p:cNvPr name="Freeform 7" id="7"/>
          <p:cNvSpPr/>
          <p:nvPr/>
        </p:nvSpPr>
        <p:spPr>
          <a:xfrm flipH="false" flipV="false" rot="-5400000">
            <a:off x="1758092" y="516754"/>
            <a:ext cx="1636512" cy="489151"/>
          </a:xfrm>
          <a:custGeom>
            <a:avLst/>
            <a:gdLst/>
            <a:ahLst/>
            <a:cxnLst/>
            <a:rect r="r" b="b" t="t" l="l"/>
            <a:pathLst>
              <a:path h="489151" w="1636512">
                <a:moveTo>
                  <a:pt x="0" y="0"/>
                </a:moveTo>
                <a:lnTo>
                  <a:pt x="1636512" y="0"/>
                </a:lnTo>
                <a:lnTo>
                  <a:pt x="1636512" y="489151"/>
                </a:lnTo>
                <a:lnTo>
                  <a:pt x="0" y="489151"/>
                </a:lnTo>
                <a:lnTo>
                  <a:pt x="0" y="0"/>
                </a:lnTo>
                <a:close/>
              </a:path>
            </a:pathLst>
          </a:custGeom>
          <a:blipFill>
            <a:blip r:embed="rId3">
              <a:alphaModFix amt="35000"/>
            </a:blip>
            <a:stretch>
              <a:fillRect l="-19406" t="0" r="-31934" b="0"/>
            </a:stretch>
          </a:blipFill>
        </p:spPr>
      </p:sp>
      <p:sp>
        <p:nvSpPr>
          <p:cNvPr name="Freeform 8" id="8"/>
          <p:cNvSpPr/>
          <p:nvPr/>
        </p:nvSpPr>
        <p:spPr>
          <a:xfrm flipH="true" flipV="false" rot="-5400000">
            <a:off x="455019" y="516754"/>
            <a:ext cx="1636512" cy="489151"/>
          </a:xfrm>
          <a:custGeom>
            <a:avLst/>
            <a:gdLst/>
            <a:ahLst/>
            <a:cxnLst/>
            <a:rect r="r" b="b" t="t" l="l"/>
            <a:pathLst>
              <a:path h="489151" w="1636512">
                <a:moveTo>
                  <a:pt x="1636513" y="0"/>
                </a:moveTo>
                <a:lnTo>
                  <a:pt x="0" y="0"/>
                </a:lnTo>
                <a:lnTo>
                  <a:pt x="0" y="489151"/>
                </a:lnTo>
                <a:lnTo>
                  <a:pt x="1636513" y="489151"/>
                </a:lnTo>
                <a:lnTo>
                  <a:pt x="1636513" y="0"/>
                </a:lnTo>
                <a:close/>
              </a:path>
            </a:pathLst>
          </a:custGeom>
          <a:blipFill>
            <a:blip r:embed="rId3">
              <a:alphaModFix amt="35000"/>
            </a:blip>
            <a:stretch>
              <a:fillRect l="-31934" t="0" r="-19406" b="0"/>
            </a:stretch>
          </a:blipFill>
        </p:spPr>
      </p:sp>
      <p:grpSp>
        <p:nvGrpSpPr>
          <p:cNvPr name="Group 9" id="9"/>
          <p:cNvGrpSpPr/>
          <p:nvPr/>
        </p:nvGrpSpPr>
        <p:grpSpPr>
          <a:xfrm rot="0">
            <a:off x="1195238" y="-269890"/>
            <a:ext cx="2132527" cy="2594261"/>
            <a:chOff x="0" y="0"/>
            <a:chExt cx="1097324" cy="1334916"/>
          </a:xfrm>
        </p:grpSpPr>
        <p:sp>
          <p:nvSpPr>
            <p:cNvPr name="Freeform 10" id="10"/>
            <p:cNvSpPr/>
            <p:nvPr/>
          </p:nvSpPr>
          <p:spPr>
            <a:xfrm flipH="false" flipV="false" rot="0">
              <a:off x="0" y="0"/>
              <a:ext cx="1097324" cy="1334916"/>
            </a:xfrm>
            <a:custGeom>
              <a:avLst/>
              <a:gdLst/>
              <a:ahLst/>
              <a:cxnLst/>
              <a:rect r="r" b="b" t="t" l="l"/>
              <a:pathLst>
                <a:path h="1334916" w="1097324">
                  <a:moveTo>
                    <a:pt x="1097324" y="0"/>
                  </a:moveTo>
                  <a:lnTo>
                    <a:pt x="1097324" y="1334916"/>
                  </a:lnTo>
                  <a:lnTo>
                    <a:pt x="548662" y="1207916"/>
                  </a:lnTo>
                  <a:lnTo>
                    <a:pt x="0" y="1334916"/>
                  </a:lnTo>
                  <a:lnTo>
                    <a:pt x="0" y="0"/>
                  </a:lnTo>
                  <a:lnTo>
                    <a:pt x="1097324" y="0"/>
                  </a:lnTo>
                  <a:close/>
                </a:path>
              </a:pathLst>
            </a:custGeom>
            <a:solidFill>
              <a:srgbClr val="FFFFFF"/>
            </a:solidFill>
          </p:spPr>
        </p:sp>
        <p:sp>
          <p:nvSpPr>
            <p:cNvPr name="TextBox 11" id="11"/>
            <p:cNvSpPr txBox="true"/>
            <p:nvPr/>
          </p:nvSpPr>
          <p:spPr>
            <a:xfrm>
              <a:off x="0" y="-38100"/>
              <a:ext cx="1097324" cy="1246016"/>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2993520" y="3305016"/>
            <a:ext cx="12300961" cy="3572337"/>
          </a:xfrm>
          <a:prstGeom prst="rect">
            <a:avLst/>
          </a:prstGeom>
        </p:spPr>
        <p:txBody>
          <a:bodyPr anchor="t" rtlCol="false" tIns="0" lIns="0" bIns="0" rIns="0">
            <a:spAutoFit/>
          </a:bodyPr>
          <a:lstStyle/>
          <a:p>
            <a:pPr algn="ctr">
              <a:lnSpc>
                <a:spcPts val="28495"/>
              </a:lnSpc>
            </a:pPr>
            <a:r>
              <a:rPr lang="en-US" sz="22796">
                <a:solidFill>
                  <a:srgbClr val="FFFFFF"/>
                </a:solidFill>
                <a:latin typeface="Finger Paint"/>
                <a:ea typeface="Finger Paint"/>
                <a:cs typeface="Finger Paint"/>
                <a:sym typeface="Finger Paint"/>
              </a:rPr>
              <a:t>Python</a:t>
            </a:r>
          </a:p>
        </p:txBody>
      </p:sp>
      <p:sp>
        <p:nvSpPr>
          <p:cNvPr name="Freeform 13" id="13"/>
          <p:cNvSpPr/>
          <p:nvPr/>
        </p:nvSpPr>
        <p:spPr>
          <a:xfrm flipH="false" flipV="false" rot="0">
            <a:off x="6913504" y="6877209"/>
            <a:ext cx="4575291" cy="1306038"/>
          </a:xfrm>
          <a:custGeom>
            <a:avLst/>
            <a:gdLst/>
            <a:ahLst/>
            <a:cxnLst/>
            <a:rect r="r" b="b" t="t" l="l"/>
            <a:pathLst>
              <a:path h="1306038" w="4575291">
                <a:moveTo>
                  <a:pt x="0" y="0"/>
                </a:moveTo>
                <a:lnTo>
                  <a:pt x="4575292" y="0"/>
                </a:lnTo>
                <a:lnTo>
                  <a:pt x="4575292" y="1306038"/>
                </a:lnTo>
                <a:lnTo>
                  <a:pt x="0" y="13060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4957236" y="2710269"/>
            <a:ext cx="1653180" cy="1811253"/>
          </a:xfrm>
          <a:custGeom>
            <a:avLst/>
            <a:gdLst/>
            <a:ahLst/>
            <a:cxnLst/>
            <a:rect r="r" b="b" t="t" l="l"/>
            <a:pathLst>
              <a:path h="1811253" w="1653180">
                <a:moveTo>
                  <a:pt x="0" y="0"/>
                </a:moveTo>
                <a:lnTo>
                  <a:pt x="1653180" y="0"/>
                </a:lnTo>
                <a:lnTo>
                  <a:pt x="1653180" y="1811252"/>
                </a:lnTo>
                <a:lnTo>
                  <a:pt x="0" y="18112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true" flipV="false" rot="0">
            <a:off x="1674585" y="2710269"/>
            <a:ext cx="1653180" cy="1811253"/>
          </a:xfrm>
          <a:custGeom>
            <a:avLst/>
            <a:gdLst/>
            <a:ahLst/>
            <a:cxnLst/>
            <a:rect r="r" b="b" t="t" l="l"/>
            <a:pathLst>
              <a:path h="1811253" w="1653180">
                <a:moveTo>
                  <a:pt x="1653180" y="0"/>
                </a:moveTo>
                <a:lnTo>
                  <a:pt x="0" y="0"/>
                </a:lnTo>
                <a:lnTo>
                  <a:pt x="0" y="1811252"/>
                </a:lnTo>
                <a:lnTo>
                  <a:pt x="1653180" y="1811252"/>
                </a:lnTo>
                <a:lnTo>
                  <a:pt x="165318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0" y="7167563"/>
            <a:ext cx="4117066" cy="1260159"/>
          </a:xfrm>
          <a:custGeom>
            <a:avLst/>
            <a:gdLst/>
            <a:ahLst/>
            <a:cxnLst/>
            <a:rect r="r" b="b" t="t" l="l"/>
            <a:pathLst>
              <a:path h="1260159" w="4117066">
                <a:moveTo>
                  <a:pt x="0" y="0"/>
                </a:moveTo>
                <a:lnTo>
                  <a:pt x="4117066" y="0"/>
                </a:lnTo>
                <a:lnTo>
                  <a:pt x="4117066" y="1260159"/>
                </a:lnTo>
                <a:lnTo>
                  <a:pt x="0" y="126015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p:cNvSpPr/>
          <p:nvPr/>
        </p:nvSpPr>
        <p:spPr>
          <a:xfrm flipH="true" flipV="false" rot="0">
            <a:off x="14170934" y="7167563"/>
            <a:ext cx="4117066" cy="1260159"/>
          </a:xfrm>
          <a:custGeom>
            <a:avLst/>
            <a:gdLst/>
            <a:ahLst/>
            <a:cxnLst/>
            <a:rect r="r" b="b" t="t" l="l"/>
            <a:pathLst>
              <a:path h="1260159" w="4117066">
                <a:moveTo>
                  <a:pt x="4117066" y="0"/>
                </a:moveTo>
                <a:lnTo>
                  <a:pt x="0" y="0"/>
                </a:lnTo>
                <a:lnTo>
                  <a:pt x="0" y="1260159"/>
                </a:lnTo>
                <a:lnTo>
                  <a:pt x="4117066" y="1260159"/>
                </a:lnTo>
                <a:lnTo>
                  <a:pt x="4117066"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195238" y="193946"/>
            <a:ext cx="2054489" cy="1669508"/>
          </a:xfrm>
          <a:custGeom>
            <a:avLst/>
            <a:gdLst/>
            <a:ahLst/>
            <a:cxnLst/>
            <a:rect r="r" b="b" t="t" l="l"/>
            <a:pathLst>
              <a:path h="1669508" w="2054489">
                <a:moveTo>
                  <a:pt x="0" y="0"/>
                </a:moveTo>
                <a:lnTo>
                  <a:pt x="2054490" y="0"/>
                </a:lnTo>
                <a:lnTo>
                  <a:pt x="2054490" y="1669508"/>
                </a:lnTo>
                <a:lnTo>
                  <a:pt x="0" y="1669508"/>
                </a:lnTo>
                <a:lnTo>
                  <a:pt x="0" y="0"/>
                </a:lnTo>
                <a:close/>
              </a:path>
            </a:pathLst>
          </a:custGeom>
          <a:blipFill>
            <a:blip r:embed="rId10"/>
            <a:stretch>
              <a:fillRect l="-5984" t="0" r="-9026" b="0"/>
            </a:stretch>
          </a:blipFill>
        </p:spPr>
      </p:sp>
      <p:sp>
        <p:nvSpPr>
          <p:cNvPr name="TextBox 19" id="19"/>
          <p:cNvSpPr txBox="true"/>
          <p:nvPr/>
        </p:nvSpPr>
        <p:spPr>
          <a:xfrm rot="0">
            <a:off x="5990726" y="2286270"/>
            <a:ext cx="6306547" cy="1364181"/>
          </a:xfrm>
          <a:prstGeom prst="rect">
            <a:avLst/>
          </a:prstGeom>
        </p:spPr>
        <p:txBody>
          <a:bodyPr anchor="t" rtlCol="false" tIns="0" lIns="0" bIns="0" rIns="0">
            <a:spAutoFit/>
          </a:bodyPr>
          <a:lstStyle/>
          <a:p>
            <a:pPr algn="ctr">
              <a:lnSpc>
                <a:spcPts val="10897"/>
              </a:lnSpc>
            </a:pPr>
            <a:r>
              <a:rPr lang="en-US" sz="8717">
                <a:solidFill>
                  <a:srgbClr val="FFFFFF"/>
                </a:solidFill>
                <a:latin typeface="Finger Paint"/>
                <a:ea typeface="Finger Paint"/>
                <a:cs typeface="Finger Paint"/>
                <a:sym typeface="Finger Paint"/>
              </a:rPr>
              <a:t>Rituraj</a:t>
            </a:r>
          </a:p>
        </p:txBody>
      </p:sp>
      <p:sp>
        <p:nvSpPr>
          <p:cNvPr name="TextBox 20" id="20"/>
          <p:cNvSpPr txBox="true"/>
          <p:nvPr/>
        </p:nvSpPr>
        <p:spPr>
          <a:xfrm rot="0">
            <a:off x="7638432" y="7202407"/>
            <a:ext cx="3011137" cy="557844"/>
          </a:xfrm>
          <a:prstGeom prst="rect">
            <a:avLst/>
          </a:prstGeom>
        </p:spPr>
        <p:txBody>
          <a:bodyPr anchor="t" rtlCol="false" tIns="0" lIns="0" bIns="0" rIns="0">
            <a:spAutoFit/>
          </a:bodyPr>
          <a:lstStyle/>
          <a:p>
            <a:pPr algn="ctr">
              <a:lnSpc>
                <a:spcPts val="4563"/>
              </a:lnSpc>
            </a:pPr>
            <a:r>
              <a:rPr lang="en-US" sz="3650">
                <a:solidFill>
                  <a:srgbClr val="0D776C"/>
                </a:solidFill>
                <a:latin typeface="Finger Paint"/>
                <a:ea typeface="Finger Paint"/>
                <a:cs typeface="Finger Paint"/>
                <a:sym typeface="Finger Paint"/>
              </a:rPr>
              <a:t>Start Slide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685547" y="658823"/>
            <a:ext cx="16916906" cy="8969354"/>
            <a:chOff x="0" y="0"/>
            <a:chExt cx="4455482" cy="2362299"/>
          </a:xfrm>
        </p:grpSpPr>
        <p:sp>
          <p:nvSpPr>
            <p:cNvPr name="Freeform 4" id="4"/>
            <p:cNvSpPr/>
            <p:nvPr/>
          </p:nvSpPr>
          <p:spPr>
            <a:xfrm flipH="false" flipV="false" rot="0">
              <a:off x="0" y="0"/>
              <a:ext cx="4455482" cy="2362299"/>
            </a:xfrm>
            <a:custGeom>
              <a:avLst/>
              <a:gdLst/>
              <a:ahLst/>
              <a:cxnLst/>
              <a:rect r="r" b="b" t="t" l="l"/>
              <a:pathLst>
                <a:path h="2362299" w="4455482">
                  <a:moveTo>
                    <a:pt x="0" y="0"/>
                  </a:moveTo>
                  <a:lnTo>
                    <a:pt x="4455482" y="0"/>
                  </a:lnTo>
                  <a:lnTo>
                    <a:pt x="4455482" y="2362299"/>
                  </a:lnTo>
                  <a:lnTo>
                    <a:pt x="0" y="2362299"/>
                  </a:lnTo>
                  <a:close/>
                </a:path>
              </a:pathLst>
            </a:custGeom>
            <a:solidFill>
              <a:srgbClr val="000000">
                <a:alpha val="0"/>
              </a:srgbClr>
            </a:solidFill>
            <a:ln w="95250" cap="sq">
              <a:solidFill>
                <a:srgbClr val="FFFFFF"/>
              </a:solidFill>
              <a:prstDash val="solid"/>
              <a:miter/>
            </a:ln>
          </p:spPr>
        </p:sp>
        <p:sp>
          <p:nvSpPr>
            <p:cNvPr name="TextBox 5" id="5"/>
            <p:cNvSpPr txBox="true"/>
            <p:nvPr/>
          </p:nvSpPr>
          <p:spPr>
            <a:xfrm>
              <a:off x="0" y="-38100"/>
              <a:ext cx="4455482" cy="2400399"/>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169834" y="0"/>
            <a:ext cx="2132527" cy="2629674"/>
            <a:chOff x="0" y="0"/>
            <a:chExt cx="1097324" cy="1353139"/>
          </a:xfrm>
        </p:grpSpPr>
        <p:sp>
          <p:nvSpPr>
            <p:cNvPr name="Freeform 7" id="7"/>
            <p:cNvSpPr/>
            <p:nvPr/>
          </p:nvSpPr>
          <p:spPr>
            <a:xfrm flipH="false" flipV="false" rot="0">
              <a:off x="0" y="0"/>
              <a:ext cx="1097324" cy="1353139"/>
            </a:xfrm>
            <a:custGeom>
              <a:avLst/>
              <a:gdLst/>
              <a:ahLst/>
              <a:cxnLst/>
              <a:rect r="r" b="b" t="t" l="l"/>
              <a:pathLst>
                <a:path h="1353139" w="1097324">
                  <a:moveTo>
                    <a:pt x="1097324" y="0"/>
                  </a:moveTo>
                  <a:lnTo>
                    <a:pt x="1097324" y="1353139"/>
                  </a:lnTo>
                  <a:lnTo>
                    <a:pt x="548662" y="1226139"/>
                  </a:lnTo>
                  <a:lnTo>
                    <a:pt x="0" y="1353139"/>
                  </a:lnTo>
                  <a:lnTo>
                    <a:pt x="0" y="0"/>
                  </a:lnTo>
                  <a:lnTo>
                    <a:pt x="1097324" y="0"/>
                  </a:lnTo>
                  <a:close/>
                </a:path>
              </a:pathLst>
            </a:custGeom>
            <a:solidFill>
              <a:srgbClr val="FFFFFF"/>
            </a:solidFill>
          </p:spPr>
        </p:sp>
        <p:sp>
          <p:nvSpPr>
            <p:cNvPr name="TextBox 8" id="8"/>
            <p:cNvSpPr txBox="true"/>
            <p:nvPr/>
          </p:nvSpPr>
          <p:spPr>
            <a:xfrm>
              <a:off x="0" y="-38100"/>
              <a:ext cx="1097324" cy="1264239"/>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195238" y="193946"/>
            <a:ext cx="2054489" cy="1669508"/>
          </a:xfrm>
          <a:custGeom>
            <a:avLst/>
            <a:gdLst/>
            <a:ahLst/>
            <a:cxnLst/>
            <a:rect r="r" b="b" t="t" l="l"/>
            <a:pathLst>
              <a:path h="1669508" w="2054489">
                <a:moveTo>
                  <a:pt x="0" y="0"/>
                </a:moveTo>
                <a:lnTo>
                  <a:pt x="2054490" y="0"/>
                </a:lnTo>
                <a:lnTo>
                  <a:pt x="2054490" y="1669508"/>
                </a:lnTo>
                <a:lnTo>
                  <a:pt x="0" y="1669508"/>
                </a:lnTo>
                <a:lnTo>
                  <a:pt x="0" y="0"/>
                </a:lnTo>
                <a:close/>
              </a:path>
            </a:pathLst>
          </a:custGeom>
          <a:blipFill>
            <a:blip r:embed="rId3"/>
            <a:stretch>
              <a:fillRect l="-5984" t="0" r="-9026" b="0"/>
            </a:stretch>
          </a:blipFill>
        </p:spPr>
      </p:sp>
      <p:grpSp>
        <p:nvGrpSpPr>
          <p:cNvPr name="Group 10" id="10"/>
          <p:cNvGrpSpPr>
            <a:grpSpLocks noChangeAspect="true"/>
          </p:cNvGrpSpPr>
          <p:nvPr/>
        </p:nvGrpSpPr>
        <p:grpSpPr>
          <a:xfrm rot="0">
            <a:off x="8843433" y="2833429"/>
            <a:ext cx="8759021" cy="6424871"/>
            <a:chOff x="0" y="0"/>
            <a:chExt cx="4198620" cy="3079750"/>
          </a:xfrm>
        </p:grpSpPr>
        <p:sp>
          <p:nvSpPr>
            <p:cNvPr name="Freeform 11" id="11"/>
            <p:cNvSpPr/>
            <p:nvPr/>
          </p:nvSpPr>
          <p:spPr>
            <a:xfrm flipH="false" flipV="false" rot="0">
              <a:off x="-12699" y="-2540"/>
              <a:ext cx="4215129" cy="3083560"/>
            </a:xfrm>
            <a:custGeom>
              <a:avLst/>
              <a:gdLst/>
              <a:ahLst/>
              <a:cxnLst/>
              <a:rect r="r" b="b" t="t" l="l"/>
              <a:pathLst>
                <a:path h="3083560" w="4215129">
                  <a:moveTo>
                    <a:pt x="4196079" y="1511300"/>
                  </a:moveTo>
                  <a:cubicBezTo>
                    <a:pt x="4199889" y="1508760"/>
                    <a:pt x="4203699" y="1507490"/>
                    <a:pt x="4206239" y="1503680"/>
                  </a:cubicBezTo>
                  <a:cubicBezTo>
                    <a:pt x="4208779" y="1501140"/>
                    <a:pt x="4213859" y="1497330"/>
                    <a:pt x="4213859" y="1493520"/>
                  </a:cubicBezTo>
                  <a:cubicBezTo>
                    <a:pt x="4213859" y="1490980"/>
                    <a:pt x="4208779" y="1487170"/>
                    <a:pt x="4206239" y="1484630"/>
                  </a:cubicBezTo>
                  <a:lnTo>
                    <a:pt x="4194809" y="1473200"/>
                  </a:lnTo>
                  <a:cubicBezTo>
                    <a:pt x="4197349" y="1470660"/>
                    <a:pt x="4202429" y="1469390"/>
                    <a:pt x="4202429" y="1465580"/>
                  </a:cubicBezTo>
                  <a:cubicBezTo>
                    <a:pt x="4204969" y="1455420"/>
                    <a:pt x="4208779" y="1445260"/>
                    <a:pt x="4208779" y="1435100"/>
                  </a:cubicBezTo>
                  <a:cubicBezTo>
                    <a:pt x="4208779" y="1430020"/>
                    <a:pt x="4199889" y="1426210"/>
                    <a:pt x="4194809" y="1419860"/>
                  </a:cubicBezTo>
                  <a:cubicBezTo>
                    <a:pt x="4199889" y="1419860"/>
                    <a:pt x="4202429" y="1419860"/>
                    <a:pt x="4206239" y="1418590"/>
                  </a:cubicBezTo>
                  <a:lnTo>
                    <a:pt x="4206239" y="1414780"/>
                  </a:lnTo>
                  <a:lnTo>
                    <a:pt x="4194809" y="1414780"/>
                  </a:lnTo>
                  <a:cubicBezTo>
                    <a:pt x="4187189" y="1409700"/>
                    <a:pt x="4179569" y="1399540"/>
                    <a:pt x="4177029" y="1400810"/>
                  </a:cubicBezTo>
                  <a:cubicBezTo>
                    <a:pt x="4163059" y="1408430"/>
                    <a:pt x="4163059" y="1398270"/>
                    <a:pt x="4160519" y="1390650"/>
                  </a:cubicBezTo>
                  <a:cubicBezTo>
                    <a:pt x="4155439" y="1391920"/>
                    <a:pt x="4150359" y="1393190"/>
                    <a:pt x="4146549" y="1391920"/>
                  </a:cubicBezTo>
                  <a:cubicBezTo>
                    <a:pt x="4137659" y="1390650"/>
                    <a:pt x="4128769" y="1386840"/>
                    <a:pt x="4119879" y="1386840"/>
                  </a:cubicBezTo>
                  <a:cubicBezTo>
                    <a:pt x="4108449" y="1385570"/>
                    <a:pt x="4095749" y="1385570"/>
                    <a:pt x="4083049" y="1384300"/>
                  </a:cubicBezTo>
                  <a:cubicBezTo>
                    <a:pt x="4063999" y="1381760"/>
                    <a:pt x="4044949" y="1379220"/>
                    <a:pt x="4025899" y="1376680"/>
                  </a:cubicBezTo>
                  <a:cubicBezTo>
                    <a:pt x="4024629" y="1376680"/>
                    <a:pt x="4022089" y="1379220"/>
                    <a:pt x="4020819" y="1379220"/>
                  </a:cubicBezTo>
                  <a:cubicBezTo>
                    <a:pt x="4010659" y="1377950"/>
                    <a:pt x="4000499" y="1376680"/>
                    <a:pt x="3991609" y="1374140"/>
                  </a:cubicBezTo>
                  <a:cubicBezTo>
                    <a:pt x="3989069" y="1372870"/>
                    <a:pt x="3987799" y="1366520"/>
                    <a:pt x="3987799" y="1363980"/>
                  </a:cubicBezTo>
                  <a:cubicBezTo>
                    <a:pt x="4001769" y="1353820"/>
                    <a:pt x="4015740" y="1343660"/>
                    <a:pt x="4024629" y="1337310"/>
                  </a:cubicBezTo>
                  <a:cubicBezTo>
                    <a:pt x="4034789" y="1336040"/>
                    <a:pt x="4041139" y="1334770"/>
                    <a:pt x="4050029" y="1334770"/>
                  </a:cubicBezTo>
                  <a:cubicBezTo>
                    <a:pt x="4042409" y="1324610"/>
                    <a:pt x="4037329" y="1319530"/>
                    <a:pt x="4030979" y="1311910"/>
                  </a:cubicBezTo>
                  <a:cubicBezTo>
                    <a:pt x="4027169" y="1313180"/>
                    <a:pt x="4023359" y="1314450"/>
                    <a:pt x="4017009" y="1316990"/>
                  </a:cubicBezTo>
                  <a:cubicBezTo>
                    <a:pt x="4017009" y="1310640"/>
                    <a:pt x="4017009" y="1304290"/>
                    <a:pt x="4018279" y="1304290"/>
                  </a:cubicBezTo>
                  <a:cubicBezTo>
                    <a:pt x="4023359" y="1303020"/>
                    <a:pt x="4030979" y="1301750"/>
                    <a:pt x="4034789" y="1304290"/>
                  </a:cubicBezTo>
                  <a:cubicBezTo>
                    <a:pt x="4039869" y="1308100"/>
                    <a:pt x="4042409" y="1314450"/>
                    <a:pt x="4047489" y="1322070"/>
                  </a:cubicBezTo>
                  <a:cubicBezTo>
                    <a:pt x="4050029" y="1322070"/>
                    <a:pt x="4055109" y="1323340"/>
                    <a:pt x="4060189" y="1323340"/>
                  </a:cubicBezTo>
                  <a:cubicBezTo>
                    <a:pt x="4058919" y="1306830"/>
                    <a:pt x="4058919" y="1306830"/>
                    <a:pt x="4044949" y="1282700"/>
                  </a:cubicBezTo>
                  <a:cubicBezTo>
                    <a:pt x="4062729" y="1282700"/>
                    <a:pt x="4067809" y="1277620"/>
                    <a:pt x="4063999" y="1259840"/>
                  </a:cubicBezTo>
                  <a:cubicBezTo>
                    <a:pt x="4075429" y="1258570"/>
                    <a:pt x="4088129" y="1257300"/>
                    <a:pt x="4099559" y="1257300"/>
                  </a:cubicBezTo>
                  <a:cubicBezTo>
                    <a:pt x="4098289" y="1254760"/>
                    <a:pt x="4095749" y="1249680"/>
                    <a:pt x="4094479" y="1245870"/>
                  </a:cubicBezTo>
                  <a:cubicBezTo>
                    <a:pt x="4099559" y="1247140"/>
                    <a:pt x="4103369" y="1248410"/>
                    <a:pt x="4105909" y="1249680"/>
                  </a:cubicBezTo>
                  <a:cubicBezTo>
                    <a:pt x="4107179" y="1243330"/>
                    <a:pt x="4107179" y="1236980"/>
                    <a:pt x="4108449" y="1231900"/>
                  </a:cubicBezTo>
                  <a:cubicBezTo>
                    <a:pt x="4109719" y="1225550"/>
                    <a:pt x="4110989" y="1217930"/>
                    <a:pt x="4112259" y="1211580"/>
                  </a:cubicBezTo>
                  <a:cubicBezTo>
                    <a:pt x="4112259" y="1209040"/>
                    <a:pt x="4110989" y="1205230"/>
                    <a:pt x="4112259" y="1201420"/>
                  </a:cubicBezTo>
                  <a:cubicBezTo>
                    <a:pt x="4116069" y="1191260"/>
                    <a:pt x="4117339" y="1176020"/>
                    <a:pt x="4113529" y="1168400"/>
                  </a:cubicBezTo>
                  <a:cubicBezTo>
                    <a:pt x="4116069" y="1165860"/>
                    <a:pt x="4117339" y="1162050"/>
                    <a:pt x="4117339" y="1159510"/>
                  </a:cubicBezTo>
                  <a:cubicBezTo>
                    <a:pt x="4117339" y="1149350"/>
                    <a:pt x="4117339" y="1137920"/>
                    <a:pt x="4116069" y="1127760"/>
                  </a:cubicBezTo>
                  <a:cubicBezTo>
                    <a:pt x="4114799" y="1117600"/>
                    <a:pt x="4113529" y="1108710"/>
                    <a:pt x="4112259" y="1098550"/>
                  </a:cubicBezTo>
                  <a:cubicBezTo>
                    <a:pt x="4110989" y="1096010"/>
                    <a:pt x="4110989" y="1093470"/>
                    <a:pt x="4112259" y="1089660"/>
                  </a:cubicBezTo>
                  <a:cubicBezTo>
                    <a:pt x="4116069" y="1079500"/>
                    <a:pt x="4118609" y="1069340"/>
                    <a:pt x="4110989" y="1059180"/>
                  </a:cubicBezTo>
                  <a:cubicBezTo>
                    <a:pt x="4108449" y="1056640"/>
                    <a:pt x="4109719" y="1050290"/>
                    <a:pt x="4110989" y="1046480"/>
                  </a:cubicBezTo>
                  <a:cubicBezTo>
                    <a:pt x="4114799" y="1032510"/>
                    <a:pt x="4107179" y="1021080"/>
                    <a:pt x="4093209" y="1018540"/>
                  </a:cubicBezTo>
                  <a:lnTo>
                    <a:pt x="4088129" y="1018540"/>
                  </a:lnTo>
                  <a:cubicBezTo>
                    <a:pt x="4089399" y="1014730"/>
                    <a:pt x="4090669" y="1013460"/>
                    <a:pt x="4091939" y="1010920"/>
                  </a:cubicBezTo>
                  <a:cubicBezTo>
                    <a:pt x="4088129" y="1009650"/>
                    <a:pt x="4084319" y="1009650"/>
                    <a:pt x="4081779" y="1007110"/>
                  </a:cubicBezTo>
                  <a:cubicBezTo>
                    <a:pt x="4079239" y="1005840"/>
                    <a:pt x="4077969" y="1002030"/>
                    <a:pt x="4075429" y="1000760"/>
                  </a:cubicBezTo>
                  <a:cubicBezTo>
                    <a:pt x="4065269" y="995680"/>
                    <a:pt x="4053839" y="990600"/>
                    <a:pt x="4042409" y="985520"/>
                  </a:cubicBezTo>
                  <a:cubicBezTo>
                    <a:pt x="4038599" y="984250"/>
                    <a:pt x="4033519" y="984250"/>
                    <a:pt x="4029709" y="984250"/>
                  </a:cubicBezTo>
                  <a:cubicBezTo>
                    <a:pt x="4027169" y="985520"/>
                    <a:pt x="4025899" y="980440"/>
                    <a:pt x="4023359" y="980440"/>
                  </a:cubicBezTo>
                  <a:cubicBezTo>
                    <a:pt x="4005579" y="976630"/>
                    <a:pt x="3987799" y="974090"/>
                    <a:pt x="3970019" y="969010"/>
                  </a:cubicBezTo>
                  <a:cubicBezTo>
                    <a:pt x="3956049" y="963930"/>
                    <a:pt x="3939539" y="974090"/>
                    <a:pt x="3925569" y="963930"/>
                  </a:cubicBezTo>
                  <a:cubicBezTo>
                    <a:pt x="3924299" y="962660"/>
                    <a:pt x="3921759" y="965200"/>
                    <a:pt x="3920489" y="965200"/>
                  </a:cubicBezTo>
                  <a:cubicBezTo>
                    <a:pt x="3909059" y="962660"/>
                    <a:pt x="3898899" y="969010"/>
                    <a:pt x="3887469" y="965200"/>
                  </a:cubicBezTo>
                  <a:cubicBezTo>
                    <a:pt x="3876039" y="961390"/>
                    <a:pt x="3863339" y="960120"/>
                    <a:pt x="3858259" y="948690"/>
                  </a:cubicBezTo>
                  <a:cubicBezTo>
                    <a:pt x="3853179" y="937260"/>
                    <a:pt x="3849369" y="925830"/>
                    <a:pt x="3849369" y="914400"/>
                  </a:cubicBezTo>
                  <a:cubicBezTo>
                    <a:pt x="3850639" y="900430"/>
                    <a:pt x="3856989" y="885190"/>
                    <a:pt x="3832859" y="887730"/>
                  </a:cubicBezTo>
                  <a:cubicBezTo>
                    <a:pt x="3834129" y="885190"/>
                    <a:pt x="3834129" y="882650"/>
                    <a:pt x="3835399" y="881380"/>
                  </a:cubicBezTo>
                  <a:cubicBezTo>
                    <a:pt x="3761739" y="873760"/>
                    <a:pt x="3688079" y="867410"/>
                    <a:pt x="3615689" y="859790"/>
                  </a:cubicBezTo>
                  <a:cubicBezTo>
                    <a:pt x="3613149" y="850900"/>
                    <a:pt x="3610609" y="840740"/>
                    <a:pt x="3608069" y="826770"/>
                  </a:cubicBezTo>
                  <a:cubicBezTo>
                    <a:pt x="3622039" y="842010"/>
                    <a:pt x="3634739" y="850900"/>
                    <a:pt x="3652519" y="849630"/>
                  </a:cubicBezTo>
                  <a:cubicBezTo>
                    <a:pt x="3653789" y="839470"/>
                    <a:pt x="3652519" y="831850"/>
                    <a:pt x="3642359" y="825500"/>
                  </a:cubicBezTo>
                  <a:cubicBezTo>
                    <a:pt x="3641089" y="824230"/>
                    <a:pt x="3639819" y="819150"/>
                    <a:pt x="3641089" y="816610"/>
                  </a:cubicBezTo>
                  <a:cubicBezTo>
                    <a:pt x="3646169" y="803910"/>
                    <a:pt x="3651249" y="792480"/>
                    <a:pt x="3655059" y="781050"/>
                  </a:cubicBezTo>
                  <a:cubicBezTo>
                    <a:pt x="3660139" y="784860"/>
                    <a:pt x="3663949" y="787400"/>
                    <a:pt x="3669029" y="789940"/>
                  </a:cubicBezTo>
                  <a:lnTo>
                    <a:pt x="3671569" y="787400"/>
                  </a:lnTo>
                  <a:lnTo>
                    <a:pt x="3656329" y="764540"/>
                  </a:lnTo>
                  <a:cubicBezTo>
                    <a:pt x="3666489" y="767080"/>
                    <a:pt x="3675379" y="768350"/>
                    <a:pt x="3686809" y="770890"/>
                  </a:cubicBezTo>
                  <a:cubicBezTo>
                    <a:pt x="3682999" y="763270"/>
                    <a:pt x="3679189" y="758190"/>
                    <a:pt x="3679189" y="758190"/>
                  </a:cubicBezTo>
                  <a:cubicBezTo>
                    <a:pt x="3685539" y="753110"/>
                    <a:pt x="3691889" y="748030"/>
                    <a:pt x="3700779" y="741680"/>
                  </a:cubicBezTo>
                  <a:cubicBezTo>
                    <a:pt x="3700779" y="740410"/>
                    <a:pt x="3702049" y="732790"/>
                    <a:pt x="3705859" y="731520"/>
                  </a:cubicBezTo>
                  <a:cubicBezTo>
                    <a:pt x="3713479" y="727710"/>
                    <a:pt x="3716019" y="734060"/>
                    <a:pt x="3718559" y="740410"/>
                  </a:cubicBezTo>
                  <a:cubicBezTo>
                    <a:pt x="3719829" y="744220"/>
                    <a:pt x="3727449" y="745490"/>
                    <a:pt x="3732529" y="746760"/>
                  </a:cubicBezTo>
                  <a:cubicBezTo>
                    <a:pt x="3737609" y="748030"/>
                    <a:pt x="3743959" y="748030"/>
                    <a:pt x="3750309" y="746760"/>
                  </a:cubicBezTo>
                  <a:cubicBezTo>
                    <a:pt x="3760469" y="746760"/>
                    <a:pt x="3770629" y="745490"/>
                    <a:pt x="3784599" y="744220"/>
                  </a:cubicBezTo>
                  <a:cubicBezTo>
                    <a:pt x="3774440" y="741680"/>
                    <a:pt x="3766819" y="739140"/>
                    <a:pt x="3760469" y="737870"/>
                  </a:cubicBezTo>
                  <a:cubicBezTo>
                    <a:pt x="3760469" y="736600"/>
                    <a:pt x="3760469" y="735330"/>
                    <a:pt x="3759199" y="734060"/>
                  </a:cubicBezTo>
                  <a:cubicBezTo>
                    <a:pt x="3769359" y="731520"/>
                    <a:pt x="3779519" y="728980"/>
                    <a:pt x="3788409" y="726440"/>
                  </a:cubicBezTo>
                  <a:cubicBezTo>
                    <a:pt x="3798569" y="728980"/>
                    <a:pt x="3807459" y="732790"/>
                    <a:pt x="3815079" y="735330"/>
                  </a:cubicBezTo>
                  <a:cubicBezTo>
                    <a:pt x="3817619" y="758190"/>
                    <a:pt x="3832859" y="739140"/>
                    <a:pt x="3841749" y="741680"/>
                  </a:cubicBezTo>
                  <a:cubicBezTo>
                    <a:pt x="3839209" y="736600"/>
                    <a:pt x="3835399" y="731520"/>
                    <a:pt x="3831590" y="725170"/>
                  </a:cubicBezTo>
                  <a:cubicBezTo>
                    <a:pt x="3848099" y="727710"/>
                    <a:pt x="3864610" y="727710"/>
                    <a:pt x="3876040" y="740410"/>
                  </a:cubicBezTo>
                  <a:cubicBezTo>
                    <a:pt x="3877310" y="741680"/>
                    <a:pt x="3882390" y="740410"/>
                    <a:pt x="3884930" y="739140"/>
                  </a:cubicBezTo>
                  <a:cubicBezTo>
                    <a:pt x="3888740" y="740410"/>
                    <a:pt x="3895090" y="742950"/>
                    <a:pt x="3897630" y="741680"/>
                  </a:cubicBezTo>
                  <a:cubicBezTo>
                    <a:pt x="3901440" y="737870"/>
                    <a:pt x="3901440" y="731520"/>
                    <a:pt x="3905250" y="723900"/>
                  </a:cubicBezTo>
                  <a:cubicBezTo>
                    <a:pt x="3914140" y="739140"/>
                    <a:pt x="3923030" y="730250"/>
                    <a:pt x="3931920" y="723900"/>
                  </a:cubicBezTo>
                  <a:cubicBezTo>
                    <a:pt x="3930650" y="727710"/>
                    <a:pt x="3930650" y="730250"/>
                    <a:pt x="3930650" y="730250"/>
                  </a:cubicBezTo>
                  <a:cubicBezTo>
                    <a:pt x="3938270" y="734060"/>
                    <a:pt x="3944620" y="736600"/>
                    <a:pt x="3953510" y="740410"/>
                  </a:cubicBezTo>
                  <a:cubicBezTo>
                    <a:pt x="3959860" y="737870"/>
                    <a:pt x="3967480" y="728980"/>
                    <a:pt x="3978910" y="737870"/>
                  </a:cubicBezTo>
                  <a:cubicBezTo>
                    <a:pt x="3980180" y="739140"/>
                    <a:pt x="3985260" y="736600"/>
                    <a:pt x="3989069" y="736600"/>
                  </a:cubicBezTo>
                  <a:cubicBezTo>
                    <a:pt x="3992879" y="735330"/>
                    <a:pt x="3995419" y="735330"/>
                    <a:pt x="3996690" y="734060"/>
                  </a:cubicBezTo>
                  <a:cubicBezTo>
                    <a:pt x="3999230" y="725170"/>
                    <a:pt x="4000499" y="717550"/>
                    <a:pt x="4004310" y="709930"/>
                  </a:cubicBezTo>
                  <a:cubicBezTo>
                    <a:pt x="4008120" y="702310"/>
                    <a:pt x="4006850" y="694690"/>
                    <a:pt x="3999230" y="692150"/>
                  </a:cubicBezTo>
                  <a:cubicBezTo>
                    <a:pt x="3996690" y="690880"/>
                    <a:pt x="3994150" y="690880"/>
                    <a:pt x="3992880" y="689610"/>
                  </a:cubicBezTo>
                  <a:cubicBezTo>
                    <a:pt x="4004310" y="678180"/>
                    <a:pt x="4014470" y="670560"/>
                    <a:pt x="4030980" y="675640"/>
                  </a:cubicBezTo>
                  <a:cubicBezTo>
                    <a:pt x="4034790" y="676910"/>
                    <a:pt x="4039870" y="671830"/>
                    <a:pt x="4046220" y="668020"/>
                  </a:cubicBezTo>
                  <a:cubicBezTo>
                    <a:pt x="4042410" y="664210"/>
                    <a:pt x="4039870" y="662940"/>
                    <a:pt x="4037330" y="661670"/>
                  </a:cubicBezTo>
                  <a:cubicBezTo>
                    <a:pt x="4047490" y="640080"/>
                    <a:pt x="4064000" y="654050"/>
                    <a:pt x="4079240" y="654050"/>
                  </a:cubicBezTo>
                  <a:cubicBezTo>
                    <a:pt x="4074160" y="650240"/>
                    <a:pt x="4071619" y="646430"/>
                    <a:pt x="4069080" y="645160"/>
                  </a:cubicBezTo>
                  <a:cubicBezTo>
                    <a:pt x="4076700" y="641350"/>
                    <a:pt x="4084320" y="638810"/>
                    <a:pt x="4090670" y="635000"/>
                  </a:cubicBezTo>
                  <a:cubicBezTo>
                    <a:pt x="4091940" y="629920"/>
                    <a:pt x="4090670" y="624840"/>
                    <a:pt x="4091940" y="622300"/>
                  </a:cubicBezTo>
                  <a:cubicBezTo>
                    <a:pt x="4098290" y="612140"/>
                    <a:pt x="4094480" y="604520"/>
                    <a:pt x="4084320" y="599440"/>
                  </a:cubicBezTo>
                  <a:cubicBezTo>
                    <a:pt x="4080510" y="596900"/>
                    <a:pt x="4076700" y="591820"/>
                    <a:pt x="4074160" y="588010"/>
                  </a:cubicBezTo>
                  <a:cubicBezTo>
                    <a:pt x="4077970" y="588010"/>
                    <a:pt x="4083050" y="586740"/>
                    <a:pt x="4088130" y="586740"/>
                  </a:cubicBezTo>
                  <a:lnTo>
                    <a:pt x="4088130" y="571500"/>
                  </a:lnTo>
                  <a:cubicBezTo>
                    <a:pt x="4090670" y="571500"/>
                    <a:pt x="4093210" y="571500"/>
                    <a:pt x="4095750" y="572770"/>
                  </a:cubicBezTo>
                  <a:cubicBezTo>
                    <a:pt x="4097020" y="557530"/>
                    <a:pt x="4098290" y="542290"/>
                    <a:pt x="4100830" y="525780"/>
                  </a:cubicBezTo>
                  <a:cubicBezTo>
                    <a:pt x="4086860" y="518160"/>
                    <a:pt x="4094480" y="509270"/>
                    <a:pt x="4102100" y="497840"/>
                  </a:cubicBezTo>
                  <a:cubicBezTo>
                    <a:pt x="4102100" y="497840"/>
                    <a:pt x="4099560" y="496570"/>
                    <a:pt x="4097020" y="496570"/>
                  </a:cubicBezTo>
                  <a:cubicBezTo>
                    <a:pt x="4098290" y="491490"/>
                    <a:pt x="4100830" y="486410"/>
                    <a:pt x="4102100" y="481330"/>
                  </a:cubicBezTo>
                  <a:cubicBezTo>
                    <a:pt x="4104640" y="471170"/>
                    <a:pt x="4100830" y="469900"/>
                    <a:pt x="4089400" y="474980"/>
                  </a:cubicBezTo>
                  <a:cubicBezTo>
                    <a:pt x="4088130" y="472440"/>
                    <a:pt x="4086860" y="468630"/>
                    <a:pt x="4084320" y="466090"/>
                  </a:cubicBezTo>
                  <a:cubicBezTo>
                    <a:pt x="4083050" y="467360"/>
                    <a:pt x="4083050" y="468630"/>
                    <a:pt x="4081780" y="469900"/>
                  </a:cubicBezTo>
                  <a:cubicBezTo>
                    <a:pt x="4076700" y="468630"/>
                    <a:pt x="4072890" y="466090"/>
                    <a:pt x="4067810" y="464820"/>
                  </a:cubicBezTo>
                  <a:cubicBezTo>
                    <a:pt x="4042410" y="454660"/>
                    <a:pt x="4015740" y="457200"/>
                    <a:pt x="3990340" y="455930"/>
                  </a:cubicBezTo>
                  <a:cubicBezTo>
                    <a:pt x="3986530" y="455930"/>
                    <a:pt x="3981450" y="459740"/>
                    <a:pt x="3977640" y="459740"/>
                  </a:cubicBezTo>
                  <a:cubicBezTo>
                    <a:pt x="3962400" y="458470"/>
                    <a:pt x="3948430" y="453390"/>
                    <a:pt x="3934460" y="452120"/>
                  </a:cubicBezTo>
                  <a:cubicBezTo>
                    <a:pt x="3915410" y="450850"/>
                    <a:pt x="3896360" y="450850"/>
                    <a:pt x="3877310" y="450850"/>
                  </a:cubicBezTo>
                  <a:cubicBezTo>
                    <a:pt x="3863340" y="450850"/>
                    <a:pt x="3860800" y="443230"/>
                    <a:pt x="3862070" y="433070"/>
                  </a:cubicBezTo>
                  <a:cubicBezTo>
                    <a:pt x="3867150" y="429260"/>
                    <a:pt x="3872230" y="421640"/>
                    <a:pt x="3872230" y="420370"/>
                  </a:cubicBezTo>
                  <a:cubicBezTo>
                    <a:pt x="3855720" y="407670"/>
                    <a:pt x="3870960" y="398780"/>
                    <a:pt x="3874770" y="388620"/>
                  </a:cubicBezTo>
                  <a:cubicBezTo>
                    <a:pt x="3873500" y="363220"/>
                    <a:pt x="3872230" y="337820"/>
                    <a:pt x="3870960" y="311150"/>
                  </a:cubicBezTo>
                  <a:cubicBezTo>
                    <a:pt x="3873500" y="309880"/>
                    <a:pt x="3878580" y="308610"/>
                    <a:pt x="3882390" y="307340"/>
                  </a:cubicBezTo>
                  <a:cubicBezTo>
                    <a:pt x="3881120" y="303530"/>
                    <a:pt x="3878580" y="299720"/>
                    <a:pt x="3878580" y="295910"/>
                  </a:cubicBezTo>
                  <a:cubicBezTo>
                    <a:pt x="3882390" y="280670"/>
                    <a:pt x="3883660" y="265430"/>
                    <a:pt x="3867150" y="254000"/>
                  </a:cubicBezTo>
                  <a:cubicBezTo>
                    <a:pt x="3874770" y="248920"/>
                    <a:pt x="3881120" y="245110"/>
                    <a:pt x="3888740" y="240030"/>
                  </a:cubicBezTo>
                  <a:cubicBezTo>
                    <a:pt x="3887470" y="238760"/>
                    <a:pt x="3886200" y="236220"/>
                    <a:pt x="3886200" y="234950"/>
                  </a:cubicBezTo>
                  <a:cubicBezTo>
                    <a:pt x="3886200" y="233680"/>
                    <a:pt x="3884930" y="233680"/>
                    <a:pt x="3883660" y="233680"/>
                  </a:cubicBezTo>
                  <a:cubicBezTo>
                    <a:pt x="3870960" y="233680"/>
                    <a:pt x="3865880" y="231140"/>
                    <a:pt x="3864610" y="218440"/>
                  </a:cubicBezTo>
                  <a:cubicBezTo>
                    <a:pt x="3864610" y="215900"/>
                    <a:pt x="3864610" y="212090"/>
                    <a:pt x="3867150" y="209550"/>
                  </a:cubicBezTo>
                  <a:cubicBezTo>
                    <a:pt x="3872230" y="205740"/>
                    <a:pt x="3877310" y="201930"/>
                    <a:pt x="3883660" y="199390"/>
                  </a:cubicBezTo>
                  <a:cubicBezTo>
                    <a:pt x="3886200" y="198120"/>
                    <a:pt x="3891280" y="199390"/>
                    <a:pt x="3893820" y="200660"/>
                  </a:cubicBezTo>
                  <a:cubicBezTo>
                    <a:pt x="3907790" y="208280"/>
                    <a:pt x="3909060" y="208280"/>
                    <a:pt x="3911600" y="191770"/>
                  </a:cubicBezTo>
                  <a:cubicBezTo>
                    <a:pt x="3914140" y="193040"/>
                    <a:pt x="3916680" y="194310"/>
                    <a:pt x="3920490" y="195580"/>
                  </a:cubicBezTo>
                  <a:cubicBezTo>
                    <a:pt x="3919220" y="190500"/>
                    <a:pt x="3919220" y="186690"/>
                    <a:pt x="3916680" y="182880"/>
                  </a:cubicBezTo>
                  <a:cubicBezTo>
                    <a:pt x="3916680" y="181610"/>
                    <a:pt x="3914140" y="180340"/>
                    <a:pt x="3911600" y="179070"/>
                  </a:cubicBezTo>
                  <a:cubicBezTo>
                    <a:pt x="3914140" y="177800"/>
                    <a:pt x="3916680" y="175260"/>
                    <a:pt x="3919220" y="176530"/>
                  </a:cubicBezTo>
                  <a:cubicBezTo>
                    <a:pt x="3931920" y="180340"/>
                    <a:pt x="3939540" y="171450"/>
                    <a:pt x="3948430" y="166370"/>
                  </a:cubicBezTo>
                  <a:cubicBezTo>
                    <a:pt x="3940810" y="156210"/>
                    <a:pt x="3933190" y="147320"/>
                    <a:pt x="3926840" y="137160"/>
                  </a:cubicBezTo>
                  <a:cubicBezTo>
                    <a:pt x="3937000" y="132080"/>
                    <a:pt x="3944620" y="129540"/>
                    <a:pt x="3952240" y="125730"/>
                  </a:cubicBezTo>
                  <a:cubicBezTo>
                    <a:pt x="3935730" y="97790"/>
                    <a:pt x="3935730" y="97790"/>
                    <a:pt x="3947160" y="86360"/>
                  </a:cubicBezTo>
                  <a:cubicBezTo>
                    <a:pt x="3947160" y="85090"/>
                    <a:pt x="3945890" y="83820"/>
                    <a:pt x="3945890" y="82550"/>
                  </a:cubicBezTo>
                  <a:cubicBezTo>
                    <a:pt x="3942080" y="83820"/>
                    <a:pt x="3937000" y="85090"/>
                    <a:pt x="3933190" y="87630"/>
                  </a:cubicBezTo>
                  <a:lnTo>
                    <a:pt x="3931920" y="86360"/>
                  </a:lnTo>
                  <a:cubicBezTo>
                    <a:pt x="3937000" y="81280"/>
                    <a:pt x="3942080" y="77470"/>
                    <a:pt x="3947160" y="72390"/>
                  </a:cubicBezTo>
                  <a:cubicBezTo>
                    <a:pt x="3947160" y="68580"/>
                    <a:pt x="3949700" y="59690"/>
                    <a:pt x="3947160" y="57150"/>
                  </a:cubicBezTo>
                  <a:cubicBezTo>
                    <a:pt x="3937000" y="48260"/>
                    <a:pt x="3948430" y="39370"/>
                    <a:pt x="3945890" y="30480"/>
                  </a:cubicBezTo>
                  <a:cubicBezTo>
                    <a:pt x="3944620" y="27940"/>
                    <a:pt x="3945890" y="21590"/>
                    <a:pt x="3944620" y="21590"/>
                  </a:cubicBezTo>
                  <a:cubicBezTo>
                    <a:pt x="3937000" y="17780"/>
                    <a:pt x="3928110" y="11430"/>
                    <a:pt x="3919220" y="11430"/>
                  </a:cubicBezTo>
                  <a:cubicBezTo>
                    <a:pt x="3898900" y="10160"/>
                    <a:pt x="3878580" y="12700"/>
                    <a:pt x="3858260" y="12700"/>
                  </a:cubicBezTo>
                  <a:lnTo>
                    <a:pt x="3793490" y="12700"/>
                  </a:lnTo>
                  <a:cubicBezTo>
                    <a:pt x="3778250" y="12700"/>
                    <a:pt x="3765550" y="8890"/>
                    <a:pt x="3750310" y="5080"/>
                  </a:cubicBezTo>
                  <a:cubicBezTo>
                    <a:pt x="3732530" y="0"/>
                    <a:pt x="3713480" y="3810"/>
                    <a:pt x="3694430" y="5080"/>
                  </a:cubicBezTo>
                  <a:cubicBezTo>
                    <a:pt x="3653790" y="6350"/>
                    <a:pt x="3613150" y="6350"/>
                    <a:pt x="3572510" y="7620"/>
                  </a:cubicBezTo>
                  <a:cubicBezTo>
                    <a:pt x="3553460" y="7620"/>
                    <a:pt x="3533140" y="10160"/>
                    <a:pt x="3514090" y="11430"/>
                  </a:cubicBezTo>
                  <a:cubicBezTo>
                    <a:pt x="3489960" y="12700"/>
                    <a:pt x="3465830" y="11430"/>
                    <a:pt x="3441700" y="12700"/>
                  </a:cubicBezTo>
                  <a:cubicBezTo>
                    <a:pt x="3416300" y="13970"/>
                    <a:pt x="3390900" y="16510"/>
                    <a:pt x="3365500" y="17780"/>
                  </a:cubicBezTo>
                  <a:cubicBezTo>
                    <a:pt x="3335020" y="19050"/>
                    <a:pt x="3304540" y="19050"/>
                    <a:pt x="3274060" y="20320"/>
                  </a:cubicBezTo>
                  <a:lnTo>
                    <a:pt x="3178810" y="24130"/>
                  </a:lnTo>
                  <a:cubicBezTo>
                    <a:pt x="3149600" y="25400"/>
                    <a:pt x="3121660" y="25400"/>
                    <a:pt x="3092450" y="25400"/>
                  </a:cubicBezTo>
                  <a:cubicBezTo>
                    <a:pt x="3070860" y="25400"/>
                    <a:pt x="3048000" y="26670"/>
                    <a:pt x="3026410" y="27940"/>
                  </a:cubicBezTo>
                  <a:lnTo>
                    <a:pt x="2961640" y="31750"/>
                  </a:lnTo>
                  <a:cubicBezTo>
                    <a:pt x="2946400" y="33020"/>
                    <a:pt x="2931160" y="33020"/>
                    <a:pt x="2914650" y="34290"/>
                  </a:cubicBezTo>
                  <a:cubicBezTo>
                    <a:pt x="2889250" y="35560"/>
                    <a:pt x="2863850" y="35560"/>
                    <a:pt x="2838450" y="36830"/>
                  </a:cubicBezTo>
                  <a:cubicBezTo>
                    <a:pt x="2809240" y="38100"/>
                    <a:pt x="2781300" y="40640"/>
                    <a:pt x="2753360" y="41910"/>
                  </a:cubicBezTo>
                  <a:cubicBezTo>
                    <a:pt x="2724150" y="44450"/>
                    <a:pt x="2696210" y="46990"/>
                    <a:pt x="2667000" y="49530"/>
                  </a:cubicBezTo>
                  <a:cubicBezTo>
                    <a:pt x="2655570" y="50800"/>
                    <a:pt x="2644140" y="50800"/>
                    <a:pt x="2631440" y="52070"/>
                  </a:cubicBezTo>
                  <a:lnTo>
                    <a:pt x="2594610" y="52070"/>
                  </a:lnTo>
                  <a:cubicBezTo>
                    <a:pt x="2552700" y="54610"/>
                    <a:pt x="2512060" y="58420"/>
                    <a:pt x="2470150" y="60960"/>
                  </a:cubicBezTo>
                  <a:cubicBezTo>
                    <a:pt x="2444750" y="62230"/>
                    <a:pt x="2418080" y="63500"/>
                    <a:pt x="2392680" y="66040"/>
                  </a:cubicBezTo>
                  <a:cubicBezTo>
                    <a:pt x="2377440" y="67310"/>
                    <a:pt x="2360930" y="69850"/>
                    <a:pt x="2345690" y="71120"/>
                  </a:cubicBezTo>
                  <a:lnTo>
                    <a:pt x="2242819" y="78740"/>
                  </a:lnTo>
                  <a:cubicBezTo>
                    <a:pt x="2221230" y="80010"/>
                    <a:pt x="2200909" y="85090"/>
                    <a:pt x="2180590" y="86360"/>
                  </a:cubicBezTo>
                  <a:cubicBezTo>
                    <a:pt x="2148840" y="88900"/>
                    <a:pt x="2115819" y="90170"/>
                    <a:pt x="2084069" y="92710"/>
                  </a:cubicBezTo>
                  <a:cubicBezTo>
                    <a:pt x="2076449" y="92710"/>
                    <a:pt x="2067559" y="93980"/>
                    <a:pt x="2059940" y="93980"/>
                  </a:cubicBezTo>
                  <a:cubicBezTo>
                    <a:pt x="2032000" y="96520"/>
                    <a:pt x="2005330" y="99060"/>
                    <a:pt x="1977390" y="101600"/>
                  </a:cubicBezTo>
                  <a:cubicBezTo>
                    <a:pt x="1962150" y="102870"/>
                    <a:pt x="1945640" y="105410"/>
                    <a:pt x="1930400" y="106680"/>
                  </a:cubicBezTo>
                  <a:cubicBezTo>
                    <a:pt x="1911350" y="107950"/>
                    <a:pt x="1892300" y="109220"/>
                    <a:pt x="1874520" y="110490"/>
                  </a:cubicBezTo>
                  <a:cubicBezTo>
                    <a:pt x="1838960" y="114300"/>
                    <a:pt x="1802130" y="118110"/>
                    <a:pt x="1766570" y="121920"/>
                  </a:cubicBezTo>
                  <a:cubicBezTo>
                    <a:pt x="1760220" y="123190"/>
                    <a:pt x="1755140" y="127000"/>
                    <a:pt x="1748790" y="127000"/>
                  </a:cubicBezTo>
                  <a:cubicBezTo>
                    <a:pt x="1719580" y="129540"/>
                    <a:pt x="1690370" y="129540"/>
                    <a:pt x="1662430" y="133350"/>
                  </a:cubicBezTo>
                  <a:cubicBezTo>
                    <a:pt x="1647190" y="135890"/>
                    <a:pt x="1630680" y="129540"/>
                    <a:pt x="1616710" y="142240"/>
                  </a:cubicBezTo>
                  <a:cubicBezTo>
                    <a:pt x="1611630" y="146050"/>
                    <a:pt x="1597660" y="139700"/>
                    <a:pt x="1588770" y="140970"/>
                  </a:cubicBezTo>
                  <a:cubicBezTo>
                    <a:pt x="1553210" y="144780"/>
                    <a:pt x="1517650" y="149860"/>
                    <a:pt x="1483360" y="153670"/>
                  </a:cubicBezTo>
                  <a:cubicBezTo>
                    <a:pt x="1455420" y="157480"/>
                    <a:pt x="1428750" y="160020"/>
                    <a:pt x="1400810" y="163830"/>
                  </a:cubicBezTo>
                  <a:cubicBezTo>
                    <a:pt x="1390650" y="165100"/>
                    <a:pt x="1380490" y="168910"/>
                    <a:pt x="1371600" y="170180"/>
                  </a:cubicBezTo>
                  <a:cubicBezTo>
                    <a:pt x="1346200" y="172720"/>
                    <a:pt x="1320800" y="175260"/>
                    <a:pt x="1296670" y="177800"/>
                  </a:cubicBezTo>
                  <a:cubicBezTo>
                    <a:pt x="1296670" y="182880"/>
                    <a:pt x="1296670" y="185420"/>
                    <a:pt x="1295400" y="187960"/>
                  </a:cubicBezTo>
                  <a:cubicBezTo>
                    <a:pt x="1292860" y="185420"/>
                    <a:pt x="1290320" y="181610"/>
                    <a:pt x="1287780" y="176530"/>
                  </a:cubicBezTo>
                  <a:cubicBezTo>
                    <a:pt x="1282700" y="190500"/>
                    <a:pt x="1272540" y="181610"/>
                    <a:pt x="1264920" y="182880"/>
                  </a:cubicBezTo>
                  <a:cubicBezTo>
                    <a:pt x="1250950" y="185420"/>
                    <a:pt x="1235710" y="189230"/>
                    <a:pt x="1221740" y="190500"/>
                  </a:cubicBezTo>
                  <a:cubicBezTo>
                    <a:pt x="1196340" y="194310"/>
                    <a:pt x="1170940" y="196850"/>
                    <a:pt x="1145540" y="199390"/>
                  </a:cubicBezTo>
                  <a:cubicBezTo>
                    <a:pt x="1123950" y="201930"/>
                    <a:pt x="1102360" y="207010"/>
                    <a:pt x="1080770" y="210820"/>
                  </a:cubicBezTo>
                  <a:cubicBezTo>
                    <a:pt x="1043940" y="217170"/>
                    <a:pt x="1005840" y="220980"/>
                    <a:pt x="969010" y="227330"/>
                  </a:cubicBezTo>
                  <a:cubicBezTo>
                    <a:pt x="943610" y="231140"/>
                    <a:pt x="918210" y="237490"/>
                    <a:pt x="891540" y="241300"/>
                  </a:cubicBezTo>
                  <a:cubicBezTo>
                    <a:pt x="864870" y="246380"/>
                    <a:pt x="836930" y="250190"/>
                    <a:pt x="810260" y="255270"/>
                  </a:cubicBezTo>
                  <a:cubicBezTo>
                    <a:pt x="791210" y="259080"/>
                    <a:pt x="772160" y="264160"/>
                    <a:pt x="753110" y="267970"/>
                  </a:cubicBezTo>
                  <a:cubicBezTo>
                    <a:pt x="715010" y="274320"/>
                    <a:pt x="675640" y="280670"/>
                    <a:pt x="637540" y="287020"/>
                  </a:cubicBezTo>
                  <a:cubicBezTo>
                    <a:pt x="623570" y="289560"/>
                    <a:pt x="610870" y="294640"/>
                    <a:pt x="596900" y="297180"/>
                  </a:cubicBezTo>
                  <a:cubicBezTo>
                    <a:pt x="572770" y="302260"/>
                    <a:pt x="548640" y="304800"/>
                    <a:pt x="524510" y="309880"/>
                  </a:cubicBezTo>
                  <a:cubicBezTo>
                    <a:pt x="506730" y="313690"/>
                    <a:pt x="490220" y="320040"/>
                    <a:pt x="473710" y="322580"/>
                  </a:cubicBezTo>
                  <a:cubicBezTo>
                    <a:pt x="438150" y="330200"/>
                    <a:pt x="402590" y="335280"/>
                    <a:pt x="367030" y="341630"/>
                  </a:cubicBezTo>
                  <a:cubicBezTo>
                    <a:pt x="351790" y="344170"/>
                    <a:pt x="336550" y="349250"/>
                    <a:pt x="321310" y="353060"/>
                  </a:cubicBezTo>
                  <a:cubicBezTo>
                    <a:pt x="297180" y="359410"/>
                    <a:pt x="271780" y="364490"/>
                    <a:pt x="247650" y="370840"/>
                  </a:cubicBezTo>
                  <a:cubicBezTo>
                    <a:pt x="241300" y="372110"/>
                    <a:pt x="234950" y="375920"/>
                    <a:pt x="227330" y="377190"/>
                  </a:cubicBezTo>
                  <a:cubicBezTo>
                    <a:pt x="219710" y="378460"/>
                    <a:pt x="212090" y="378460"/>
                    <a:pt x="204470" y="379730"/>
                  </a:cubicBezTo>
                  <a:cubicBezTo>
                    <a:pt x="189230" y="383540"/>
                    <a:pt x="173990" y="387350"/>
                    <a:pt x="160020" y="391160"/>
                  </a:cubicBezTo>
                  <a:cubicBezTo>
                    <a:pt x="129540" y="398780"/>
                    <a:pt x="114300" y="401320"/>
                    <a:pt x="100330" y="408940"/>
                  </a:cubicBezTo>
                  <a:cubicBezTo>
                    <a:pt x="87630" y="415290"/>
                    <a:pt x="69850" y="414020"/>
                    <a:pt x="64770" y="434340"/>
                  </a:cubicBezTo>
                  <a:cubicBezTo>
                    <a:pt x="62230" y="440690"/>
                    <a:pt x="55880" y="444500"/>
                    <a:pt x="67310" y="447040"/>
                  </a:cubicBezTo>
                  <a:cubicBezTo>
                    <a:pt x="68580" y="447040"/>
                    <a:pt x="71120" y="450850"/>
                    <a:pt x="69850" y="452120"/>
                  </a:cubicBezTo>
                  <a:cubicBezTo>
                    <a:pt x="67310" y="459740"/>
                    <a:pt x="64770" y="467360"/>
                    <a:pt x="62230" y="477520"/>
                  </a:cubicBezTo>
                  <a:cubicBezTo>
                    <a:pt x="62230" y="477520"/>
                    <a:pt x="64770" y="478790"/>
                    <a:pt x="67310" y="481330"/>
                  </a:cubicBezTo>
                  <a:cubicBezTo>
                    <a:pt x="59690" y="488950"/>
                    <a:pt x="59690" y="516890"/>
                    <a:pt x="64770" y="525780"/>
                  </a:cubicBezTo>
                  <a:cubicBezTo>
                    <a:pt x="67310" y="530860"/>
                    <a:pt x="68580" y="537210"/>
                    <a:pt x="69850" y="543560"/>
                  </a:cubicBezTo>
                  <a:cubicBezTo>
                    <a:pt x="54610" y="547370"/>
                    <a:pt x="72390" y="556260"/>
                    <a:pt x="67310" y="561340"/>
                  </a:cubicBezTo>
                  <a:cubicBezTo>
                    <a:pt x="69850" y="561340"/>
                    <a:pt x="72390" y="561340"/>
                    <a:pt x="76200" y="562610"/>
                  </a:cubicBezTo>
                  <a:cubicBezTo>
                    <a:pt x="73660" y="566420"/>
                    <a:pt x="71120" y="568960"/>
                    <a:pt x="69850" y="570230"/>
                  </a:cubicBezTo>
                  <a:cubicBezTo>
                    <a:pt x="72390" y="572770"/>
                    <a:pt x="76200" y="574040"/>
                    <a:pt x="78740" y="576580"/>
                  </a:cubicBezTo>
                  <a:cubicBezTo>
                    <a:pt x="64770" y="595630"/>
                    <a:pt x="64770" y="604520"/>
                    <a:pt x="81280" y="621030"/>
                  </a:cubicBezTo>
                  <a:cubicBezTo>
                    <a:pt x="82550" y="622300"/>
                    <a:pt x="85090" y="624840"/>
                    <a:pt x="85090" y="626110"/>
                  </a:cubicBezTo>
                  <a:cubicBezTo>
                    <a:pt x="81280" y="640080"/>
                    <a:pt x="82550" y="652780"/>
                    <a:pt x="91440" y="664210"/>
                  </a:cubicBezTo>
                  <a:cubicBezTo>
                    <a:pt x="91440" y="664210"/>
                    <a:pt x="90170" y="668020"/>
                    <a:pt x="87630" y="670560"/>
                  </a:cubicBezTo>
                  <a:cubicBezTo>
                    <a:pt x="91440" y="669290"/>
                    <a:pt x="93980" y="668020"/>
                    <a:pt x="96520" y="668020"/>
                  </a:cubicBezTo>
                  <a:lnTo>
                    <a:pt x="92710" y="690880"/>
                  </a:lnTo>
                  <a:lnTo>
                    <a:pt x="106680" y="690880"/>
                  </a:lnTo>
                  <a:cubicBezTo>
                    <a:pt x="110490" y="695960"/>
                    <a:pt x="114300" y="699770"/>
                    <a:pt x="114300" y="701040"/>
                  </a:cubicBezTo>
                  <a:cubicBezTo>
                    <a:pt x="118110" y="697230"/>
                    <a:pt x="120650" y="695960"/>
                    <a:pt x="121920" y="694690"/>
                  </a:cubicBezTo>
                  <a:cubicBezTo>
                    <a:pt x="128270" y="704850"/>
                    <a:pt x="133350" y="712470"/>
                    <a:pt x="137160" y="720090"/>
                  </a:cubicBezTo>
                  <a:cubicBezTo>
                    <a:pt x="135890" y="728980"/>
                    <a:pt x="133350" y="736600"/>
                    <a:pt x="132080" y="741680"/>
                  </a:cubicBezTo>
                  <a:cubicBezTo>
                    <a:pt x="125730" y="741680"/>
                    <a:pt x="119380" y="740410"/>
                    <a:pt x="115570" y="742950"/>
                  </a:cubicBezTo>
                  <a:cubicBezTo>
                    <a:pt x="111760" y="745490"/>
                    <a:pt x="111760" y="751840"/>
                    <a:pt x="109220" y="755650"/>
                  </a:cubicBezTo>
                  <a:cubicBezTo>
                    <a:pt x="109220" y="756920"/>
                    <a:pt x="118110" y="773430"/>
                    <a:pt x="116840" y="774700"/>
                  </a:cubicBezTo>
                  <a:cubicBezTo>
                    <a:pt x="115570" y="783590"/>
                    <a:pt x="113030" y="792480"/>
                    <a:pt x="111760" y="802640"/>
                  </a:cubicBezTo>
                  <a:cubicBezTo>
                    <a:pt x="116840" y="806450"/>
                    <a:pt x="123190" y="811530"/>
                    <a:pt x="128270" y="815340"/>
                  </a:cubicBezTo>
                  <a:cubicBezTo>
                    <a:pt x="119380" y="820420"/>
                    <a:pt x="113030" y="825500"/>
                    <a:pt x="106680" y="829310"/>
                  </a:cubicBezTo>
                  <a:cubicBezTo>
                    <a:pt x="109220" y="830580"/>
                    <a:pt x="110490" y="831850"/>
                    <a:pt x="113030" y="833120"/>
                  </a:cubicBezTo>
                  <a:cubicBezTo>
                    <a:pt x="114300" y="838200"/>
                    <a:pt x="116840" y="843280"/>
                    <a:pt x="116840" y="848360"/>
                  </a:cubicBezTo>
                  <a:cubicBezTo>
                    <a:pt x="116840" y="853440"/>
                    <a:pt x="113030" y="862330"/>
                    <a:pt x="115570" y="863600"/>
                  </a:cubicBezTo>
                  <a:cubicBezTo>
                    <a:pt x="127000" y="869950"/>
                    <a:pt x="120650" y="889000"/>
                    <a:pt x="135890" y="891540"/>
                  </a:cubicBezTo>
                  <a:cubicBezTo>
                    <a:pt x="137160" y="891540"/>
                    <a:pt x="137160" y="894080"/>
                    <a:pt x="139700" y="896620"/>
                  </a:cubicBezTo>
                  <a:cubicBezTo>
                    <a:pt x="135890" y="896620"/>
                    <a:pt x="133350" y="896620"/>
                    <a:pt x="128270" y="897890"/>
                  </a:cubicBezTo>
                  <a:cubicBezTo>
                    <a:pt x="142240" y="908050"/>
                    <a:pt x="138430" y="916940"/>
                    <a:pt x="133350" y="924560"/>
                  </a:cubicBezTo>
                  <a:cubicBezTo>
                    <a:pt x="128270" y="925830"/>
                    <a:pt x="124460" y="927100"/>
                    <a:pt x="120650" y="928370"/>
                  </a:cubicBezTo>
                  <a:cubicBezTo>
                    <a:pt x="121920" y="930910"/>
                    <a:pt x="121920" y="932180"/>
                    <a:pt x="123190" y="934720"/>
                  </a:cubicBezTo>
                  <a:cubicBezTo>
                    <a:pt x="124460" y="935990"/>
                    <a:pt x="130810" y="952500"/>
                    <a:pt x="130810" y="955040"/>
                  </a:cubicBezTo>
                  <a:cubicBezTo>
                    <a:pt x="128270" y="961390"/>
                    <a:pt x="127000" y="967740"/>
                    <a:pt x="125730" y="974090"/>
                  </a:cubicBezTo>
                  <a:cubicBezTo>
                    <a:pt x="133350" y="974090"/>
                    <a:pt x="139700" y="975360"/>
                    <a:pt x="142240" y="975360"/>
                  </a:cubicBezTo>
                  <a:cubicBezTo>
                    <a:pt x="139700" y="976630"/>
                    <a:pt x="135890" y="979170"/>
                    <a:pt x="133350" y="980440"/>
                  </a:cubicBezTo>
                  <a:cubicBezTo>
                    <a:pt x="134620" y="982980"/>
                    <a:pt x="135890" y="985520"/>
                    <a:pt x="138430" y="986790"/>
                  </a:cubicBezTo>
                  <a:cubicBezTo>
                    <a:pt x="148590" y="985520"/>
                    <a:pt x="158750" y="984250"/>
                    <a:pt x="170180" y="982980"/>
                  </a:cubicBezTo>
                  <a:cubicBezTo>
                    <a:pt x="168910" y="989330"/>
                    <a:pt x="167640" y="994410"/>
                    <a:pt x="165100" y="999490"/>
                  </a:cubicBezTo>
                  <a:cubicBezTo>
                    <a:pt x="171450" y="999490"/>
                    <a:pt x="179070" y="1000760"/>
                    <a:pt x="185420" y="1000760"/>
                  </a:cubicBezTo>
                  <a:lnTo>
                    <a:pt x="185420" y="1007110"/>
                  </a:lnTo>
                  <a:cubicBezTo>
                    <a:pt x="176530" y="1008380"/>
                    <a:pt x="167640" y="1010920"/>
                    <a:pt x="160020" y="1012190"/>
                  </a:cubicBezTo>
                  <a:cubicBezTo>
                    <a:pt x="191770" y="1027430"/>
                    <a:pt x="220980" y="1013460"/>
                    <a:pt x="255270" y="1008380"/>
                  </a:cubicBezTo>
                  <a:cubicBezTo>
                    <a:pt x="261620" y="1014730"/>
                    <a:pt x="267970" y="1009650"/>
                    <a:pt x="273050" y="999490"/>
                  </a:cubicBezTo>
                  <a:cubicBezTo>
                    <a:pt x="279400" y="1008380"/>
                    <a:pt x="284480" y="1005840"/>
                    <a:pt x="297180" y="988060"/>
                  </a:cubicBezTo>
                  <a:cubicBezTo>
                    <a:pt x="298450" y="988060"/>
                    <a:pt x="299720" y="989330"/>
                    <a:pt x="300990" y="989330"/>
                  </a:cubicBezTo>
                  <a:cubicBezTo>
                    <a:pt x="299720" y="994410"/>
                    <a:pt x="297180" y="998220"/>
                    <a:pt x="295910" y="1003300"/>
                  </a:cubicBezTo>
                  <a:cubicBezTo>
                    <a:pt x="303530" y="1000760"/>
                    <a:pt x="309880" y="999490"/>
                    <a:pt x="317500" y="996950"/>
                  </a:cubicBezTo>
                  <a:lnTo>
                    <a:pt x="344170" y="993140"/>
                  </a:lnTo>
                  <a:cubicBezTo>
                    <a:pt x="358140" y="990600"/>
                    <a:pt x="372110" y="989330"/>
                    <a:pt x="384810" y="986790"/>
                  </a:cubicBezTo>
                  <a:cubicBezTo>
                    <a:pt x="389890" y="985520"/>
                    <a:pt x="394970" y="981710"/>
                    <a:pt x="400050" y="980440"/>
                  </a:cubicBezTo>
                  <a:cubicBezTo>
                    <a:pt x="405130" y="979170"/>
                    <a:pt x="412750" y="975360"/>
                    <a:pt x="415290" y="977900"/>
                  </a:cubicBezTo>
                  <a:cubicBezTo>
                    <a:pt x="425450" y="986790"/>
                    <a:pt x="434340" y="996950"/>
                    <a:pt x="444500" y="1005840"/>
                  </a:cubicBezTo>
                  <a:cubicBezTo>
                    <a:pt x="445770" y="1003300"/>
                    <a:pt x="447040" y="999490"/>
                    <a:pt x="447040" y="999490"/>
                  </a:cubicBezTo>
                  <a:cubicBezTo>
                    <a:pt x="455930" y="1002030"/>
                    <a:pt x="462280" y="1003300"/>
                    <a:pt x="471170" y="1005840"/>
                  </a:cubicBezTo>
                  <a:cubicBezTo>
                    <a:pt x="472440" y="1009650"/>
                    <a:pt x="474980" y="1014730"/>
                    <a:pt x="474980" y="1017270"/>
                  </a:cubicBezTo>
                  <a:cubicBezTo>
                    <a:pt x="488950" y="1018540"/>
                    <a:pt x="500380" y="1019810"/>
                    <a:pt x="510540" y="1021080"/>
                  </a:cubicBezTo>
                  <a:cubicBezTo>
                    <a:pt x="510540" y="1022350"/>
                    <a:pt x="511810" y="1023620"/>
                    <a:pt x="511810" y="1024890"/>
                  </a:cubicBezTo>
                  <a:lnTo>
                    <a:pt x="488950" y="1032510"/>
                  </a:lnTo>
                  <a:cubicBezTo>
                    <a:pt x="487680" y="1028700"/>
                    <a:pt x="486410" y="1027430"/>
                    <a:pt x="483870" y="1021080"/>
                  </a:cubicBezTo>
                  <a:cubicBezTo>
                    <a:pt x="485140" y="1035050"/>
                    <a:pt x="486410" y="1043940"/>
                    <a:pt x="486410" y="1055370"/>
                  </a:cubicBezTo>
                  <a:cubicBezTo>
                    <a:pt x="497840" y="1046480"/>
                    <a:pt x="513080" y="1056640"/>
                    <a:pt x="520700" y="1041400"/>
                  </a:cubicBezTo>
                  <a:cubicBezTo>
                    <a:pt x="520700" y="1040130"/>
                    <a:pt x="525780" y="1040130"/>
                    <a:pt x="527050" y="1041400"/>
                  </a:cubicBezTo>
                  <a:cubicBezTo>
                    <a:pt x="537210" y="1042670"/>
                    <a:pt x="547370" y="1043940"/>
                    <a:pt x="557530" y="1046480"/>
                  </a:cubicBezTo>
                  <a:cubicBezTo>
                    <a:pt x="556260" y="1043940"/>
                    <a:pt x="556260" y="1041400"/>
                    <a:pt x="554990" y="1038860"/>
                  </a:cubicBezTo>
                  <a:cubicBezTo>
                    <a:pt x="561340" y="1040130"/>
                    <a:pt x="566420" y="1041400"/>
                    <a:pt x="570230" y="1042670"/>
                  </a:cubicBezTo>
                  <a:cubicBezTo>
                    <a:pt x="570230" y="1043940"/>
                    <a:pt x="571500" y="1045210"/>
                    <a:pt x="571500" y="1046480"/>
                  </a:cubicBezTo>
                  <a:cubicBezTo>
                    <a:pt x="562610" y="1051560"/>
                    <a:pt x="553720" y="1057910"/>
                    <a:pt x="544830" y="1062990"/>
                  </a:cubicBezTo>
                  <a:cubicBezTo>
                    <a:pt x="530860" y="1071880"/>
                    <a:pt x="518160" y="1083310"/>
                    <a:pt x="504190" y="1087120"/>
                  </a:cubicBezTo>
                  <a:cubicBezTo>
                    <a:pt x="480060" y="1092200"/>
                    <a:pt x="455930" y="1101090"/>
                    <a:pt x="430530" y="1102360"/>
                  </a:cubicBezTo>
                  <a:lnTo>
                    <a:pt x="424180" y="1102360"/>
                  </a:lnTo>
                  <a:cubicBezTo>
                    <a:pt x="397510" y="1107440"/>
                    <a:pt x="372110" y="1112520"/>
                    <a:pt x="345440" y="1117600"/>
                  </a:cubicBezTo>
                  <a:cubicBezTo>
                    <a:pt x="341630" y="1118870"/>
                    <a:pt x="339090" y="1120140"/>
                    <a:pt x="335280" y="1120140"/>
                  </a:cubicBezTo>
                  <a:cubicBezTo>
                    <a:pt x="318770" y="1122680"/>
                    <a:pt x="302260" y="1123950"/>
                    <a:pt x="287020" y="1126490"/>
                  </a:cubicBezTo>
                  <a:cubicBezTo>
                    <a:pt x="270510" y="1130300"/>
                    <a:pt x="252730" y="1132840"/>
                    <a:pt x="236220" y="1139190"/>
                  </a:cubicBezTo>
                  <a:cubicBezTo>
                    <a:pt x="223520" y="1143000"/>
                    <a:pt x="207010" y="1141730"/>
                    <a:pt x="201930" y="1154430"/>
                  </a:cubicBezTo>
                  <a:cubicBezTo>
                    <a:pt x="196850" y="1154430"/>
                    <a:pt x="191770" y="1153160"/>
                    <a:pt x="189230" y="1154430"/>
                  </a:cubicBezTo>
                  <a:cubicBezTo>
                    <a:pt x="170180" y="1162050"/>
                    <a:pt x="151130" y="1169670"/>
                    <a:pt x="133350" y="1178560"/>
                  </a:cubicBezTo>
                  <a:cubicBezTo>
                    <a:pt x="127000" y="1183640"/>
                    <a:pt x="121920" y="1186180"/>
                    <a:pt x="119380" y="1191260"/>
                  </a:cubicBezTo>
                  <a:cubicBezTo>
                    <a:pt x="118110" y="1195070"/>
                    <a:pt x="121920" y="1201420"/>
                    <a:pt x="123190" y="1203960"/>
                  </a:cubicBezTo>
                  <a:cubicBezTo>
                    <a:pt x="120650" y="1205230"/>
                    <a:pt x="115570" y="1206500"/>
                    <a:pt x="115570" y="1207770"/>
                  </a:cubicBezTo>
                  <a:cubicBezTo>
                    <a:pt x="115570" y="1215390"/>
                    <a:pt x="115570" y="1223010"/>
                    <a:pt x="118110" y="1229360"/>
                  </a:cubicBezTo>
                  <a:cubicBezTo>
                    <a:pt x="121920" y="1238250"/>
                    <a:pt x="133350" y="1245870"/>
                    <a:pt x="120650" y="1257300"/>
                  </a:cubicBezTo>
                  <a:cubicBezTo>
                    <a:pt x="118110" y="1258570"/>
                    <a:pt x="120650" y="1264920"/>
                    <a:pt x="120650" y="1270000"/>
                  </a:cubicBezTo>
                  <a:cubicBezTo>
                    <a:pt x="124460" y="1268730"/>
                    <a:pt x="127000" y="1268730"/>
                    <a:pt x="130810" y="1268730"/>
                  </a:cubicBezTo>
                  <a:cubicBezTo>
                    <a:pt x="118110" y="1290320"/>
                    <a:pt x="118110" y="1297940"/>
                    <a:pt x="130810" y="1301750"/>
                  </a:cubicBezTo>
                  <a:cubicBezTo>
                    <a:pt x="130810" y="1309370"/>
                    <a:pt x="128270" y="1316990"/>
                    <a:pt x="130810" y="1322070"/>
                  </a:cubicBezTo>
                  <a:cubicBezTo>
                    <a:pt x="138430" y="1334770"/>
                    <a:pt x="148590" y="1347470"/>
                    <a:pt x="157480" y="1358900"/>
                  </a:cubicBezTo>
                  <a:cubicBezTo>
                    <a:pt x="156210" y="1360170"/>
                    <a:pt x="153670" y="1361440"/>
                    <a:pt x="152400" y="1361440"/>
                  </a:cubicBezTo>
                  <a:cubicBezTo>
                    <a:pt x="157480" y="1367790"/>
                    <a:pt x="162560" y="1374140"/>
                    <a:pt x="166370" y="1377950"/>
                  </a:cubicBezTo>
                  <a:cubicBezTo>
                    <a:pt x="161290" y="1385570"/>
                    <a:pt x="157480" y="1391920"/>
                    <a:pt x="152400" y="1398270"/>
                  </a:cubicBezTo>
                  <a:cubicBezTo>
                    <a:pt x="158750" y="1400810"/>
                    <a:pt x="162560" y="1402080"/>
                    <a:pt x="167640" y="1403350"/>
                  </a:cubicBezTo>
                  <a:cubicBezTo>
                    <a:pt x="158750" y="1405890"/>
                    <a:pt x="151130" y="1408430"/>
                    <a:pt x="139700" y="1413510"/>
                  </a:cubicBezTo>
                  <a:cubicBezTo>
                    <a:pt x="161290" y="1418590"/>
                    <a:pt x="162560" y="1433830"/>
                    <a:pt x="165100" y="1449070"/>
                  </a:cubicBezTo>
                  <a:cubicBezTo>
                    <a:pt x="165100" y="1450340"/>
                    <a:pt x="171450" y="1451610"/>
                    <a:pt x="175260" y="1452880"/>
                  </a:cubicBezTo>
                  <a:cubicBezTo>
                    <a:pt x="175260" y="1455420"/>
                    <a:pt x="172720" y="1459230"/>
                    <a:pt x="173990" y="1461770"/>
                  </a:cubicBezTo>
                  <a:cubicBezTo>
                    <a:pt x="179070" y="1468120"/>
                    <a:pt x="187960" y="1471930"/>
                    <a:pt x="189230" y="1479550"/>
                  </a:cubicBezTo>
                  <a:cubicBezTo>
                    <a:pt x="196850" y="1501140"/>
                    <a:pt x="210820" y="1497330"/>
                    <a:pt x="226060" y="1492250"/>
                  </a:cubicBezTo>
                  <a:lnTo>
                    <a:pt x="233680" y="1503680"/>
                  </a:lnTo>
                  <a:cubicBezTo>
                    <a:pt x="236220" y="1502410"/>
                    <a:pt x="238760" y="1499870"/>
                    <a:pt x="240030" y="1498600"/>
                  </a:cubicBezTo>
                  <a:cubicBezTo>
                    <a:pt x="241300" y="1506220"/>
                    <a:pt x="254000" y="1515110"/>
                    <a:pt x="257810" y="1510030"/>
                  </a:cubicBezTo>
                  <a:cubicBezTo>
                    <a:pt x="266700" y="1497330"/>
                    <a:pt x="276860" y="1504950"/>
                    <a:pt x="287020" y="1506220"/>
                  </a:cubicBezTo>
                  <a:cubicBezTo>
                    <a:pt x="292100" y="1507490"/>
                    <a:pt x="299720" y="1508760"/>
                    <a:pt x="302260" y="1506220"/>
                  </a:cubicBezTo>
                  <a:cubicBezTo>
                    <a:pt x="308610" y="1499870"/>
                    <a:pt x="327660" y="1506220"/>
                    <a:pt x="322580" y="1488440"/>
                  </a:cubicBezTo>
                  <a:cubicBezTo>
                    <a:pt x="321310" y="1484630"/>
                    <a:pt x="316230" y="1480820"/>
                    <a:pt x="311150" y="1477010"/>
                  </a:cubicBezTo>
                  <a:lnTo>
                    <a:pt x="347980" y="1477010"/>
                  </a:lnTo>
                  <a:cubicBezTo>
                    <a:pt x="349250" y="1480820"/>
                    <a:pt x="349250" y="1485900"/>
                    <a:pt x="350520" y="1489710"/>
                  </a:cubicBezTo>
                  <a:cubicBezTo>
                    <a:pt x="344170" y="1490980"/>
                    <a:pt x="337820" y="1492250"/>
                    <a:pt x="331470" y="1494790"/>
                  </a:cubicBezTo>
                  <a:cubicBezTo>
                    <a:pt x="331470" y="1496060"/>
                    <a:pt x="332740" y="1497330"/>
                    <a:pt x="332740" y="1499870"/>
                  </a:cubicBezTo>
                  <a:cubicBezTo>
                    <a:pt x="335280" y="1499870"/>
                    <a:pt x="339090" y="1498600"/>
                    <a:pt x="341630" y="1498600"/>
                  </a:cubicBezTo>
                  <a:cubicBezTo>
                    <a:pt x="351790" y="1502410"/>
                    <a:pt x="365760" y="1492250"/>
                    <a:pt x="374650" y="1504950"/>
                  </a:cubicBezTo>
                  <a:cubicBezTo>
                    <a:pt x="391160" y="1527810"/>
                    <a:pt x="420370" y="1534160"/>
                    <a:pt x="447040" y="1521460"/>
                  </a:cubicBezTo>
                  <a:cubicBezTo>
                    <a:pt x="449580" y="1520190"/>
                    <a:pt x="454660" y="1524000"/>
                    <a:pt x="458470" y="1525270"/>
                  </a:cubicBezTo>
                  <a:cubicBezTo>
                    <a:pt x="459740" y="1525270"/>
                    <a:pt x="459740" y="1525270"/>
                    <a:pt x="461010" y="1526540"/>
                  </a:cubicBezTo>
                  <a:cubicBezTo>
                    <a:pt x="462280" y="1524000"/>
                    <a:pt x="462280" y="1521460"/>
                    <a:pt x="462280" y="1522730"/>
                  </a:cubicBezTo>
                  <a:cubicBezTo>
                    <a:pt x="471170" y="1522730"/>
                    <a:pt x="480060" y="1525270"/>
                    <a:pt x="488950" y="1524000"/>
                  </a:cubicBezTo>
                  <a:cubicBezTo>
                    <a:pt x="502920" y="1522730"/>
                    <a:pt x="516890" y="1517650"/>
                    <a:pt x="530860" y="1516380"/>
                  </a:cubicBezTo>
                  <a:cubicBezTo>
                    <a:pt x="552450" y="1513840"/>
                    <a:pt x="574040" y="1513840"/>
                    <a:pt x="595630" y="1508760"/>
                  </a:cubicBezTo>
                  <a:cubicBezTo>
                    <a:pt x="604520" y="1506220"/>
                    <a:pt x="610870" y="1507490"/>
                    <a:pt x="617220" y="1510030"/>
                  </a:cubicBezTo>
                  <a:cubicBezTo>
                    <a:pt x="577850" y="1526540"/>
                    <a:pt x="538480" y="1543050"/>
                    <a:pt x="499110" y="1558290"/>
                  </a:cubicBezTo>
                  <a:cubicBezTo>
                    <a:pt x="499110" y="1559560"/>
                    <a:pt x="500380" y="1560830"/>
                    <a:pt x="500380" y="1562100"/>
                  </a:cubicBezTo>
                  <a:cubicBezTo>
                    <a:pt x="502920" y="1562100"/>
                    <a:pt x="505460" y="1563370"/>
                    <a:pt x="510540" y="1564640"/>
                  </a:cubicBezTo>
                  <a:cubicBezTo>
                    <a:pt x="501650" y="1568450"/>
                    <a:pt x="497840" y="1569720"/>
                    <a:pt x="491490" y="1572260"/>
                  </a:cubicBezTo>
                  <a:cubicBezTo>
                    <a:pt x="502920" y="1579880"/>
                    <a:pt x="487680" y="1588770"/>
                    <a:pt x="494030" y="1598930"/>
                  </a:cubicBezTo>
                  <a:cubicBezTo>
                    <a:pt x="499110" y="1609090"/>
                    <a:pt x="495300" y="1624330"/>
                    <a:pt x="518160" y="1620520"/>
                  </a:cubicBezTo>
                  <a:cubicBezTo>
                    <a:pt x="495300" y="1631950"/>
                    <a:pt x="494030" y="1648460"/>
                    <a:pt x="509270" y="1666240"/>
                  </a:cubicBezTo>
                  <a:cubicBezTo>
                    <a:pt x="511810" y="1668780"/>
                    <a:pt x="513080" y="1673860"/>
                    <a:pt x="511810" y="1676400"/>
                  </a:cubicBezTo>
                  <a:cubicBezTo>
                    <a:pt x="509270" y="1685290"/>
                    <a:pt x="505460" y="1692910"/>
                    <a:pt x="502920" y="1699260"/>
                  </a:cubicBezTo>
                  <a:cubicBezTo>
                    <a:pt x="494030" y="1699260"/>
                    <a:pt x="488950" y="1697990"/>
                    <a:pt x="483870" y="1697990"/>
                  </a:cubicBezTo>
                  <a:cubicBezTo>
                    <a:pt x="471170" y="1699260"/>
                    <a:pt x="458470" y="1701800"/>
                    <a:pt x="445770" y="1704340"/>
                  </a:cubicBezTo>
                  <a:cubicBezTo>
                    <a:pt x="405130" y="1711960"/>
                    <a:pt x="363220" y="1719580"/>
                    <a:pt x="322580" y="1727200"/>
                  </a:cubicBezTo>
                  <a:cubicBezTo>
                    <a:pt x="288290" y="1733550"/>
                    <a:pt x="255270" y="1746250"/>
                    <a:pt x="220980" y="1748790"/>
                  </a:cubicBezTo>
                  <a:cubicBezTo>
                    <a:pt x="196850" y="1750060"/>
                    <a:pt x="175260" y="1762760"/>
                    <a:pt x="152400" y="1764030"/>
                  </a:cubicBezTo>
                  <a:cubicBezTo>
                    <a:pt x="137160" y="1765300"/>
                    <a:pt x="121920" y="1771650"/>
                    <a:pt x="107950" y="1778000"/>
                  </a:cubicBezTo>
                  <a:cubicBezTo>
                    <a:pt x="100330" y="1780540"/>
                    <a:pt x="93980" y="1786890"/>
                    <a:pt x="87630" y="1790700"/>
                  </a:cubicBezTo>
                  <a:cubicBezTo>
                    <a:pt x="86360" y="1790700"/>
                    <a:pt x="82550" y="1789430"/>
                    <a:pt x="81280" y="1790700"/>
                  </a:cubicBezTo>
                  <a:cubicBezTo>
                    <a:pt x="71120" y="1795780"/>
                    <a:pt x="62230" y="1800860"/>
                    <a:pt x="52070" y="1804670"/>
                  </a:cubicBezTo>
                  <a:cubicBezTo>
                    <a:pt x="44450" y="1808480"/>
                    <a:pt x="38100" y="1812290"/>
                    <a:pt x="30480" y="1816100"/>
                  </a:cubicBezTo>
                  <a:cubicBezTo>
                    <a:pt x="30480" y="1817370"/>
                    <a:pt x="31750" y="1818640"/>
                    <a:pt x="31750" y="1819910"/>
                  </a:cubicBezTo>
                  <a:cubicBezTo>
                    <a:pt x="29210" y="1819910"/>
                    <a:pt x="25400" y="1818640"/>
                    <a:pt x="21590" y="1817370"/>
                  </a:cubicBezTo>
                  <a:cubicBezTo>
                    <a:pt x="22860" y="1824990"/>
                    <a:pt x="24130" y="1830070"/>
                    <a:pt x="25400" y="1836420"/>
                  </a:cubicBezTo>
                  <a:cubicBezTo>
                    <a:pt x="24130" y="1836420"/>
                    <a:pt x="24130" y="1836420"/>
                    <a:pt x="22860" y="1837690"/>
                  </a:cubicBezTo>
                  <a:cubicBezTo>
                    <a:pt x="21590" y="1835150"/>
                    <a:pt x="20320" y="1832610"/>
                    <a:pt x="19050" y="1831340"/>
                  </a:cubicBezTo>
                  <a:cubicBezTo>
                    <a:pt x="7620" y="1844040"/>
                    <a:pt x="0" y="1855470"/>
                    <a:pt x="17780" y="1863090"/>
                  </a:cubicBezTo>
                  <a:cubicBezTo>
                    <a:pt x="16510" y="1869440"/>
                    <a:pt x="16510" y="1874520"/>
                    <a:pt x="16510" y="1878330"/>
                  </a:cubicBezTo>
                  <a:lnTo>
                    <a:pt x="20320" y="1905000"/>
                  </a:lnTo>
                  <a:cubicBezTo>
                    <a:pt x="21590" y="1916430"/>
                    <a:pt x="19050" y="1927860"/>
                    <a:pt x="33020" y="1931671"/>
                  </a:cubicBezTo>
                  <a:cubicBezTo>
                    <a:pt x="29210" y="1938021"/>
                    <a:pt x="29210" y="1967231"/>
                    <a:pt x="34290" y="1968500"/>
                  </a:cubicBezTo>
                  <a:cubicBezTo>
                    <a:pt x="43180" y="1972310"/>
                    <a:pt x="45720" y="1983740"/>
                    <a:pt x="53340" y="1988821"/>
                  </a:cubicBezTo>
                  <a:cubicBezTo>
                    <a:pt x="54610" y="1990091"/>
                    <a:pt x="55880" y="1992631"/>
                    <a:pt x="55880" y="1992631"/>
                  </a:cubicBezTo>
                  <a:cubicBezTo>
                    <a:pt x="45720" y="2004060"/>
                    <a:pt x="60960" y="1998981"/>
                    <a:pt x="63500" y="2004060"/>
                  </a:cubicBezTo>
                  <a:cubicBezTo>
                    <a:pt x="60960" y="2010410"/>
                    <a:pt x="55880" y="2016760"/>
                    <a:pt x="54610" y="2024381"/>
                  </a:cubicBezTo>
                  <a:cubicBezTo>
                    <a:pt x="53340" y="2032001"/>
                    <a:pt x="54610" y="2038351"/>
                    <a:pt x="66040" y="2034541"/>
                  </a:cubicBezTo>
                  <a:cubicBezTo>
                    <a:pt x="64770" y="2045971"/>
                    <a:pt x="63500" y="2056131"/>
                    <a:pt x="62230" y="2067561"/>
                  </a:cubicBezTo>
                  <a:cubicBezTo>
                    <a:pt x="63500" y="2067561"/>
                    <a:pt x="64770" y="2066291"/>
                    <a:pt x="64770" y="2066291"/>
                  </a:cubicBezTo>
                  <a:cubicBezTo>
                    <a:pt x="68580" y="2075181"/>
                    <a:pt x="71120" y="2082801"/>
                    <a:pt x="74930" y="2090421"/>
                  </a:cubicBezTo>
                  <a:cubicBezTo>
                    <a:pt x="81280" y="2090421"/>
                    <a:pt x="87630" y="2091691"/>
                    <a:pt x="95250" y="2092960"/>
                  </a:cubicBezTo>
                  <a:lnTo>
                    <a:pt x="95250" y="2096771"/>
                  </a:lnTo>
                  <a:cubicBezTo>
                    <a:pt x="91440" y="2098041"/>
                    <a:pt x="87630" y="2099310"/>
                    <a:pt x="83820" y="2100581"/>
                  </a:cubicBezTo>
                  <a:cubicBezTo>
                    <a:pt x="85090" y="2101851"/>
                    <a:pt x="87630" y="2101851"/>
                    <a:pt x="87630" y="2101851"/>
                  </a:cubicBezTo>
                  <a:cubicBezTo>
                    <a:pt x="88900" y="2120901"/>
                    <a:pt x="105410" y="2118361"/>
                    <a:pt x="116840" y="2123441"/>
                  </a:cubicBezTo>
                  <a:cubicBezTo>
                    <a:pt x="121920" y="2125981"/>
                    <a:pt x="128270" y="2127251"/>
                    <a:pt x="132080" y="2125981"/>
                  </a:cubicBezTo>
                  <a:cubicBezTo>
                    <a:pt x="139700" y="2122171"/>
                    <a:pt x="144780" y="2123441"/>
                    <a:pt x="144780" y="2131060"/>
                  </a:cubicBezTo>
                  <a:cubicBezTo>
                    <a:pt x="144780" y="2134871"/>
                    <a:pt x="142240" y="2139950"/>
                    <a:pt x="140970" y="2142490"/>
                  </a:cubicBezTo>
                  <a:cubicBezTo>
                    <a:pt x="149860" y="2142490"/>
                    <a:pt x="163830" y="2146300"/>
                    <a:pt x="171450" y="2141220"/>
                  </a:cubicBezTo>
                  <a:cubicBezTo>
                    <a:pt x="189230" y="2129790"/>
                    <a:pt x="205740" y="2139950"/>
                    <a:pt x="222250" y="2136140"/>
                  </a:cubicBezTo>
                  <a:cubicBezTo>
                    <a:pt x="231140" y="2133600"/>
                    <a:pt x="238760" y="2133600"/>
                    <a:pt x="251460" y="2131060"/>
                  </a:cubicBezTo>
                  <a:cubicBezTo>
                    <a:pt x="257810" y="2136140"/>
                    <a:pt x="264160" y="2134871"/>
                    <a:pt x="265430" y="2128521"/>
                  </a:cubicBezTo>
                  <a:cubicBezTo>
                    <a:pt x="275590" y="2128521"/>
                    <a:pt x="284480" y="2128521"/>
                    <a:pt x="293370" y="2127250"/>
                  </a:cubicBezTo>
                  <a:cubicBezTo>
                    <a:pt x="307340" y="2124710"/>
                    <a:pt x="320040" y="2120900"/>
                    <a:pt x="334010" y="2119630"/>
                  </a:cubicBezTo>
                  <a:cubicBezTo>
                    <a:pt x="342900" y="2118360"/>
                    <a:pt x="353060" y="2120900"/>
                    <a:pt x="363220" y="2119630"/>
                  </a:cubicBezTo>
                  <a:cubicBezTo>
                    <a:pt x="368300" y="2118360"/>
                    <a:pt x="372110" y="2110740"/>
                    <a:pt x="377190" y="2106930"/>
                  </a:cubicBezTo>
                  <a:cubicBezTo>
                    <a:pt x="382270" y="2119630"/>
                    <a:pt x="392430" y="2120900"/>
                    <a:pt x="408940" y="2112010"/>
                  </a:cubicBezTo>
                  <a:cubicBezTo>
                    <a:pt x="402590" y="2106930"/>
                    <a:pt x="394970" y="2103120"/>
                    <a:pt x="388620" y="2099310"/>
                  </a:cubicBezTo>
                  <a:cubicBezTo>
                    <a:pt x="394970" y="2096770"/>
                    <a:pt x="400050" y="2092960"/>
                    <a:pt x="405130" y="2091690"/>
                  </a:cubicBezTo>
                  <a:cubicBezTo>
                    <a:pt x="410210" y="2091690"/>
                    <a:pt x="414020" y="2092960"/>
                    <a:pt x="417830" y="2092960"/>
                  </a:cubicBezTo>
                  <a:cubicBezTo>
                    <a:pt x="421640" y="2092960"/>
                    <a:pt x="425450" y="2092960"/>
                    <a:pt x="429260" y="2091690"/>
                  </a:cubicBezTo>
                  <a:cubicBezTo>
                    <a:pt x="433070" y="2090420"/>
                    <a:pt x="435610" y="2089150"/>
                    <a:pt x="438150" y="2086610"/>
                  </a:cubicBezTo>
                  <a:cubicBezTo>
                    <a:pt x="438150" y="2090420"/>
                    <a:pt x="439420" y="2095500"/>
                    <a:pt x="439420" y="2099310"/>
                  </a:cubicBezTo>
                  <a:cubicBezTo>
                    <a:pt x="439420" y="2103120"/>
                    <a:pt x="436880" y="2106930"/>
                    <a:pt x="435610" y="2110740"/>
                  </a:cubicBezTo>
                  <a:cubicBezTo>
                    <a:pt x="439420" y="2110740"/>
                    <a:pt x="443230" y="2110740"/>
                    <a:pt x="448310" y="2109470"/>
                  </a:cubicBezTo>
                  <a:cubicBezTo>
                    <a:pt x="453390" y="2117090"/>
                    <a:pt x="439420" y="2133600"/>
                    <a:pt x="458470" y="2134870"/>
                  </a:cubicBezTo>
                  <a:cubicBezTo>
                    <a:pt x="457200" y="2139950"/>
                    <a:pt x="455930" y="2143760"/>
                    <a:pt x="454660" y="2148840"/>
                  </a:cubicBezTo>
                  <a:cubicBezTo>
                    <a:pt x="462280" y="2148840"/>
                    <a:pt x="469900" y="2150110"/>
                    <a:pt x="481330" y="2151380"/>
                  </a:cubicBezTo>
                  <a:cubicBezTo>
                    <a:pt x="476250" y="2157730"/>
                    <a:pt x="472440" y="2162810"/>
                    <a:pt x="467360" y="2167890"/>
                  </a:cubicBezTo>
                  <a:cubicBezTo>
                    <a:pt x="471170" y="2166620"/>
                    <a:pt x="474980" y="2166620"/>
                    <a:pt x="482600" y="2165350"/>
                  </a:cubicBezTo>
                  <a:cubicBezTo>
                    <a:pt x="466090" y="2180590"/>
                    <a:pt x="483870" y="2181860"/>
                    <a:pt x="490220" y="2190750"/>
                  </a:cubicBezTo>
                  <a:cubicBezTo>
                    <a:pt x="494030" y="2180590"/>
                    <a:pt x="496570" y="2174240"/>
                    <a:pt x="497840" y="2169160"/>
                  </a:cubicBezTo>
                  <a:cubicBezTo>
                    <a:pt x="504190" y="2175510"/>
                    <a:pt x="511810" y="2183130"/>
                    <a:pt x="519430" y="2192020"/>
                  </a:cubicBezTo>
                  <a:cubicBezTo>
                    <a:pt x="520700" y="2192020"/>
                    <a:pt x="523240" y="2189480"/>
                    <a:pt x="524510" y="2190750"/>
                  </a:cubicBezTo>
                  <a:cubicBezTo>
                    <a:pt x="538480" y="2197100"/>
                    <a:pt x="544830" y="2190750"/>
                    <a:pt x="549910" y="2178050"/>
                  </a:cubicBezTo>
                  <a:cubicBezTo>
                    <a:pt x="551180" y="2175510"/>
                    <a:pt x="557530" y="2174240"/>
                    <a:pt x="558800" y="2172970"/>
                  </a:cubicBezTo>
                  <a:cubicBezTo>
                    <a:pt x="556260" y="2180590"/>
                    <a:pt x="552450" y="2188210"/>
                    <a:pt x="548640" y="2197100"/>
                  </a:cubicBezTo>
                  <a:cubicBezTo>
                    <a:pt x="533400" y="2199640"/>
                    <a:pt x="515620" y="2203450"/>
                    <a:pt x="497840" y="2207260"/>
                  </a:cubicBezTo>
                  <a:cubicBezTo>
                    <a:pt x="481330" y="2211070"/>
                    <a:pt x="464820" y="2217420"/>
                    <a:pt x="447040" y="2219960"/>
                  </a:cubicBezTo>
                  <a:cubicBezTo>
                    <a:pt x="422910" y="2223770"/>
                    <a:pt x="398780" y="2226310"/>
                    <a:pt x="373380" y="2230120"/>
                  </a:cubicBezTo>
                  <a:cubicBezTo>
                    <a:pt x="344170" y="2235200"/>
                    <a:pt x="314960" y="2240280"/>
                    <a:pt x="285750" y="2246630"/>
                  </a:cubicBezTo>
                  <a:cubicBezTo>
                    <a:pt x="261620" y="2251710"/>
                    <a:pt x="238760" y="2259330"/>
                    <a:pt x="214630" y="2264410"/>
                  </a:cubicBezTo>
                  <a:cubicBezTo>
                    <a:pt x="198120" y="2268220"/>
                    <a:pt x="181610" y="2269490"/>
                    <a:pt x="166370" y="2275840"/>
                  </a:cubicBezTo>
                  <a:cubicBezTo>
                    <a:pt x="151130" y="2282190"/>
                    <a:pt x="129540" y="2280920"/>
                    <a:pt x="124460" y="2302510"/>
                  </a:cubicBezTo>
                  <a:cubicBezTo>
                    <a:pt x="115570" y="2297430"/>
                    <a:pt x="109220" y="2299970"/>
                    <a:pt x="107950" y="2308860"/>
                  </a:cubicBezTo>
                  <a:cubicBezTo>
                    <a:pt x="107950" y="2311400"/>
                    <a:pt x="106680" y="2313940"/>
                    <a:pt x="104140" y="2313940"/>
                  </a:cubicBezTo>
                  <a:cubicBezTo>
                    <a:pt x="90170" y="2317750"/>
                    <a:pt x="93980" y="2325370"/>
                    <a:pt x="100330" y="2332990"/>
                  </a:cubicBezTo>
                  <a:cubicBezTo>
                    <a:pt x="107950" y="2341880"/>
                    <a:pt x="107950" y="2350770"/>
                    <a:pt x="106680" y="2360930"/>
                  </a:cubicBezTo>
                  <a:cubicBezTo>
                    <a:pt x="104140" y="2374900"/>
                    <a:pt x="101600" y="2390140"/>
                    <a:pt x="99060" y="2404110"/>
                  </a:cubicBezTo>
                  <a:cubicBezTo>
                    <a:pt x="99060" y="2407920"/>
                    <a:pt x="102870" y="2411730"/>
                    <a:pt x="105410" y="2415540"/>
                  </a:cubicBezTo>
                  <a:lnTo>
                    <a:pt x="109220" y="2423160"/>
                  </a:lnTo>
                  <a:lnTo>
                    <a:pt x="109220" y="2444750"/>
                  </a:lnTo>
                  <a:cubicBezTo>
                    <a:pt x="114300" y="2444750"/>
                    <a:pt x="120650" y="2443480"/>
                    <a:pt x="127000" y="2443480"/>
                  </a:cubicBezTo>
                  <a:cubicBezTo>
                    <a:pt x="127000" y="2443480"/>
                    <a:pt x="127000" y="2444750"/>
                    <a:pt x="128270" y="2444750"/>
                  </a:cubicBezTo>
                  <a:cubicBezTo>
                    <a:pt x="124460" y="2446020"/>
                    <a:pt x="121920" y="2447290"/>
                    <a:pt x="118110" y="2449830"/>
                  </a:cubicBezTo>
                  <a:cubicBezTo>
                    <a:pt x="125730" y="2458720"/>
                    <a:pt x="111760" y="2481580"/>
                    <a:pt x="142240" y="2476500"/>
                  </a:cubicBezTo>
                  <a:cubicBezTo>
                    <a:pt x="133350" y="2484120"/>
                    <a:pt x="128270" y="2489200"/>
                    <a:pt x="124460" y="2491740"/>
                  </a:cubicBezTo>
                  <a:cubicBezTo>
                    <a:pt x="127000" y="2498090"/>
                    <a:pt x="129540" y="2501900"/>
                    <a:pt x="130810" y="2505710"/>
                  </a:cubicBezTo>
                  <a:cubicBezTo>
                    <a:pt x="125730" y="2509520"/>
                    <a:pt x="121920" y="2513330"/>
                    <a:pt x="118110" y="2515870"/>
                  </a:cubicBezTo>
                  <a:cubicBezTo>
                    <a:pt x="123190" y="2520950"/>
                    <a:pt x="128270" y="2524760"/>
                    <a:pt x="130810" y="2528570"/>
                  </a:cubicBezTo>
                  <a:cubicBezTo>
                    <a:pt x="135890" y="2523490"/>
                    <a:pt x="140970" y="2518410"/>
                    <a:pt x="146050" y="2518410"/>
                  </a:cubicBezTo>
                  <a:cubicBezTo>
                    <a:pt x="151130" y="2518410"/>
                    <a:pt x="157480" y="2527300"/>
                    <a:pt x="163830" y="2532380"/>
                  </a:cubicBezTo>
                  <a:cubicBezTo>
                    <a:pt x="163830" y="2533650"/>
                    <a:pt x="160020" y="2534920"/>
                    <a:pt x="158750" y="2534920"/>
                  </a:cubicBezTo>
                  <a:cubicBezTo>
                    <a:pt x="149860" y="2524760"/>
                    <a:pt x="140970" y="2523490"/>
                    <a:pt x="132080" y="2534920"/>
                  </a:cubicBezTo>
                  <a:cubicBezTo>
                    <a:pt x="132080" y="2534920"/>
                    <a:pt x="130810" y="2534920"/>
                    <a:pt x="130810" y="2533650"/>
                  </a:cubicBezTo>
                  <a:cubicBezTo>
                    <a:pt x="130810" y="2532380"/>
                    <a:pt x="130810" y="2532380"/>
                    <a:pt x="129540" y="2531110"/>
                  </a:cubicBezTo>
                  <a:cubicBezTo>
                    <a:pt x="124460" y="2536190"/>
                    <a:pt x="125730" y="2540000"/>
                    <a:pt x="132080" y="2543810"/>
                  </a:cubicBezTo>
                  <a:cubicBezTo>
                    <a:pt x="140970" y="2548890"/>
                    <a:pt x="139700" y="2552700"/>
                    <a:pt x="134620" y="2559050"/>
                  </a:cubicBezTo>
                  <a:cubicBezTo>
                    <a:pt x="137160" y="2560320"/>
                    <a:pt x="140970" y="2562860"/>
                    <a:pt x="140970" y="2564130"/>
                  </a:cubicBezTo>
                  <a:cubicBezTo>
                    <a:pt x="140970" y="2570480"/>
                    <a:pt x="153670" y="2574290"/>
                    <a:pt x="143510" y="2581910"/>
                  </a:cubicBezTo>
                  <a:cubicBezTo>
                    <a:pt x="148590" y="2588260"/>
                    <a:pt x="151130" y="2594610"/>
                    <a:pt x="162560" y="2597150"/>
                  </a:cubicBezTo>
                  <a:cubicBezTo>
                    <a:pt x="172720" y="2599690"/>
                    <a:pt x="175260" y="2594610"/>
                    <a:pt x="181610" y="2593340"/>
                  </a:cubicBezTo>
                  <a:cubicBezTo>
                    <a:pt x="187960" y="2592070"/>
                    <a:pt x="195580" y="2595880"/>
                    <a:pt x="201930" y="2597150"/>
                  </a:cubicBezTo>
                  <a:cubicBezTo>
                    <a:pt x="204470" y="2597150"/>
                    <a:pt x="207010" y="2593340"/>
                    <a:pt x="207010" y="2592070"/>
                  </a:cubicBezTo>
                  <a:cubicBezTo>
                    <a:pt x="215900" y="2593340"/>
                    <a:pt x="224790" y="2595880"/>
                    <a:pt x="232410" y="2594610"/>
                  </a:cubicBezTo>
                  <a:cubicBezTo>
                    <a:pt x="243840" y="2593340"/>
                    <a:pt x="250190" y="2597150"/>
                    <a:pt x="251460" y="2607310"/>
                  </a:cubicBezTo>
                  <a:cubicBezTo>
                    <a:pt x="252730" y="2618740"/>
                    <a:pt x="259080" y="2620010"/>
                    <a:pt x="267970" y="2618740"/>
                  </a:cubicBezTo>
                  <a:cubicBezTo>
                    <a:pt x="275590" y="2617470"/>
                    <a:pt x="281940" y="2614930"/>
                    <a:pt x="289560" y="2613660"/>
                  </a:cubicBezTo>
                  <a:cubicBezTo>
                    <a:pt x="285750" y="2609850"/>
                    <a:pt x="280670" y="2606040"/>
                    <a:pt x="274320" y="2600960"/>
                  </a:cubicBezTo>
                  <a:cubicBezTo>
                    <a:pt x="280670" y="2599690"/>
                    <a:pt x="287020" y="2597150"/>
                    <a:pt x="292100" y="2597150"/>
                  </a:cubicBezTo>
                  <a:cubicBezTo>
                    <a:pt x="302260" y="2595880"/>
                    <a:pt x="311150" y="2594610"/>
                    <a:pt x="321310" y="2594610"/>
                  </a:cubicBezTo>
                  <a:cubicBezTo>
                    <a:pt x="325120" y="2594610"/>
                    <a:pt x="328930" y="2597150"/>
                    <a:pt x="332740" y="2600960"/>
                  </a:cubicBezTo>
                  <a:cubicBezTo>
                    <a:pt x="316230" y="2600960"/>
                    <a:pt x="300990" y="2600960"/>
                    <a:pt x="289560" y="2613660"/>
                  </a:cubicBezTo>
                  <a:cubicBezTo>
                    <a:pt x="293370" y="2614930"/>
                    <a:pt x="298450" y="2616200"/>
                    <a:pt x="302260" y="2616200"/>
                  </a:cubicBezTo>
                  <a:cubicBezTo>
                    <a:pt x="323850" y="2614930"/>
                    <a:pt x="346710" y="2613660"/>
                    <a:pt x="368300" y="2612390"/>
                  </a:cubicBezTo>
                  <a:cubicBezTo>
                    <a:pt x="389890" y="2611120"/>
                    <a:pt x="410210" y="2608580"/>
                    <a:pt x="433070" y="2607310"/>
                  </a:cubicBezTo>
                  <a:cubicBezTo>
                    <a:pt x="439420" y="2633980"/>
                    <a:pt x="445770" y="2659380"/>
                    <a:pt x="450850" y="2684780"/>
                  </a:cubicBezTo>
                  <a:cubicBezTo>
                    <a:pt x="448310" y="2686050"/>
                    <a:pt x="445770" y="2687320"/>
                    <a:pt x="443230" y="2687320"/>
                  </a:cubicBezTo>
                  <a:cubicBezTo>
                    <a:pt x="447040" y="2692400"/>
                    <a:pt x="452120" y="2697480"/>
                    <a:pt x="453390" y="2702560"/>
                  </a:cubicBezTo>
                  <a:cubicBezTo>
                    <a:pt x="454660" y="2710180"/>
                    <a:pt x="453390" y="2717800"/>
                    <a:pt x="453390" y="2722880"/>
                  </a:cubicBezTo>
                  <a:cubicBezTo>
                    <a:pt x="462280" y="2725420"/>
                    <a:pt x="467360" y="2726690"/>
                    <a:pt x="473710" y="2727960"/>
                  </a:cubicBezTo>
                  <a:cubicBezTo>
                    <a:pt x="472440" y="2727960"/>
                    <a:pt x="471170" y="2729230"/>
                    <a:pt x="468630" y="2729230"/>
                  </a:cubicBezTo>
                  <a:cubicBezTo>
                    <a:pt x="469900" y="2738120"/>
                    <a:pt x="472440" y="2748280"/>
                    <a:pt x="473710" y="2760980"/>
                  </a:cubicBezTo>
                  <a:lnTo>
                    <a:pt x="494030" y="2760980"/>
                  </a:lnTo>
                  <a:cubicBezTo>
                    <a:pt x="497840" y="2760980"/>
                    <a:pt x="501650" y="2763520"/>
                    <a:pt x="502920" y="2764790"/>
                  </a:cubicBezTo>
                  <a:cubicBezTo>
                    <a:pt x="508000" y="2780030"/>
                    <a:pt x="519430" y="2785110"/>
                    <a:pt x="534670" y="2781300"/>
                  </a:cubicBezTo>
                  <a:cubicBezTo>
                    <a:pt x="541020" y="2780030"/>
                    <a:pt x="548640" y="2780030"/>
                    <a:pt x="554990" y="2780030"/>
                  </a:cubicBezTo>
                  <a:lnTo>
                    <a:pt x="570230" y="2780030"/>
                  </a:lnTo>
                  <a:cubicBezTo>
                    <a:pt x="575310" y="2780030"/>
                    <a:pt x="580390" y="2778760"/>
                    <a:pt x="585470" y="2777490"/>
                  </a:cubicBezTo>
                  <a:cubicBezTo>
                    <a:pt x="586740" y="2773680"/>
                    <a:pt x="586740" y="2769870"/>
                    <a:pt x="588010" y="2764790"/>
                  </a:cubicBezTo>
                  <a:cubicBezTo>
                    <a:pt x="591820" y="2764790"/>
                    <a:pt x="594360" y="2763520"/>
                    <a:pt x="598170" y="2763520"/>
                  </a:cubicBezTo>
                  <a:cubicBezTo>
                    <a:pt x="622300" y="2760980"/>
                    <a:pt x="647700" y="2757170"/>
                    <a:pt x="673100" y="2754630"/>
                  </a:cubicBezTo>
                  <a:cubicBezTo>
                    <a:pt x="673100" y="2754630"/>
                    <a:pt x="674370" y="2757170"/>
                    <a:pt x="675640" y="2760980"/>
                  </a:cubicBezTo>
                  <a:cubicBezTo>
                    <a:pt x="671830" y="2762250"/>
                    <a:pt x="669290" y="2763520"/>
                    <a:pt x="666750" y="2764790"/>
                  </a:cubicBezTo>
                  <a:cubicBezTo>
                    <a:pt x="676910" y="2774950"/>
                    <a:pt x="690880" y="2776220"/>
                    <a:pt x="699770" y="2768600"/>
                  </a:cubicBezTo>
                  <a:cubicBezTo>
                    <a:pt x="694690" y="2764790"/>
                    <a:pt x="690880" y="2762250"/>
                    <a:pt x="684530" y="2758440"/>
                  </a:cubicBezTo>
                  <a:lnTo>
                    <a:pt x="688340" y="2754630"/>
                  </a:lnTo>
                  <a:lnTo>
                    <a:pt x="698500" y="2754630"/>
                  </a:lnTo>
                  <a:lnTo>
                    <a:pt x="698500" y="2753360"/>
                  </a:lnTo>
                  <a:cubicBezTo>
                    <a:pt x="703580" y="2754630"/>
                    <a:pt x="707390" y="2757170"/>
                    <a:pt x="712470" y="2753360"/>
                  </a:cubicBezTo>
                  <a:lnTo>
                    <a:pt x="717550" y="2753360"/>
                  </a:lnTo>
                  <a:lnTo>
                    <a:pt x="762000" y="2755900"/>
                  </a:lnTo>
                  <a:cubicBezTo>
                    <a:pt x="767080" y="2755900"/>
                    <a:pt x="769620" y="2754630"/>
                    <a:pt x="772160" y="2752090"/>
                  </a:cubicBezTo>
                  <a:cubicBezTo>
                    <a:pt x="778510" y="2762250"/>
                    <a:pt x="783590" y="2771140"/>
                    <a:pt x="789940" y="2782570"/>
                  </a:cubicBezTo>
                  <a:cubicBezTo>
                    <a:pt x="788670" y="2782570"/>
                    <a:pt x="786130" y="2783840"/>
                    <a:pt x="783590" y="2783840"/>
                  </a:cubicBezTo>
                  <a:cubicBezTo>
                    <a:pt x="800100" y="2810510"/>
                    <a:pt x="810260" y="2838450"/>
                    <a:pt x="795020" y="2868930"/>
                  </a:cubicBezTo>
                  <a:cubicBezTo>
                    <a:pt x="796290" y="2879090"/>
                    <a:pt x="798830" y="2889250"/>
                    <a:pt x="800100" y="2901950"/>
                  </a:cubicBezTo>
                  <a:lnTo>
                    <a:pt x="812800" y="2901950"/>
                  </a:lnTo>
                  <a:cubicBezTo>
                    <a:pt x="810260" y="2908300"/>
                    <a:pt x="807720" y="2912110"/>
                    <a:pt x="806450" y="2915920"/>
                  </a:cubicBezTo>
                  <a:cubicBezTo>
                    <a:pt x="806450" y="2922270"/>
                    <a:pt x="820420" y="2924810"/>
                    <a:pt x="810260" y="2933700"/>
                  </a:cubicBezTo>
                  <a:lnTo>
                    <a:pt x="812800" y="2938780"/>
                  </a:lnTo>
                  <a:cubicBezTo>
                    <a:pt x="825500" y="2955290"/>
                    <a:pt x="839470" y="2970530"/>
                    <a:pt x="853440" y="2989580"/>
                  </a:cubicBezTo>
                  <a:cubicBezTo>
                    <a:pt x="843280" y="2994660"/>
                    <a:pt x="834390" y="2999740"/>
                    <a:pt x="822960" y="3004820"/>
                  </a:cubicBezTo>
                  <a:cubicBezTo>
                    <a:pt x="834390" y="3006090"/>
                    <a:pt x="835660" y="3012440"/>
                    <a:pt x="831850" y="3021330"/>
                  </a:cubicBezTo>
                  <a:cubicBezTo>
                    <a:pt x="830580" y="3023870"/>
                    <a:pt x="833120" y="3030220"/>
                    <a:pt x="834390" y="3031490"/>
                  </a:cubicBezTo>
                  <a:cubicBezTo>
                    <a:pt x="848360" y="3035300"/>
                    <a:pt x="861060" y="3049270"/>
                    <a:pt x="877570" y="3044190"/>
                  </a:cubicBezTo>
                  <a:cubicBezTo>
                    <a:pt x="877570" y="3046730"/>
                    <a:pt x="876300" y="3050540"/>
                    <a:pt x="875030" y="3051810"/>
                  </a:cubicBezTo>
                  <a:cubicBezTo>
                    <a:pt x="864870" y="3056890"/>
                    <a:pt x="854710" y="3060700"/>
                    <a:pt x="844550" y="3065780"/>
                  </a:cubicBezTo>
                  <a:lnTo>
                    <a:pt x="859790" y="3073400"/>
                  </a:lnTo>
                  <a:cubicBezTo>
                    <a:pt x="862330" y="3069590"/>
                    <a:pt x="863600" y="3065780"/>
                    <a:pt x="866140" y="3061970"/>
                  </a:cubicBezTo>
                  <a:cubicBezTo>
                    <a:pt x="873760" y="3065780"/>
                    <a:pt x="880110" y="3068320"/>
                    <a:pt x="887730" y="3072130"/>
                  </a:cubicBezTo>
                  <a:cubicBezTo>
                    <a:pt x="883919" y="3074670"/>
                    <a:pt x="881380" y="3075940"/>
                    <a:pt x="878840" y="3077210"/>
                  </a:cubicBezTo>
                  <a:cubicBezTo>
                    <a:pt x="881380" y="3078480"/>
                    <a:pt x="883920" y="3081020"/>
                    <a:pt x="887730" y="3082290"/>
                  </a:cubicBezTo>
                  <a:cubicBezTo>
                    <a:pt x="891539" y="3083560"/>
                    <a:pt x="895349" y="3082290"/>
                    <a:pt x="897890" y="3083560"/>
                  </a:cubicBezTo>
                  <a:cubicBezTo>
                    <a:pt x="904240" y="3077210"/>
                    <a:pt x="909320" y="3069590"/>
                    <a:pt x="915670" y="3065780"/>
                  </a:cubicBezTo>
                  <a:cubicBezTo>
                    <a:pt x="923290" y="3061970"/>
                    <a:pt x="1130300" y="3040380"/>
                    <a:pt x="1137920" y="3039110"/>
                  </a:cubicBezTo>
                  <a:cubicBezTo>
                    <a:pt x="1148080" y="3037840"/>
                    <a:pt x="1159510" y="3039110"/>
                    <a:pt x="1169670" y="3040380"/>
                  </a:cubicBezTo>
                  <a:lnTo>
                    <a:pt x="1143000" y="3051810"/>
                  </a:lnTo>
                  <a:lnTo>
                    <a:pt x="1146810" y="3059430"/>
                  </a:lnTo>
                  <a:cubicBezTo>
                    <a:pt x="1159510" y="3058160"/>
                    <a:pt x="1169670" y="3058160"/>
                    <a:pt x="1179830" y="3055620"/>
                  </a:cubicBezTo>
                  <a:cubicBezTo>
                    <a:pt x="1186180" y="3054350"/>
                    <a:pt x="1196340" y="3055620"/>
                    <a:pt x="1197610" y="3045460"/>
                  </a:cubicBezTo>
                  <a:cubicBezTo>
                    <a:pt x="1206500" y="3051810"/>
                    <a:pt x="1215390" y="3053080"/>
                    <a:pt x="1226820" y="3048000"/>
                  </a:cubicBezTo>
                  <a:cubicBezTo>
                    <a:pt x="1233170" y="3045460"/>
                    <a:pt x="1240790" y="3045460"/>
                    <a:pt x="1247140" y="3044190"/>
                  </a:cubicBezTo>
                  <a:cubicBezTo>
                    <a:pt x="1262380" y="3042920"/>
                    <a:pt x="1277620" y="3041650"/>
                    <a:pt x="1292860" y="3039110"/>
                  </a:cubicBezTo>
                  <a:lnTo>
                    <a:pt x="1308100" y="3039110"/>
                  </a:lnTo>
                  <a:cubicBezTo>
                    <a:pt x="1309370" y="3036570"/>
                    <a:pt x="1309370" y="3032760"/>
                    <a:pt x="1309370" y="3032760"/>
                  </a:cubicBezTo>
                  <a:cubicBezTo>
                    <a:pt x="1323340" y="3032760"/>
                    <a:pt x="1334770" y="3034030"/>
                    <a:pt x="1347470" y="3034030"/>
                  </a:cubicBezTo>
                  <a:cubicBezTo>
                    <a:pt x="1361440" y="3034030"/>
                    <a:pt x="1367790" y="3025140"/>
                    <a:pt x="1362710" y="3011170"/>
                  </a:cubicBezTo>
                  <a:cubicBezTo>
                    <a:pt x="1366520" y="3011170"/>
                    <a:pt x="1371599" y="3012440"/>
                    <a:pt x="1374140" y="3012440"/>
                  </a:cubicBezTo>
                  <a:cubicBezTo>
                    <a:pt x="1375410" y="3017520"/>
                    <a:pt x="1374140" y="3023870"/>
                    <a:pt x="1376680" y="3025140"/>
                  </a:cubicBezTo>
                  <a:cubicBezTo>
                    <a:pt x="1380490" y="3027680"/>
                    <a:pt x="1386840" y="3027680"/>
                    <a:pt x="1391919" y="3026410"/>
                  </a:cubicBezTo>
                  <a:cubicBezTo>
                    <a:pt x="1398269" y="3025140"/>
                    <a:pt x="1405889" y="3018790"/>
                    <a:pt x="1408430" y="3021330"/>
                  </a:cubicBezTo>
                  <a:cubicBezTo>
                    <a:pt x="1421130" y="3031490"/>
                    <a:pt x="1430019" y="3022600"/>
                    <a:pt x="1436369" y="3017520"/>
                  </a:cubicBezTo>
                  <a:cubicBezTo>
                    <a:pt x="1441449" y="3018790"/>
                    <a:pt x="1443989" y="3022600"/>
                    <a:pt x="1446530" y="3021330"/>
                  </a:cubicBezTo>
                  <a:cubicBezTo>
                    <a:pt x="1452880" y="3020060"/>
                    <a:pt x="1460499" y="3018790"/>
                    <a:pt x="1466849" y="3017520"/>
                  </a:cubicBezTo>
                  <a:cubicBezTo>
                    <a:pt x="1480819" y="3013710"/>
                    <a:pt x="1496060" y="3011170"/>
                    <a:pt x="1510030" y="3011170"/>
                  </a:cubicBezTo>
                  <a:cubicBezTo>
                    <a:pt x="1529080" y="3009900"/>
                    <a:pt x="1546860" y="3004820"/>
                    <a:pt x="1565910" y="3003550"/>
                  </a:cubicBezTo>
                  <a:cubicBezTo>
                    <a:pt x="1574799" y="3002280"/>
                    <a:pt x="1583690" y="3004820"/>
                    <a:pt x="1592580" y="3006090"/>
                  </a:cubicBezTo>
                  <a:cubicBezTo>
                    <a:pt x="1595119" y="3006090"/>
                    <a:pt x="1598930" y="3006090"/>
                    <a:pt x="1598930" y="3004820"/>
                  </a:cubicBezTo>
                  <a:cubicBezTo>
                    <a:pt x="1598930" y="2992120"/>
                    <a:pt x="1619249" y="2998470"/>
                    <a:pt x="1616710" y="2984500"/>
                  </a:cubicBezTo>
                  <a:cubicBezTo>
                    <a:pt x="1619249" y="2985770"/>
                    <a:pt x="1621790" y="2985770"/>
                    <a:pt x="1623060" y="2988310"/>
                  </a:cubicBezTo>
                  <a:cubicBezTo>
                    <a:pt x="1626870" y="2992120"/>
                    <a:pt x="1629410" y="2995930"/>
                    <a:pt x="1633220" y="2999740"/>
                  </a:cubicBezTo>
                  <a:cubicBezTo>
                    <a:pt x="1633220" y="2994660"/>
                    <a:pt x="1633220" y="2990850"/>
                    <a:pt x="1631950" y="2985770"/>
                  </a:cubicBezTo>
                  <a:cubicBezTo>
                    <a:pt x="1644650" y="2992120"/>
                    <a:pt x="1657350" y="2998470"/>
                    <a:pt x="1666240" y="3003550"/>
                  </a:cubicBezTo>
                  <a:cubicBezTo>
                    <a:pt x="1675130" y="2997200"/>
                    <a:pt x="1682750" y="2994660"/>
                    <a:pt x="1687830" y="2988310"/>
                  </a:cubicBezTo>
                  <a:cubicBezTo>
                    <a:pt x="1692909" y="2980690"/>
                    <a:pt x="1691640" y="2979420"/>
                    <a:pt x="1700530" y="2985770"/>
                  </a:cubicBezTo>
                  <a:cubicBezTo>
                    <a:pt x="1699259" y="2987040"/>
                    <a:pt x="1696719" y="2988310"/>
                    <a:pt x="1694180" y="2990850"/>
                  </a:cubicBezTo>
                  <a:cubicBezTo>
                    <a:pt x="1709419" y="2987040"/>
                    <a:pt x="1723390" y="2979420"/>
                    <a:pt x="1738630" y="2980690"/>
                  </a:cubicBezTo>
                  <a:cubicBezTo>
                    <a:pt x="1753869" y="2980690"/>
                    <a:pt x="1769109" y="2983230"/>
                    <a:pt x="1783080" y="2974340"/>
                  </a:cubicBezTo>
                  <a:cubicBezTo>
                    <a:pt x="1784350" y="2978150"/>
                    <a:pt x="1784350" y="2981960"/>
                    <a:pt x="1786890" y="2983230"/>
                  </a:cubicBezTo>
                  <a:cubicBezTo>
                    <a:pt x="1790700" y="2985770"/>
                    <a:pt x="1797050" y="2987040"/>
                    <a:pt x="1798319" y="2985770"/>
                  </a:cubicBezTo>
                  <a:cubicBezTo>
                    <a:pt x="1805940" y="2974340"/>
                    <a:pt x="1818640" y="2975610"/>
                    <a:pt x="1826259" y="2981960"/>
                  </a:cubicBezTo>
                  <a:cubicBezTo>
                    <a:pt x="1836419" y="2989580"/>
                    <a:pt x="1842769" y="2983230"/>
                    <a:pt x="1851659" y="2981960"/>
                  </a:cubicBezTo>
                  <a:cubicBezTo>
                    <a:pt x="1844039" y="2978150"/>
                    <a:pt x="1837689" y="2974340"/>
                    <a:pt x="1831339" y="2971800"/>
                  </a:cubicBezTo>
                  <a:cubicBezTo>
                    <a:pt x="1832609" y="2970530"/>
                    <a:pt x="1832609" y="2969260"/>
                    <a:pt x="1833879" y="2967990"/>
                  </a:cubicBezTo>
                  <a:cubicBezTo>
                    <a:pt x="1837689" y="2969260"/>
                    <a:pt x="1842769" y="2970530"/>
                    <a:pt x="1846579" y="2973070"/>
                  </a:cubicBezTo>
                  <a:cubicBezTo>
                    <a:pt x="1847849" y="2967990"/>
                    <a:pt x="1850389" y="2964180"/>
                    <a:pt x="1851659" y="2960370"/>
                  </a:cubicBezTo>
                  <a:cubicBezTo>
                    <a:pt x="1864359" y="2966720"/>
                    <a:pt x="1875789" y="2971799"/>
                    <a:pt x="1889759" y="2962909"/>
                  </a:cubicBezTo>
                  <a:cubicBezTo>
                    <a:pt x="1892299" y="2961639"/>
                    <a:pt x="1902459" y="2954020"/>
                    <a:pt x="1899919" y="2966720"/>
                  </a:cubicBezTo>
                  <a:cubicBezTo>
                    <a:pt x="1893569" y="2970530"/>
                    <a:pt x="1887219" y="2974340"/>
                    <a:pt x="1880869" y="2976880"/>
                  </a:cubicBezTo>
                  <a:cubicBezTo>
                    <a:pt x="1880869" y="2978150"/>
                    <a:pt x="1882139" y="2978150"/>
                    <a:pt x="1882139" y="2979420"/>
                  </a:cubicBezTo>
                  <a:cubicBezTo>
                    <a:pt x="1889759" y="2978149"/>
                    <a:pt x="1898649" y="2976880"/>
                    <a:pt x="1907539" y="2975609"/>
                  </a:cubicBezTo>
                  <a:cubicBezTo>
                    <a:pt x="1904999" y="2971799"/>
                    <a:pt x="1903729" y="2969259"/>
                    <a:pt x="1902459" y="2966720"/>
                  </a:cubicBezTo>
                  <a:cubicBezTo>
                    <a:pt x="1911349" y="2967990"/>
                    <a:pt x="1921509" y="2969259"/>
                    <a:pt x="1930399" y="2967990"/>
                  </a:cubicBezTo>
                  <a:cubicBezTo>
                    <a:pt x="1949449" y="2966720"/>
                    <a:pt x="1963419" y="2947670"/>
                    <a:pt x="1986279" y="2955290"/>
                  </a:cubicBezTo>
                  <a:cubicBezTo>
                    <a:pt x="1993899" y="2957830"/>
                    <a:pt x="2011679" y="2955290"/>
                    <a:pt x="2012949" y="2938780"/>
                  </a:cubicBezTo>
                  <a:cubicBezTo>
                    <a:pt x="2012949" y="2942590"/>
                    <a:pt x="2012949" y="2947670"/>
                    <a:pt x="2014219" y="2950209"/>
                  </a:cubicBezTo>
                  <a:cubicBezTo>
                    <a:pt x="2026919" y="2946399"/>
                    <a:pt x="2038349" y="2942589"/>
                    <a:pt x="2051049" y="2938780"/>
                  </a:cubicBezTo>
                  <a:cubicBezTo>
                    <a:pt x="2051049" y="2940050"/>
                    <a:pt x="2048509" y="2943859"/>
                    <a:pt x="2049779" y="2946400"/>
                  </a:cubicBezTo>
                  <a:cubicBezTo>
                    <a:pt x="2049779" y="2950210"/>
                    <a:pt x="2052319" y="2954020"/>
                    <a:pt x="2054859" y="2956560"/>
                  </a:cubicBezTo>
                  <a:cubicBezTo>
                    <a:pt x="2056129" y="2957830"/>
                    <a:pt x="2062479" y="2956560"/>
                    <a:pt x="2062479" y="2955290"/>
                  </a:cubicBezTo>
                  <a:cubicBezTo>
                    <a:pt x="2065019" y="2943860"/>
                    <a:pt x="2073909" y="2945130"/>
                    <a:pt x="2082799" y="2945130"/>
                  </a:cubicBezTo>
                  <a:cubicBezTo>
                    <a:pt x="2090419" y="2945130"/>
                    <a:pt x="2099309" y="2943859"/>
                    <a:pt x="2108199" y="2942590"/>
                  </a:cubicBezTo>
                  <a:cubicBezTo>
                    <a:pt x="2112009" y="2936240"/>
                    <a:pt x="2114549" y="2926080"/>
                    <a:pt x="2127249" y="2938780"/>
                  </a:cubicBezTo>
                  <a:cubicBezTo>
                    <a:pt x="2132329" y="2943859"/>
                    <a:pt x="2145029" y="2942590"/>
                    <a:pt x="2146299" y="2932430"/>
                  </a:cubicBezTo>
                  <a:lnTo>
                    <a:pt x="2199639" y="2932430"/>
                  </a:lnTo>
                  <a:lnTo>
                    <a:pt x="2199639" y="2934970"/>
                  </a:lnTo>
                  <a:cubicBezTo>
                    <a:pt x="2205989" y="2933699"/>
                    <a:pt x="2212339" y="2931159"/>
                    <a:pt x="2217419" y="2929890"/>
                  </a:cubicBezTo>
                  <a:cubicBezTo>
                    <a:pt x="2221229" y="2936240"/>
                    <a:pt x="2225039" y="2942590"/>
                    <a:pt x="2230119" y="2950210"/>
                  </a:cubicBezTo>
                  <a:cubicBezTo>
                    <a:pt x="2239009" y="2926080"/>
                    <a:pt x="2249169" y="2921000"/>
                    <a:pt x="2266949" y="2929890"/>
                  </a:cubicBezTo>
                  <a:cubicBezTo>
                    <a:pt x="2269489" y="2931160"/>
                    <a:pt x="2269489" y="2937510"/>
                    <a:pt x="2270759" y="2942590"/>
                  </a:cubicBezTo>
                  <a:cubicBezTo>
                    <a:pt x="2272029" y="2941320"/>
                    <a:pt x="2279649" y="2938780"/>
                    <a:pt x="2279649" y="2937510"/>
                  </a:cubicBezTo>
                  <a:cubicBezTo>
                    <a:pt x="2278379" y="2927350"/>
                    <a:pt x="2292349" y="2934970"/>
                    <a:pt x="2291079" y="2927350"/>
                  </a:cubicBezTo>
                  <a:cubicBezTo>
                    <a:pt x="2302509" y="2932430"/>
                    <a:pt x="2305049" y="2924810"/>
                    <a:pt x="2307589" y="2919730"/>
                  </a:cubicBezTo>
                  <a:cubicBezTo>
                    <a:pt x="2302509" y="2915920"/>
                    <a:pt x="2299969" y="2913380"/>
                    <a:pt x="2296159" y="2909570"/>
                  </a:cubicBezTo>
                  <a:cubicBezTo>
                    <a:pt x="2297429" y="2908299"/>
                    <a:pt x="2297429" y="2907030"/>
                    <a:pt x="2298699" y="2905759"/>
                  </a:cubicBezTo>
                  <a:cubicBezTo>
                    <a:pt x="2308859" y="2912109"/>
                    <a:pt x="2319019" y="2918459"/>
                    <a:pt x="2325369" y="2922270"/>
                  </a:cubicBezTo>
                  <a:cubicBezTo>
                    <a:pt x="2335529" y="2920999"/>
                    <a:pt x="2344419" y="2920999"/>
                    <a:pt x="2353309" y="2919730"/>
                  </a:cubicBezTo>
                  <a:cubicBezTo>
                    <a:pt x="2362199" y="2918460"/>
                    <a:pt x="2371089" y="2914650"/>
                    <a:pt x="2381249" y="2912109"/>
                  </a:cubicBezTo>
                  <a:cubicBezTo>
                    <a:pt x="2382519" y="2914649"/>
                    <a:pt x="2383789" y="2915920"/>
                    <a:pt x="2385059" y="2918459"/>
                  </a:cubicBezTo>
                  <a:cubicBezTo>
                    <a:pt x="2388869" y="2913380"/>
                    <a:pt x="2391409" y="2908299"/>
                    <a:pt x="2396489" y="2899409"/>
                  </a:cubicBezTo>
                  <a:lnTo>
                    <a:pt x="2396489" y="2919730"/>
                  </a:lnTo>
                  <a:cubicBezTo>
                    <a:pt x="2407919" y="2912109"/>
                    <a:pt x="2416809" y="2905759"/>
                    <a:pt x="2424429" y="2899409"/>
                  </a:cubicBezTo>
                  <a:cubicBezTo>
                    <a:pt x="2429509" y="2908299"/>
                    <a:pt x="2433319" y="2917189"/>
                    <a:pt x="2437129" y="2924809"/>
                  </a:cubicBezTo>
                  <a:cubicBezTo>
                    <a:pt x="2438399" y="2924809"/>
                    <a:pt x="2438399" y="2923539"/>
                    <a:pt x="2439669" y="2923539"/>
                  </a:cubicBezTo>
                  <a:cubicBezTo>
                    <a:pt x="2438399" y="2918459"/>
                    <a:pt x="2437129" y="2913379"/>
                    <a:pt x="2434589" y="2907029"/>
                  </a:cubicBezTo>
                  <a:lnTo>
                    <a:pt x="2499359" y="2907029"/>
                  </a:lnTo>
                  <a:cubicBezTo>
                    <a:pt x="2505709" y="2895599"/>
                    <a:pt x="2519679" y="2894329"/>
                    <a:pt x="2531109" y="2905759"/>
                  </a:cubicBezTo>
                  <a:cubicBezTo>
                    <a:pt x="2547619" y="2922269"/>
                    <a:pt x="2550159" y="2922269"/>
                    <a:pt x="2560319" y="2898139"/>
                  </a:cubicBezTo>
                  <a:cubicBezTo>
                    <a:pt x="2565399" y="2900679"/>
                    <a:pt x="2570479" y="2903219"/>
                    <a:pt x="2576829" y="2907029"/>
                  </a:cubicBezTo>
                  <a:cubicBezTo>
                    <a:pt x="2584449" y="2890519"/>
                    <a:pt x="2597149" y="2890519"/>
                    <a:pt x="2612389" y="2895599"/>
                  </a:cubicBezTo>
                  <a:cubicBezTo>
                    <a:pt x="2620009" y="2898139"/>
                    <a:pt x="2628899" y="2893059"/>
                    <a:pt x="2637789" y="2890519"/>
                  </a:cubicBezTo>
                  <a:lnTo>
                    <a:pt x="2644139" y="2896869"/>
                  </a:lnTo>
                  <a:cubicBezTo>
                    <a:pt x="2651759" y="2894329"/>
                    <a:pt x="2658109" y="2893059"/>
                    <a:pt x="2664459" y="2890519"/>
                  </a:cubicBezTo>
                  <a:cubicBezTo>
                    <a:pt x="2665730" y="2894329"/>
                    <a:pt x="2665730" y="2896869"/>
                    <a:pt x="2666999" y="2903219"/>
                  </a:cubicBezTo>
                  <a:cubicBezTo>
                    <a:pt x="2672079" y="2898139"/>
                    <a:pt x="2675889" y="2893059"/>
                    <a:pt x="2682239" y="2886709"/>
                  </a:cubicBezTo>
                  <a:cubicBezTo>
                    <a:pt x="2687319" y="2893059"/>
                    <a:pt x="2691129" y="2899409"/>
                    <a:pt x="2696209" y="2905759"/>
                  </a:cubicBezTo>
                  <a:cubicBezTo>
                    <a:pt x="2705099" y="2905759"/>
                    <a:pt x="2719069" y="2913379"/>
                    <a:pt x="2721609" y="2893059"/>
                  </a:cubicBezTo>
                  <a:cubicBezTo>
                    <a:pt x="2721609" y="2890519"/>
                    <a:pt x="2729230" y="2886709"/>
                    <a:pt x="2733039" y="2885439"/>
                  </a:cubicBezTo>
                  <a:cubicBezTo>
                    <a:pt x="2740659" y="2884169"/>
                    <a:pt x="2748279" y="2882899"/>
                    <a:pt x="2755899" y="2882899"/>
                  </a:cubicBezTo>
                  <a:cubicBezTo>
                    <a:pt x="2753359" y="2877819"/>
                    <a:pt x="2750819" y="2874009"/>
                    <a:pt x="2747009" y="2867659"/>
                  </a:cubicBezTo>
                  <a:cubicBezTo>
                    <a:pt x="2757169" y="2870199"/>
                    <a:pt x="2764789" y="2870199"/>
                    <a:pt x="2771139" y="2872739"/>
                  </a:cubicBezTo>
                  <a:cubicBezTo>
                    <a:pt x="2785109" y="2879089"/>
                    <a:pt x="2796539" y="2879089"/>
                    <a:pt x="2810509" y="2868929"/>
                  </a:cubicBezTo>
                  <a:cubicBezTo>
                    <a:pt x="2807969" y="2867659"/>
                    <a:pt x="2805430" y="2865119"/>
                    <a:pt x="2802889" y="2863849"/>
                  </a:cubicBezTo>
                  <a:cubicBezTo>
                    <a:pt x="2804159" y="2860039"/>
                    <a:pt x="2806699" y="2856229"/>
                    <a:pt x="2807969" y="2852419"/>
                  </a:cubicBezTo>
                  <a:cubicBezTo>
                    <a:pt x="2813049" y="2837179"/>
                    <a:pt x="2825749" y="2847339"/>
                    <a:pt x="2834639" y="2843529"/>
                  </a:cubicBezTo>
                  <a:cubicBezTo>
                    <a:pt x="2834639" y="2843529"/>
                    <a:pt x="2839719" y="2848609"/>
                    <a:pt x="2840989" y="2852419"/>
                  </a:cubicBezTo>
                  <a:cubicBezTo>
                    <a:pt x="2844799" y="2860039"/>
                    <a:pt x="2847339" y="2868929"/>
                    <a:pt x="2851149" y="2877819"/>
                  </a:cubicBezTo>
                  <a:cubicBezTo>
                    <a:pt x="2874009" y="2863849"/>
                    <a:pt x="2894329" y="2868929"/>
                    <a:pt x="2914649" y="2871469"/>
                  </a:cubicBezTo>
                  <a:cubicBezTo>
                    <a:pt x="2909569" y="2868929"/>
                    <a:pt x="2905759" y="2866389"/>
                    <a:pt x="2901949" y="2863849"/>
                  </a:cubicBezTo>
                  <a:cubicBezTo>
                    <a:pt x="2901949" y="2862579"/>
                    <a:pt x="2903219" y="2861309"/>
                    <a:pt x="2903219" y="2860039"/>
                  </a:cubicBezTo>
                  <a:cubicBezTo>
                    <a:pt x="2908299" y="2861309"/>
                    <a:pt x="2914649" y="2863849"/>
                    <a:pt x="2919730" y="2865119"/>
                  </a:cubicBezTo>
                  <a:cubicBezTo>
                    <a:pt x="2919730" y="2863849"/>
                    <a:pt x="2919730" y="2862579"/>
                    <a:pt x="2918459" y="2861309"/>
                  </a:cubicBezTo>
                  <a:cubicBezTo>
                    <a:pt x="2922269" y="2860039"/>
                    <a:pt x="2928619" y="2857499"/>
                    <a:pt x="2929889" y="2858769"/>
                  </a:cubicBezTo>
                  <a:cubicBezTo>
                    <a:pt x="2937509" y="2874009"/>
                    <a:pt x="2950209" y="2862579"/>
                    <a:pt x="2961639" y="2866389"/>
                  </a:cubicBezTo>
                  <a:cubicBezTo>
                    <a:pt x="2959099" y="2856229"/>
                    <a:pt x="2957829" y="2848609"/>
                    <a:pt x="2956559" y="2843529"/>
                  </a:cubicBezTo>
                  <a:cubicBezTo>
                    <a:pt x="2961639" y="2838449"/>
                    <a:pt x="2966719" y="2834639"/>
                    <a:pt x="2974339" y="2829559"/>
                  </a:cubicBezTo>
                  <a:cubicBezTo>
                    <a:pt x="2974339" y="2835909"/>
                    <a:pt x="2973069" y="2842259"/>
                    <a:pt x="2973069" y="2848609"/>
                  </a:cubicBezTo>
                  <a:cubicBezTo>
                    <a:pt x="2973069" y="2854959"/>
                    <a:pt x="2974339" y="2861309"/>
                    <a:pt x="2976879" y="2865119"/>
                  </a:cubicBezTo>
                  <a:cubicBezTo>
                    <a:pt x="2978149" y="2867659"/>
                    <a:pt x="2985769" y="2865119"/>
                    <a:pt x="2990849" y="2863849"/>
                  </a:cubicBezTo>
                  <a:cubicBezTo>
                    <a:pt x="2999739" y="2860039"/>
                    <a:pt x="3008629" y="2854959"/>
                    <a:pt x="3017519" y="2865119"/>
                  </a:cubicBezTo>
                  <a:cubicBezTo>
                    <a:pt x="3018790" y="2866389"/>
                    <a:pt x="3023869" y="2865119"/>
                    <a:pt x="3026409" y="2862579"/>
                  </a:cubicBezTo>
                  <a:cubicBezTo>
                    <a:pt x="3032759" y="2856229"/>
                    <a:pt x="3037839" y="2847339"/>
                    <a:pt x="3045459" y="2861309"/>
                  </a:cubicBezTo>
                  <a:cubicBezTo>
                    <a:pt x="3046730" y="2862579"/>
                    <a:pt x="3054349" y="2862579"/>
                    <a:pt x="3058159" y="2861309"/>
                  </a:cubicBezTo>
                  <a:cubicBezTo>
                    <a:pt x="3067049" y="2857499"/>
                    <a:pt x="3074669" y="2853689"/>
                    <a:pt x="3083559" y="2848609"/>
                  </a:cubicBezTo>
                  <a:cubicBezTo>
                    <a:pt x="3082289" y="2852419"/>
                    <a:pt x="3081019" y="2854959"/>
                    <a:pt x="3081019" y="2857499"/>
                  </a:cubicBezTo>
                  <a:cubicBezTo>
                    <a:pt x="3091180" y="2862579"/>
                    <a:pt x="3100069" y="2865119"/>
                    <a:pt x="3107690" y="2853689"/>
                  </a:cubicBezTo>
                  <a:cubicBezTo>
                    <a:pt x="3110230" y="2849879"/>
                    <a:pt x="3119119" y="2849879"/>
                    <a:pt x="3125469" y="2848609"/>
                  </a:cubicBezTo>
                  <a:cubicBezTo>
                    <a:pt x="3121659" y="2844799"/>
                    <a:pt x="3116580" y="2842259"/>
                    <a:pt x="3111499" y="2838449"/>
                  </a:cubicBezTo>
                  <a:cubicBezTo>
                    <a:pt x="3133089" y="2825749"/>
                    <a:pt x="3135629" y="2827019"/>
                    <a:pt x="3135629" y="2844799"/>
                  </a:cubicBezTo>
                  <a:cubicBezTo>
                    <a:pt x="3138169" y="2839719"/>
                    <a:pt x="3139439" y="2835909"/>
                    <a:pt x="3143249" y="2828289"/>
                  </a:cubicBezTo>
                  <a:cubicBezTo>
                    <a:pt x="3162299" y="2829559"/>
                    <a:pt x="3181349" y="2832099"/>
                    <a:pt x="3201669" y="2833369"/>
                  </a:cubicBezTo>
                  <a:lnTo>
                    <a:pt x="3201669" y="2839719"/>
                  </a:lnTo>
                  <a:lnTo>
                    <a:pt x="3194049" y="2839719"/>
                  </a:lnTo>
                  <a:cubicBezTo>
                    <a:pt x="3178809" y="2840989"/>
                    <a:pt x="3163569" y="2840989"/>
                    <a:pt x="3148329" y="2842259"/>
                  </a:cubicBezTo>
                  <a:cubicBezTo>
                    <a:pt x="3153409" y="2844799"/>
                    <a:pt x="3159759" y="2848609"/>
                    <a:pt x="3164839" y="2851149"/>
                  </a:cubicBezTo>
                  <a:cubicBezTo>
                    <a:pt x="3167379" y="2844799"/>
                    <a:pt x="3168649" y="2846069"/>
                    <a:pt x="3174999" y="2848609"/>
                  </a:cubicBezTo>
                  <a:cubicBezTo>
                    <a:pt x="3183889" y="2851149"/>
                    <a:pt x="3194049" y="2851149"/>
                    <a:pt x="3204209" y="2852419"/>
                  </a:cubicBezTo>
                  <a:cubicBezTo>
                    <a:pt x="3209289" y="2852419"/>
                    <a:pt x="3214369" y="2853689"/>
                    <a:pt x="3220719" y="2854959"/>
                  </a:cubicBezTo>
                  <a:cubicBezTo>
                    <a:pt x="3221990" y="2851149"/>
                    <a:pt x="3224530" y="2846069"/>
                    <a:pt x="3227069" y="2839719"/>
                  </a:cubicBezTo>
                  <a:cubicBezTo>
                    <a:pt x="3241040" y="2862579"/>
                    <a:pt x="3251199" y="2861309"/>
                    <a:pt x="3267710" y="2838449"/>
                  </a:cubicBezTo>
                  <a:cubicBezTo>
                    <a:pt x="3267710" y="2842259"/>
                    <a:pt x="3268980" y="2844799"/>
                    <a:pt x="3268980" y="2847339"/>
                  </a:cubicBezTo>
                  <a:cubicBezTo>
                    <a:pt x="3274060" y="2847339"/>
                    <a:pt x="3277870" y="2847339"/>
                    <a:pt x="3282950" y="2846069"/>
                  </a:cubicBezTo>
                  <a:cubicBezTo>
                    <a:pt x="3281680" y="2848609"/>
                    <a:pt x="3280410" y="2851149"/>
                    <a:pt x="3279140" y="2852419"/>
                  </a:cubicBezTo>
                  <a:lnTo>
                    <a:pt x="3281680" y="2854959"/>
                  </a:lnTo>
                  <a:cubicBezTo>
                    <a:pt x="3285490" y="2851149"/>
                    <a:pt x="3289300" y="2847339"/>
                    <a:pt x="3295650" y="2842259"/>
                  </a:cubicBezTo>
                  <a:cubicBezTo>
                    <a:pt x="3300730" y="2844799"/>
                    <a:pt x="3307080" y="2847339"/>
                    <a:pt x="3312160" y="2849879"/>
                  </a:cubicBezTo>
                  <a:cubicBezTo>
                    <a:pt x="3317240" y="2846069"/>
                    <a:pt x="3323590" y="2842259"/>
                    <a:pt x="3329940" y="2838449"/>
                  </a:cubicBezTo>
                  <a:cubicBezTo>
                    <a:pt x="3338830" y="2856229"/>
                    <a:pt x="3350260" y="2858769"/>
                    <a:pt x="3360420" y="2846069"/>
                  </a:cubicBezTo>
                  <a:cubicBezTo>
                    <a:pt x="3375660" y="2847339"/>
                    <a:pt x="3388360" y="2848609"/>
                    <a:pt x="3397250" y="2848609"/>
                  </a:cubicBezTo>
                  <a:cubicBezTo>
                    <a:pt x="3398520" y="2839719"/>
                    <a:pt x="3399790" y="2833369"/>
                    <a:pt x="3401060" y="2827019"/>
                  </a:cubicBezTo>
                  <a:cubicBezTo>
                    <a:pt x="3406140" y="2828289"/>
                    <a:pt x="3409950" y="2829559"/>
                    <a:pt x="3415030" y="2830829"/>
                  </a:cubicBezTo>
                  <a:cubicBezTo>
                    <a:pt x="3417570" y="2832099"/>
                    <a:pt x="3420110" y="2834639"/>
                    <a:pt x="3422650" y="2835909"/>
                  </a:cubicBezTo>
                  <a:cubicBezTo>
                    <a:pt x="3418840" y="2837179"/>
                    <a:pt x="3415030" y="2837179"/>
                    <a:pt x="3411220" y="2838449"/>
                  </a:cubicBezTo>
                  <a:cubicBezTo>
                    <a:pt x="3422650" y="2848609"/>
                    <a:pt x="3431540" y="2846069"/>
                    <a:pt x="3440430" y="2838449"/>
                  </a:cubicBezTo>
                  <a:cubicBezTo>
                    <a:pt x="3436620" y="2848609"/>
                    <a:pt x="3448050" y="2847339"/>
                    <a:pt x="3449320" y="2847339"/>
                  </a:cubicBezTo>
                  <a:cubicBezTo>
                    <a:pt x="3465830" y="2840989"/>
                    <a:pt x="3481070" y="2837179"/>
                    <a:pt x="3498850" y="2847339"/>
                  </a:cubicBezTo>
                  <a:cubicBezTo>
                    <a:pt x="3501390" y="2834639"/>
                    <a:pt x="3503930" y="2824479"/>
                    <a:pt x="3505200" y="2814319"/>
                  </a:cubicBezTo>
                  <a:cubicBezTo>
                    <a:pt x="3511550" y="2815589"/>
                    <a:pt x="3516630" y="2815589"/>
                    <a:pt x="3522980" y="2816859"/>
                  </a:cubicBezTo>
                  <a:cubicBezTo>
                    <a:pt x="3528060" y="2816859"/>
                    <a:pt x="3533140" y="2818129"/>
                    <a:pt x="3538220" y="2818129"/>
                  </a:cubicBezTo>
                  <a:lnTo>
                    <a:pt x="3538220" y="2821939"/>
                  </a:lnTo>
                  <a:cubicBezTo>
                    <a:pt x="3533140" y="2823209"/>
                    <a:pt x="3529330" y="2824479"/>
                    <a:pt x="3524250" y="2825749"/>
                  </a:cubicBezTo>
                  <a:lnTo>
                    <a:pt x="3524250" y="2829559"/>
                  </a:lnTo>
                  <a:cubicBezTo>
                    <a:pt x="3542030" y="2833369"/>
                    <a:pt x="3558540" y="2837179"/>
                    <a:pt x="3576320" y="2839719"/>
                  </a:cubicBezTo>
                  <a:cubicBezTo>
                    <a:pt x="3580130" y="2840989"/>
                    <a:pt x="3585210" y="2837179"/>
                    <a:pt x="3591560" y="2833369"/>
                  </a:cubicBezTo>
                  <a:cubicBezTo>
                    <a:pt x="3594100" y="2834639"/>
                    <a:pt x="3600450" y="2837179"/>
                    <a:pt x="3608070" y="2838449"/>
                  </a:cubicBezTo>
                  <a:cubicBezTo>
                    <a:pt x="3627120" y="2840989"/>
                    <a:pt x="3647440" y="2843529"/>
                    <a:pt x="3662680" y="2827019"/>
                  </a:cubicBezTo>
                  <a:cubicBezTo>
                    <a:pt x="3663950" y="2840989"/>
                    <a:pt x="3676650" y="2832099"/>
                    <a:pt x="3683000" y="2837179"/>
                  </a:cubicBezTo>
                  <a:cubicBezTo>
                    <a:pt x="3683000" y="2837179"/>
                    <a:pt x="3689350" y="2832099"/>
                    <a:pt x="3691890" y="2829559"/>
                  </a:cubicBezTo>
                  <a:cubicBezTo>
                    <a:pt x="3691890" y="2829559"/>
                    <a:pt x="3690620" y="2828289"/>
                    <a:pt x="3690620" y="2827019"/>
                  </a:cubicBezTo>
                  <a:cubicBezTo>
                    <a:pt x="3693160" y="2828289"/>
                    <a:pt x="3694430" y="2832099"/>
                    <a:pt x="3696970" y="2830829"/>
                  </a:cubicBezTo>
                  <a:cubicBezTo>
                    <a:pt x="3708400" y="2830829"/>
                    <a:pt x="3718560" y="2829559"/>
                    <a:pt x="3726180" y="2829559"/>
                  </a:cubicBezTo>
                  <a:cubicBezTo>
                    <a:pt x="3732530" y="2833369"/>
                    <a:pt x="3736340" y="2837179"/>
                    <a:pt x="3738880" y="2835909"/>
                  </a:cubicBezTo>
                  <a:cubicBezTo>
                    <a:pt x="3754120" y="2834639"/>
                    <a:pt x="3768090" y="2830829"/>
                    <a:pt x="3782060" y="2830829"/>
                  </a:cubicBezTo>
                  <a:cubicBezTo>
                    <a:pt x="3796030" y="2838449"/>
                    <a:pt x="3793490" y="2824479"/>
                    <a:pt x="3790950" y="2816859"/>
                  </a:cubicBezTo>
                  <a:cubicBezTo>
                    <a:pt x="3796030" y="2811779"/>
                    <a:pt x="3801110" y="2807969"/>
                    <a:pt x="3802380" y="2806699"/>
                  </a:cubicBezTo>
                  <a:cubicBezTo>
                    <a:pt x="3810000" y="2806699"/>
                    <a:pt x="3815080" y="2807969"/>
                    <a:pt x="3818890" y="2806699"/>
                  </a:cubicBezTo>
                  <a:cubicBezTo>
                    <a:pt x="3823969" y="2802889"/>
                    <a:pt x="3827780" y="2796539"/>
                    <a:pt x="3834130" y="2788919"/>
                  </a:cubicBezTo>
                  <a:cubicBezTo>
                    <a:pt x="3841750" y="2787649"/>
                    <a:pt x="3854450" y="2785109"/>
                    <a:pt x="3868420" y="2782569"/>
                  </a:cubicBezTo>
                  <a:cubicBezTo>
                    <a:pt x="3868420" y="2782569"/>
                    <a:pt x="3868420" y="2780029"/>
                    <a:pt x="3869690" y="2777489"/>
                  </a:cubicBezTo>
                  <a:cubicBezTo>
                    <a:pt x="3874770" y="2769869"/>
                    <a:pt x="3887470" y="2767329"/>
                    <a:pt x="3879850" y="2753359"/>
                  </a:cubicBezTo>
                  <a:cubicBezTo>
                    <a:pt x="3878580" y="2750819"/>
                    <a:pt x="3878580" y="2743199"/>
                    <a:pt x="3881120" y="2740659"/>
                  </a:cubicBezTo>
                  <a:cubicBezTo>
                    <a:pt x="3890010" y="2729229"/>
                    <a:pt x="3890010" y="2727959"/>
                    <a:pt x="3874770" y="2722879"/>
                  </a:cubicBezTo>
                  <a:cubicBezTo>
                    <a:pt x="3876040" y="2713989"/>
                    <a:pt x="3867150" y="2702559"/>
                    <a:pt x="3879850" y="2701289"/>
                  </a:cubicBezTo>
                  <a:cubicBezTo>
                    <a:pt x="3883660" y="2693669"/>
                    <a:pt x="3884930" y="2689859"/>
                    <a:pt x="3887470" y="2686049"/>
                  </a:cubicBezTo>
                  <a:cubicBezTo>
                    <a:pt x="3888740" y="2683509"/>
                    <a:pt x="3892550" y="2680969"/>
                    <a:pt x="3892550" y="2678429"/>
                  </a:cubicBezTo>
                  <a:cubicBezTo>
                    <a:pt x="3892550" y="2673349"/>
                    <a:pt x="3890010" y="2666999"/>
                    <a:pt x="3891280" y="2663189"/>
                  </a:cubicBezTo>
                  <a:cubicBezTo>
                    <a:pt x="3895090" y="2649219"/>
                    <a:pt x="3896360" y="2636519"/>
                    <a:pt x="3873500" y="2631439"/>
                  </a:cubicBezTo>
                  <a:cubicBezTo>
                    <a:pt x="3882390" y="2627629"/>
                    <a:pt x="3886200" y="2625089"/>
                    <a:pt x="3892550" y="2622549"/>
                  </a:cubicBezTo>
                  <a:cubicBezTo>
                    <a:pt x="3882390" y="2617469"/>
                    <a:pt x="3873500" y="2613659"/>
                    <a:pt x="3862070" y="2608579"/>
                  </a:cubicBezTo>
                  <a:lnTo>
                    <a:pt x="3873500" y="2608579"/>
                  </a:lnTo>
                  <a:lnTo>
                    <a:pt x="3873500" y="2604769"/>
                  </a:lnTo>
                  <a:cubicBezTo>
                    <a:pt x="3867150" y="2604769"/>
                    <a:pt x="3862070" y="2603499"/>
                    <a:pt x="3855720" y="2603499"/>
                  </a:cubicBezTo>
                  <a:cubicBezTo>
                    <a:pt x="3855720" y="2604769"/>
                    <a:pt x="3855720" y="2606039"/>
                    <a:pt x="3854450" y="2607309"/>
                  </a:cubicBezTo>
                  <a:cubicBezTo>
                    <a:pt x="3853180" y="2604769"/>
                    <a:pt x="3851910" y="2602229"/>
                    <a:pt x="3850640" y="2598419"/>
                  </a:cubicBezTo>
                  <a:cubicBezTo>
                    <a:pt x="3883660" y="2590799"/>
                    <a:pt x="4104640" y="2566669"/>
                    <a:pt x="4084320" y="2562859"/>
                  </a:cubicBezTo>
                  <a:cubicBezTo>
                    <a:pt x="4094480" y="2553969"/>
                    <a:pt x="4090670" y="2538729"/>
                    <a:pt x="4108450" y="2537459"/>
                  </a:cubicBezTo>
                  <a:cubicBezTo>
                    <a:pt x="4113530" y="2537459"/>
                    <a:pt x="4122420" y="2528569"/>
                    <a:pt x="4123690" y="2522219"/>
                  </a:cubicBezTo>
                  <a:cubicBezTo>
                    <a:pt x="4126230" y="2513329"/>
                    <a:pt x="4123690" y="2501899"/>
                    <a:pt x="4126230" y="2493009"/>
                  </a:cubicBezTo>
                  <a:cubicBezTo>
                    <a:pt x="4128770" y="2480309"/>
                    <a:pt x="4133850" y="2467609"/>
                    <a:pt x="4137660" y="2457449"/>
                  </a:cubicBezTo>
                  <a:cubicBezTo>
                    <a:pt x="4133850" y="2451099"/>
                    <a:pt x="4130040" y="2444749"/>
                    <a:pt x="4127500" y="2440939"/>
                  </a:cubicBezTo>
                  <a:cubicBezTo>
                    <a:pt x="4132580" y="2437129"/>
                    <a:pt x="4135120" y="2434589"/>
                    <a:pt x="4138930" y="2433319"/>
                  </a:cubicBezTo>
                  <a:cubicBezTo>
                    <a:pt x="4137660" y="2432049"/>
                    <a:pt x="4137660" y="2430779"/>
                    <a:pt x="4136390" y="2429509"/>
                  </a:cubicBezTo>
                  <a:cubicBezTo>
                    <a:pt x="4132580" y="2430779"/>
                    <a:pt x="4128770" y="2432049"/>
                    <a:pt x="4124960" y="2433319"/>
                  </a:cubicBezTo>
                  <a:cubicBezTo>
                    <a:pt x="4146550" y="2415539"/>
                    <a:pt x="4151630" y="2382519"/>
                    <a:pt x="4133850" y="2367279"/>
                  </a:cubicBezTo>
                  <a:cubicBezTo>
                    <a:pt x="4132580" y="2369819"/>
                    <a:pt x="4130040" y="2372359"/>
                    <a:pt x="4128770" y="2374899"/>
                  </a:cubicBezTo>
                  <a:cubicBezTo>
                    <a:pt x="4123690" y="2366009"/>
                    <a:pt x="4109720" y="2363469"/>
                    <a:pt x="4116070" y="2349499"/>
                  </a:cubicBezTo>
                  <a:cubicBezTo>
                    <a:pt x="4116070" y="2349499"/>
                    <a:pt x="4114800" y="2346959"/>
                    <a:pt x="4113530" y="2346959"/>
                  </a:cubicBezTo>
                  <a:cubicBezTo>
                    <a:pt x="4107180" y="2344419"/>
                    <a:pt x="4108450" y="2340609"/>
                    <a:pt x="4105910" y="2335529"/>
                  </a:cubicBezTo>
                  <a:cubicBezTo>
                    <a:pt x="4102100" y="2324099"/>
                    <a:pt x="4103370" y="2312669"/>
                    <a:pt x="4103370" y="2302509"/>
                  </a:cubicBezTo>
                  <a:lnTo>
                    <a:pt x="4103370" y="2256789"/>
                  </a:lnTo>
                  <a:cubicBezTo>
                    <a:pt x="4103370" y="2246629"/>
                    <a:pt x="4108450" y="2241549"/>
                    <a:pt x="4118610" y="2244089"/>
                  </a:cubicBezTo>
                  <a:cubicBezTo>
                    <a:pt x="4118610" y="2244089"/>
                    <a:pt x="4119880" y="2242819"/>
                    <a:pt x="4121150" y="2242819"/>
                  </a:cubicBezTo>
                  <a:cubicBezTo>
                    <a:pt x="4117340" y="2240279"/>
                    <a:pt x="4114800" y="2239009"/>
                    <a:pt x="4112260" y="2236469"/>
                  </a:cubicBezTo>
                  <a:cubicBezTo>
                    <a:pt x="4112260" y="2235199"/>
                    <a:pt x="4113530" y="2233929"/>
                    <a:pt x="4113530" y="2232659"/>
                  </a:cubicBezTo>
                  <a:cubicBezTo>
                    <a:pt x="4122420" y="2235199"/>
                    <a:pt x="4131310" y="2239009"/>
                    <a:pt x="4137660" y="2241549"/>
                  </a:cubicBezTo>
                  <a:cubicBezTo>
                    <a:pt x="4145280" y="2231389"/>
                    <a:pt x="4151630" y="2223769"/>
                    <a:pt x="4156710" y="2218689"/>
                  </a:cubicBezTo>
                  <a:lnTo>
                    <a:pt x="4156710" y="2195829"/>
                  </a:lnTo>
                  <a:cubicBezTo>
                    <a:pt x="4154170" y="2195829"/>
                    <a:pt x="4150360" y="2197099"/>
                    <a:pt x="4146550" y="2197099"/>
                  </a:cubicBezTo>
                  <a:cubicBezTo>
                    <a:pt x="4144010" y="2190749"/>
                    <a:pt x="4142740" y="2184399"/>
                    <a:pt x="4140200" y="2175509"/>
                  </a:cubicBezTo>
                  <a:cubicBezTo>
                    <a:pt x="4146550" y="2179319"/>
                    <a:pt x="4149090" y="2181859"/>
                    <a:pt x="4151630" y="2183129"/>
                  </a:cubicBezTo>
                  <a:cubicBezTo>
                    <a:pt x="4154170" y="2181859"/>
                    <a:pt x="4157980" y="2180589"/>
                    <a:pt x="4161790" y="2178049"/>
                  </a:cubicBezTo>
                  <a:cubicBezTo>
                    <a:pt x="4160520" y="2176779"/>
                    <a:pt x="4159250" y="2175509"/>
                    <a:pt x="4159250" y="2174239"/>
                  </a:cubicBezTo>
                  <a:cubicBezTo>
                    <a:pt x="4155440" y="2174239"/>
                    <a:pt x="4151630" y="2172969"/>
                    <a:pt x="4150360" y="2172969"/>
                  </a:cubicBezTo>
                  <a:cubicBezTo>
                    <a:pt x="4152900" y="2165349"/>
                    <a:pt x="4157980" y="2157729"/>
                    <a:pt x="4155440" y="2153919"/>
                  </a:cubicBezTo>
                  <a:cubicBezTo>
                    <a:pt x="4149090" y="2137409"/>
                    <a:pt x="4155440" y="2124709"/>
                    <a:pt x="4161790" y="2110739"/>
                  </a:cubicBezTo>
                  <a:cubicBezTo>
                    <a:pt x="4163060" y="2106929"/>
                    <a:pt x="4161790" y="2103119"/>
                    <a:pt x="4161790" y="2099309"/>
                  </a:cubicBezTo>
                  <a:cubicBezTo>
                    <a:pt x="4163060" y="2082799"/>
                    <a:pt x="4164330" y="2067559"/>
                    <a:pt x="4165599" y="2044699"/>
                  </a:cubicBezTo>
                  <a:cubicBezTo>
                    <a:pt x="4160519" y="2042159"/>
                    <a:pt x="4152899" y="2035809"/>
                    <a:pt x="4144009" y="2030729"/>
                  </a:cubicBezTo>
                  <a:cubicBezTo>
                    <a:pt x="4136389" y="2026919"/>
                    <a:pt x="4128769" y="2025649"/>
                    <a:pt x="4121149" y="2023109"/>
                  </a:cubicBezTo>
                  <a:cubicBezTo>
                    <a:pt x="4117340" y="2021839"/>
                    <a:pt x="4112259" y="2023109"/>
                    <a:pt x="4108449" y="2021839"/>
                  </a:cubicBezTo>
                  <a:cubicBezTo>
                    <a:pt x="4076699" y="2018029"/>
                    <a:pt x="4043679" y="2012949"/>
                    <a:pt x="4011929" y="2009139"/>
                  </a:cubicBezTo>
                  <a:cubicBezTo>
                    <a:pt x="3985259" y="2005329"/>
                    <a:pt x="3958589" y="2001519"/>
                    <a:pt x="3933189" y="1997709"/>
                  </a:cubicBezTo>
                  <a:cubicBezTo>
                    <a:pt x="3926839" y="1996439"/>
                    <a:pt x="3920489" y="1993899"/>
                    <a:pt x="3912869" y="1993899"/>
                  </a:cubicBezTo>
                  <a:cubicBezTo>
                    <a:pt x="3896359" y="1992629"/>
                    <a:pt x="3878579" y="1992629"/>
                    <a:pt x="3862069" y="1992629"/>
                  </a:cubicBezTo>
                  <a:cubicBezTo>
                    <a:pt x="3853179" y="1992629"/>
                    <a:pt x="3845559" y="1992629"/>
                    <a:pt x="3836669" y="1991359"/>
                  </a:cubicBezTo>
                  <a:cubicBezTo>
                    <a:pt x="3821429" y="1990089"/>
                    <a:pt x="3806189" y="1987549"/>
                    <a:pt x="3790949" y="1986279"/>
                  </a:cubicBezTo>
                  <a:lnTo>
                    <a:pt x="3790949" y="1982469"/>
                  </a:lnTo>
                  <a:cubicBezTo>
                    <a:pt x="3829049" y="1979929"/>
                    <a:pt x="3868419" y="1976119"/>
                    <a:pt x="3907789" y="1983739"/>
                  </a:cubicBezTo>
                  <a:cubicBezTo>
                    <a:pt x="3906519" y="1979929"/>
                    <a:pt x="3905249" y="1976119"/>
                    <a:pt x="3903979" y="1973579"/>
                  </a:cubicBezTo>
                  <a:cubicBezTo>
                    <a:pt x="3912869" y="1972309"/>
                    <a:pt x="3919219" y="1964689"/>
                    <a:pt x="3928109" y="1973579"/>
                  </a:cubicBezTo>
                  <a:cubicBezTo>
                    <a:pt x="3929379" y="1974849"/>
                    <a:pt x="3936999" y="1971039"/>
                    <a:pt x="3942079" y="1969769"/>
                  </a:cubicBezTo>
                  <a:lnTo>
                    <a:pt x="3942079" y="1967229"/>
                  </a:lnTo>
                  <a:lnTo>
                    <a:pt x="3930649" y="1967229"/>
                  </a:lnTo>
                  <a:cubicBezTo>
                    <a:pt x="3943349" y="1957069"/>
                    <a:pt x="3952240" y="1948179"/>
                    <a:pt x="3961129" y="1941829"/>
                  </a:cubicBezTo>
                  <a:cubicBezTo>
                    <a:pt x="3968749" y="1943099"/>
                    <a:pt x="3976369" y="1944369"/>
                    <a:pt x="3981449" y="1945639"/>
                  </a:cubicBezTo>
                  <a:cubicBezTo>
                    <a:pt x="3982719" y="1921509"/>
                    <a:pt x="3962399" y="1920239"/>
                    <a:pt x="3947159" y="1910079"/>
                  </a:cubicBezTo>
                  <a:cubicBezTo>
                    <a:pt x="3953509" y="1906269"/>
                    <a:pt x="3957319" y="1902459"/>
                    <a:pt x="3962399" y="1901189"/>
                  </a:cubicBezTo>
                  <a:cubicBezTo>
                    <a:pt x="3976369" y="1897379"/>
                    <a:pt x="3994149" y="1907539"/>
                    <a:pt x="4003040" y="1885949"/>
                  </a:cubicBezTo>
                  <a:cubicBezTo>
                    <a:pt x="4004310" y="1884679"/>
                    <a:pt x="4008119" y="1884679"/>
                    <a:pt x="4014469" y="1882139"/>
                  </a:cubicBezTo>
                  <a:cubicBezTo>
                    <a:pt x="4010660" y="1878329"/>
                    <a:pt x="4006849" y="1875789"/>
                    <a:pt x="4004310" y="1873249"/>
                  </a:cubicBezTo>
                  <a:cubicBezTo>
                    <a:pt x="4006850" y="1871979"/>
                    <a:pt x="4010660" y="1870709"/>
                    <a:pt x="4010660" y="1870709"/>
                  </a:cubicBezTo>
                  <a:cubicBezTo>
                    <a:pt x="4019550" y="1877059"/>
                    <a:pt x="4025900" y="1882139"/>
                    <a:pt x="4033519" y="1887219"/>
                  </a:cubicBezTo>
                  <a:cubicBezTo>
                    <a:pt x="4034790" y="1885949"/>
                    <a:pt x="4036060" y="1884679"/>
                    <a:pt x="4037329" y="1882139"/>
                  </a:cubicBezTo>
                  <a:cubicBezTo>
                    <a:pt x="4033519" y="1877059"/>
                    <a:pt x="4030979" y="1871979"/>
                    <a:pt x="4027169" y="1866899"/>
                  </a:cubicBezTo>
                  <a:cubicBezTo>
                    <a:pt x="4043679" y="1855469"/>
                    <a:pt x="4044949" y="1849119"/>
                    <a:pt x="4032249" y="1817369"/>
                  </a:cubicBezTo>
                  <a:cubicBezTo>
                    <a:pt x="4041140" y="1816099"/>
                    <a:pt x="4050029" y="1813559"/>
                    <a:pt x="4057649" y="1812289"/>
                  </a:cubicBezTo>
                  <a:cubicBezTo>
                    <a:pt x="4058919" y="1803399"/>
                    <a:pt x="4063999" y="1794509"/>
                    <a:pt x="4062729" y="1786889"/>
                  </a:cubicBezTo>
                  <a:cubicBezTo>
                    <a:pt x="4058919" y="1764029"/>
                    <a:pt x="4081779" y="1753869"/>
                    <a:pt x="4086859" y="1734819"/>
                  </a:cubicBezTo>
                  <a:cubicBezTo>
                    <a:pt x="4086859" y="1733549"/>
                    <a:pt x="4091939" y="1732279"/>
                    <a:pt x="4093209" y="1733549"/>
                  </a:cubicBezTo>
                  <a:cubicBezTo>
                    <a:pt x="4104639" y="1737359"/>
                    <a:pt x="4108449" y="1728469"/>
                    <a:pt x="4112259" y="1722119"/>
                  </a:cubicBezTo>
                  <a:cubicBezTo>
                    <a:pt x="4113529" y="1719579"/>
                    <a:pt x="4114799" y="1717039"/>
                    <a:pt x="4116069" y="1715769"/>
                  </a:cubicBezTo>
                  <a:cubicBezTo>
                    <a:pt x="4127499" y="1709419"/>
                    <a:pt x="4138929" y="1704339"/>
                    <a:pt x="4151629" y="1697989"/>
                  </a:cubicBezTo>
                  <a:cubicBezTo>
                    <a:pt x="4138929" y="1678939"/>
                    <a:pt x="4122419" y="1687829"/>
                    <a:pt x="4108449" y="1685289"/>
                  </a:cubicBezTo>
                  <a:lnTo>
                    <a:pt x="4108449" y="1680209"/>
                  </a:lnTo>
                  <a:cubicBezTo>
                    <a:pt x="4117339" y="1678939"/>
                    <a:pt x="4126229" y="1677669"/>
                    <a:pt x="4136389" y="1676399"/>
                  </a:cubicBezTo>
                  <a:cubicBezTo>
                    <a:pt x="4130039" y="1675129"/>
                    <a:pt x="4124959" y="1673859"/>
                    <a:pt x="4119879" y="1672589"/>
                  </a:cubicBezTo>
                  <a:cubicBezTo>
                    <a:pt x="4126229" y="1666239"/>
                    <a:pt x="4131309" y="1659889"/>
                    <a:pt x="4137659" y="1654809"/>
                  </a:cubicBezTo>
                  <a:cubicBezTo>
                    <a:pt x="4138929" y="1653539"/>
                    <a:pt x="4142739" y="1652269"/>
                    <a:pt x="4144009" y="1652269"/>
                  </a:cubicBezTo>
                  <a:cubicBezTo>
                    <a:pt x="4147819" y="1653539"/>
                    <a:pt x="4151629" y="1657349"/>
                    <a:pt x="4154169" y="1659889"/>
                  </a:cubicBezTo>
                  <a:cubicBezTo>
                    <a:pt x="4155439" y="1656079"/>
                    <a:pt x="4156709" y="1650999"/>
                    <a:pt x="4159249" y="1647189"/>
                  </a:cubicBezTo>
                  <a:cubicBezTo>
                    <a:pt x="4164329" y="1640839"/>
                    <a:pt x="4170679" y="1635759"/>
                    <a:pt x="4175759" y="1630679"/>
                  </a:cubicBezTo>
                  <a:cubicBezTo>
                    <a:pt x="4182109" y="1638299"/>
                    <a:pt x="4188459" y="1645919"/>
                    <a:pt x="4194809" y="1654809"/>
                  </a:cubicBezTo>
                  <a:cubicBezTo>
                    <a:pt x="4196079" y="1654809"/>
                    <a:pt x="4197349" y="1653539"/>
                    <a:pt x="4197349" y="1653539"/>
                  </a:cubicBezTo>
                  <a:cubicBezTo>
                    <a:pt x="4196079" y="1640839"/>
                    <a:pt x="4196079" y="1628139"/>
                    <a:pt x="4194809" y="1615439"/>
                  </a:cubicBezTo>
                  <a:cubicBezTo>
                    <a:pt x="4199889" y="1616709"/>
                    <a:pt x="4203699" y="1616709"/>
                    <a:pt x="4207509" y="1617979"/>
                  </a:cubicBezTo>
                  <a:cubicBezTo>
                    <a:pt x="4208779" y="1616709"/>
                    <a:pt x="4208779" y="1615439"/>
                    <a:pt x="4210049" y="1615439"/>
                  </a:cubicBezTo>
                  <a:cubicBezTo>
                    <a:pt x="4206239" y="1614169"/>
                    <a:pt x="4203699" y="1612899"/>
                    <a:pt x="4199889" y="1611629"/>
                  </a:cubicBezTo>
                  <a:cubicBezTo>
                    <a:pt x="4206239" y="1604009"/>
                    <a:pt x="4210049" y="1598929"/>
                    <a:pt x="4211319" y="1597659"/>
                  </a:cubicBezTo>
                  <a:lnTo>
                    <a:pt x="4211319" y="1573529"/>
                  </a:lnTo>
                  <a:cubicBezTo>
                    <a:pt x="4208779" y="1572259"/>
                    <a:pt x="4206239" y="1569719"/>
                    <a:pt x="4202429" y="1568449"/>
                  </a:cubicBezTo>
                  <a:cubicBezTo>
                    <a:pt x="4199889" y="1567179"/>
                    <a:pt x="4197349" y="1565909"/>
                    <a:pt x="4194809" y="1565909"/>
                  </a:cubicBezTo>
                  <a:cubicBezTo>
                    <a:pt x="4197349" y="1563369"/>
                    <a:pt x="4202429" y="1559559"/>
                    <a:pt x="4203699" y="1559559"/>
                  </a:cubicBezTo>
                  <a:cubicBezTo>
                    <a:pt x="4212589" y="1564639"/>
                    <a:pt x="4210049" y="1550669"/>
                    <a:pt x="4215129" y="1551939"/>
                  </a:cubicBezTo>
                  <a:cubicBezTo>
                    <a:pt x="4215129" y="1548129"/>
                    <a:pt x="4215129" y="1540509"/>
                    <a:pt x="4213859" y="1540509"/>
                  </a:cubicBezTo>
                  <a:cubicBezTo>
                    <a:pt x="4197349" y="1534159"/>
                    <a:pt x="4199889" y="1520189"/>
                    <a:pt x="4196079" y="1511299"/>
                  </a:cubicBezTo>
                  <a:close/>
                  <a:moveTo>
                    <a:pt x="234949" y="990600"/>
                  </a:moveTo>
                  <a:lnTo>
                    <a:pt x="271779" y="990600"/>
                  </a:lnTo>
                  <a:cubicBezTo>
                    <a:pt x="262889" y="1002030"/>
                    <a:pt x="241299" y="1002030"/>
                    <a:pt x="234949" y="990600"/>
                  </a:cubicBezTo>
                  <a:close/>
                  <a:moveTo>
                    <a:pt x="488949" y="1507490"/>
                  </a:moveTo>
                  <a:lnTo>
                    <a:pt x="488949" y="1502410"/>
                  </a:lnTo>
                  <a:cubicBezTo>
                    <a:pt x="505459" y="1501140"/>
                    <a:pt x="523239" y="1499870"/>
                    <a:pt x="539749" y="1499870"/>
                  </a:cubicBezTo>
                  <a:cubicBezTo>
                    <a:pt x="521969" y="1499870"/>
                    <a:pt x="506729" y="1515110"/>
                    <a:pt x="488949" y="1507490"/>
                  </a:cubicBezTo>
                  <a:close/>
                  <a:moveTo>
                    <a:pt x="182879" y="2123440"/>
                  </a:moveTo>
                  <a:cubicBezTo>
                    <a:pt x="190499" y="2115820"/>
                    <a:pt x="196849" y="2110740"/>
                    <a:pt x="199389" y="2106930"/>
                  </a:cubicBezTo>
                  <a:cubicBezTo>
                    <a:pt x="205739" y="2112010"/>
                    <a:pt x="209549" y="2115820"/>
                    <a:pt x="213359" y="2119630"/>
                  </a:cubicBezTo>
                  <a:cubicBezTo>
                    <a:pt x="204469" y="2119630"/>
                    <a:pt x="195579" y="2120900"/>
                    <a:pt x="182879" y="2123440"/>
                  </a:cubicBezTo>
                  <a:close/>
                  <a:moveTo>
                    <a:pt x="271779" y="2117090"/>
                  </a:moveTo>
                  <a:lnTo>
                    <a:pt x="238759" y="2117090"/>
                  </a:lnTo>
                  <a:cubicBezTo>
                    <a:pt x="237489" y="2117090"/>
                    <a:pt x="236219" y="2112010"/>
                    <a:pt x="233679" y="2108200"/>
                  </a:cubicBezTo>
                  <a:cubicBezTo>
                    <a:pt x="248919" y="2109470"/>
                    <a:pt x="260349" y="2110740"/>
                    <a:pt x="271779" y="2112010"/>
                  </a:cubicBezTo>
                  <a:lnTo>
                    <a:pt x="271779" y="2117090"/>
                  </a:lnTo>
                  <a:close/>
                  <a:moveTo>
                    <a:pt x="280669" y="2115820"/>
                  </a:moveTo>
                  <a:cubicBezTo>
                    <a:pt x="279399" y="2114550"/>
                    <a:pt x="279399" y="2113280"/>
                    <a:pt x="278129" y="2113280"/>
                  </a:cubicBezTo>
                  <a:cubicBezTo>
                    <a:pt x="283209" y="2109470"/>
                    <a:pt x="289559" y="2106930"/>
                    <a:pt x="294639" y="2103120"/>
                  </a:cubicBezTo>
                  <a:cubicBezTo>
                    <a:pt x="298449" y="2099310"/>
                    <a:pt x="299719" y="2092960"/>
                    <a:pt x="303529" y="2086610"/>
                  </a:cubicBezTo>
                  <a:cubicBezTo>
                    <a:pt x="313689" y="2106930"/>
                    <a:pt x="335279" y="2100580"/>
                    <a:pt x="354329" y="2105660"/>
                  </a:cubicBezTo>
                  <a:cubicBezTo>
                    <a:pt x="328929" y="2108200"/>
                    <a:pt x="304799" y="2112010"/>
                    <a:pt x="280669" y="2115820"/>
                  </a:cubicBezTo>
                  <a:close/>
                  <a:moveTo>
                    <a:pt x="114299" y="2428240"/>
                  </a:moveTo>
                  <a:cubicBezTo>
                    <a:pt x="115569" y="2428240"/>
                    <a:pt x="115569" y="2428240"/>
                    <a:pt x="114299" y="2428240"/>
                  </a:cubicBezTo>
                  <a:close/>
                  <a:moveTo>
                    <a:pt x="345439" y="2609850"/>
                  </a:moveTo>
                  <a:cubicBezTo>
                    <a:pt x="344169" y="2600960"/>
                    <a:pt x="342899" y="2594610"/>
                    <a:pt x="341629" y="2585720"/>
                  </a:cubicBezTo>
                  <a:cubicBezTo>
                    <a:pt x="350519" y="2588260"/>
                    <a:pt x="355599" y="2589530"/>
                    <a:pt x="360679" y="2592070"/>
                  </a:cubicBezTo>
                  <a:cubicBezTo>
                    <a:pt x="355599" y="2597150"/>
                    <a:pt x="351789" y="2602230"/>
                    <a:pt x="345439" y="2609850"/>
                  </a:cubicBezTo>
                  <a:close/>
                  <a:moveTo>
                    <a:pt x="636269" y="1050290"/>
                  </a:moveTo>
                  <a:cubicBezTo>
                    <a:pt x="627379" y="1051560"/>
                    <a:pt x="618489" y="1055370"/>
                    <a:pt x="610869" y="1055370"/>
                  </a:cubicBezTo>
                  <a:cubicBezTo>
                    <a:pt x="601979" y="1056640"/>
                    <a:pt x="593089" y="1055370"/>
                    <a:pt x="582929" y="1055370"/>
                  </a:cubicBezTo>
                  <a:cubicBezTo>
                    <a:pt x="581659" y="1054100"/>
                    <a:pt x="580389" y="1050290"/>
                    <a:pt x="579119" y="1046480"/>
                  </a:cubicBezTo>
                  <a:cubicBezTo>
                    <a:pt x="588009" y="1043940"/>
                    <a:pt x="596899" y="1040130"/>
                    <a:pt x="607059" y="1037590"/>
                  </a:cubicBezTo>
                  <a:cubicBezTo>
                    <a:pt x="607059" y="1041400"/>
                    <a:pt x="605789" y="1043940"/>
                    <a:pt x="605789" y="1047750"/>
                  </a:cubicBezTo>
                  <a:cubicBezTo>
                    <a:pt x="617219" y="1040130"/>
                    <a:pt x="627379" y="1041400"/>
                    <a:pt x="636269" y="1050290"/>
                  </a:cubicBezTo>
                  <a:cubicBezTo>
                    <a:pt x="650239" y="1040130"/>
                    <a:pt x="652779" y="1041400"/>
                    <a:pt x="656589" y="1062990"/>
                  </a:cubicBezTo>
                  <a:cubicBezTo>
                    <a:pt x="648969" y="1057910"/>
                    <a:pt x="642619" y="1054100"/>
                    <a:pt x="636269" y="1050290"/>
                  </a:cubicBezTo>
                  <a:close/>
                  <a:moveTo>
                    <a:pt x="684529" y="1047750"/>
                  </a:moveTo>
                  <a:cubicBezTo>
                    <a:pt x="687069" y="1045210"/>
                    <a:pt x="689609" y="1042670"/>
                    <a:pt x="690879" y="1040130"/>
                  </a:cubicBezTo>
                  <a:cubicBezTo>
                    <a:pt x="699769" y="1051560"/>
                    <a:pt x="699769" y="1051560"/>
                    <a:pt x="680719" y="1060450"/>
                  </a:cubicBezTo>
                  <a:lnTo>
                    <a:pt x="661669" y="1045210"/>
                  </a:lnTo>
                  <a:cubicBezTo>
                    <a:pt x="674369" y="1035050"/>
                    <a:pt x="681989" y="1035050"/>
                    <a:pt x="684529" y="1047750"/>
                  </a:cubicBezTo>
                  <a:close/>
                  <a:moveTo>
                    <a:pt x="694689" y="2744470"/>
                  </a:moveTo>
                  <a:cubicBezTo>
                    <a:pt x="695959" y="2743200"/>
                    <a:pt x="697229" y="2743200"/>
                    <a:pt x="698499" y="2741930"/>
                  </a:cubicBezTo>
                  <a:cubicBezTo>
                    <a:pt x="699769" y="2744470"/>
                    <a:pt x="702309" y="2747010"/>
                    <a:pt x="704849" y="2750820"/>
                  </a:cubicBezTo>
                  <a:cubicBezTo>
                    <a:pt x="702309" y="2750820"/>
                    <a:pt x="699769" y="2750820"/>
                    <a:pt x="697229" y="2752090"/>
                  </a:cubicBezTo>
                  <a:cubicBezTo>
                    <a:pt x="695959" y="2748280"/>
                    <a:pt x="695959" y="2745740"/>
                    <a:pt x="694689" y="2744470"/>
                  </a:cubicBezTo>
                  <a:close/>
                  <a:moveTo>
                    <a:pt x="772159" y="2735580"/>
                  </a:moveTo>
                  <a:cubicBezTo>
                    <a:pt x="773429" y="2739390"/>
                    <a:pt x="774699" y="2741930"/>
                    <a:pt x="777239" y="2744470"/>
                  </a:cubicBezTo>
                  <a:lnTo>
                    <a:pt x="773429" y="2744470"/>
                  </a:lnTo>
                  <a:cubicBezTo>
                    <a:pt x="773429" y="2741930"/>
                    <a:pt x="773429" y="2739390"/>
                    <a:pt x="772159" y="2735580"/>
                  </a:cubicBezTo>
                  <a:close/>
                  <a:moveTo>
                    <a:pt x="876299" y="3018790"/>
                  </a:moveTo>
                  <a:cubicBezTo>
                    <a:pt x="872489" y="3012440"/>
                    <a:pt x="869949" y="3007360"/>
                    <a:pt x="867409" y="3002280"/>
                  </a:cubicBezTo>
                  <a:lnTo>
                    <a:pt x="873759" y="2995930"/>
                  </a:lnTo>
                  <a:cubicBezTo>
                    <a:pt x="882649" y="3002280"/>
                    <a:pt x="883919" y="3012440"/>
                    <a:pt x="876299" y="3018790"/>
                  </a:cubicBezTo>
                  <a:close/>
                  <a:moveTo>
                    <a:pt x="1198879" y="3044190"/>
                  </a:moveTo>
                  <a:cubicBezTo>
                    <a:pt x="1193799" y="3041650"/>
                    <a:pt x="1188719" y="3040380"/>
                    <a:pt x="1183639" y="3037840"/>
                  </a:cubicBezTo>
                  <a:cubicBezTo>
                    <a:pt x="1188719" y="3032760"/>
                    <a:pt x="1193799" y="3027680"/>
                    <a:pt x="1197609" y="3025140"/>
                  </a:cubicBezTo>
                  <a:lnTo>
                    <a:pt x="1212849" y="3036570"/>
                  </a:lnTo>
                  <a:cubicBezTo>
                    <a:pt x="1209039" y="3039110"/>
                    <a:pt x="1203959" y="3041650"/>
                    <a:pt x="1198879" y="3044190"/>
                  </a:cubicBezTo>
                  <a:close/>
                  <a:moveTo>
                    <a:pt x="3445509" y="2828290"/>
                  </a:moveTo>
                  <a:cubicBezTo>
                    <a:pt x="3444239" y="2829560"/>
                    <a:pt x="3445509" y="2832100"/>
                    <a:pt x="3445509" y="2834640"/>
                  </a:cubicBezTo>
                  <a:lnTo>
                    <a:pt x="3426459" y="2838450"/>
                  </a:lnTo>
                  <a:cubicBezTo>
                    <a:pt x="3423919" y="2827020"/>
                    <a:pt x="3428999" y="2820670"/>
                    <a:pt x="3440429" y="2819400"/>
                  </a:cubicBezTo>
                  <a:cubicBezTo>
                    <a:pt x="3444239" y="2819400"/>
                    <a:pt x="3449319" y="2816860"/>
                    <a:pt x="3455669" y="2816860"/>
                  </a:cubicBezTo>
                  <a:cubicBezTo>
                    <a:pt x="3451859" y="2820670"/>
                    <a:pt x="3448049" y="2823210"/>
                    <a:pt x="3445509" y="2828290"/>
                  </a:cubicBezTo>
                  <a:close/>
                  <a:moveTo>
                    <a:pt x="3470909" y="2825750"/>
                  </a:moveTo>
                  <a:cubicBezTo>
                    <a:pt x="3465829" y="2824480"/>
                    <a:pt x="3462019" y="2820670"/>
                    <a:pt x="3458209" y="2818130"/>
                  </a:cubicBezTo>
                  <a:cubicBezTo>
                    <a:pt x="3463289" y="2811780"/>
                    <a:pt x="3467099" y="2807970"/>
                    <a:pt x="3469639" y="2804160"/>
                  </a:cubicBezTo>
                  <a:cubicBezTo>
                    <a:pt x="3474719" y="2810510"/>
                    <a:pt x="3479799" y="2815590"/>
                    <a:pt x="3484879" y="2823210"/>
                  </a:cubicBezTo>
                  <a:cubicBezTo>
                    <a:pt x="3481069" y="2824480"/>
                    <a:pt x="3475989" y="2825750"/>
                    <a:pt x="3470909" y="2825750"/>
                  </a:cubicBezTo>
                  <a:close/>
                  <a:moveTo>
                    <a:pt x="3604259" y="1967230"/>
                  </a:moveTo>
                  <a:cubicBezTo>
                    <a:pt x="3604259" y="1964690"/>
                    <a:pt x="3604259" y="1963420"/>
                    <a:pt x="3602989" y="1960880"/>
                  </a:cubicBezTo>
                  <a:lnTo>
                    <a:pt x="3629659" y="1957070"/>
                  </a:lnTo>
                  <a:cubicBezTo>
                    <a:pt x="3629659" y="1959610"/>
                    <a:pt x="3630929" y="1962150"/>
                    <a:pt x="3630929" y="1964690"/>
                  </a:cubicBezTo>
                  <a:cubicBezTo>
                    <a:pt x="3620769" y="1964690"/>
                    <a:pt x="3611879" y="1965960"/>
                    <a:pt x="3604259" y="1967230"/>
                  </a:cubicBezTo>
                  <a:close/>
                  <a:moveTo>
                    <a:pt x="3670299" y="1969770"/>
                  </a:moveTo>
                  <a:cubicBezTo>
                    <a:pt x="3662679" y="1969770"/>
                    <a:pt x="3653789" y="1969770"/>
                    <a:pt x="3646169" y="1967230"/>
                  </a:cubicBezTo>
                  <a:cubicBezTo>
                    <a:pt x="3642359" y="1965960"/>
                    <a:pt x="3641089" y="1960880"/>
                    <a:pt x="3637279" y="1958340"/>
                  </a:cubicBezTo>
                  <a:cubicBezTo>
                    <a:pt x="3638549" y="1957070"/>
                    <a:pt x="3638549" y="1955800"/>
                    <a:pt x="3639819" y="1954530"/>
                  </a:cubicBezTo>
                  <a:cubicBezTo>
                    <a:pt x="3651249" y="1957070"/>
                    <a:pt x="3661409" y="1958340"/>
                    <a:pt x="3671569" y="1960880"/>
                  </a:cubicBezTo>
                  <a:cubicBezTo>
                    <a:pt x="3670299" y="1964690"/>
                    <a:pt x="3670299" y="1968500"/>
                    <a:pt x="3670299" y="1969770"/>
                  </a:cubicBezTo>
                  <a:close/>
                  <a:moveTo>
                    <a:pt x="3727449" y="1968500"/>
                  </a:moveTo>
                  <a:cubicBezTo>
                    <a:pt x="3718559" y="1967230"/>
                    <a:pt x="3709669" y="1960880"/>
                    <a:pt x="3700779" y="1969770"/>
                  </a:cubicBezTo>
                  <a:cubicBezTo>
                    <a:pt x="3699509" y="1971040"/>
                    <a:pt x="3691889" y="1967230"/>
                    <a:pt x="3688079" y="1965960"/>
                  </a:cubicBezTo>
                  <a:cubicBezTo>
                    <a:pt x="3688079" y="1964690"/>
                    <a:pt x="3689349" y="1962150"/>
                    <a:pt x="3689349" y="1960880"/>
                  </a:cubicBezTo>
                  <a:lnTo>
                    <a:pt x="3731259" y="1960880"/>
                  </a:lnTo>
                  <a:cubicBezTo>
                    <a:pt x="3732529" y="1960880"/>
                    <a:pt x="3733799" y="1964690"/>
                    <a:pt x="3735069" y="1967230"/>
                  </a:cubicBezTo>
                  <a:cubicBezTo>
                    <a:pt x="3731259" y="1967230"/>
                    <a:pt x="3728719" y="1968500"/>
                    <a:pt x="3727449" y="1968500"/>
                  </a:cubicBezTo>
                  <a:close/>
                  <a:moveTo>
                    <a:pt x="3848099" y="2598420"/>
                  </a:moveTo>
                  <a:cubicBezTo>
                    <a:pt x="3846829" y="2599690"/>
                    <a:pt x="3846829" y="2600960"/>
                    <a:pt x="3846829" y="2599690"/>
                  </a:cubicBezTo>
                  <a:cubicBezTo>
                    <a:pt x="3845559" y="2599690"/>
                    <a:pt x="3845559" y="2598420"/>
                    <a:pt x="3848099" y="2598420"/>
                  </a:cubicBezTo>
                  <a:close/>
                  <a:moveTo>
                    <a:pt x="132079" y="2529840"/>
                  </a:moveTo>
                  <a:cubicBezTo>
                    <a:pt x="130809" y="2529840"/>
                    <a:pt x="130809" y="2531110"/>
                    <a:pt x="129539" y="2531110"/>
                  </a:cubicBezTo>
                  <a:cubicBezTo>
                    <a:pt x="129539" y="2531110"/>
                    <a:pt x="130809" y="2529840"/>
                    <a:pt x="132079" y="2529840"/>
                  </a:cubicBezTo>
                  <a:close/>
                  <a:moveTo>
                    <a:pt x="615949" y="2769870"/>
                  </a:moveTo>
                  <a:cubicBezTo>
                    <a:pt x="621029" y="2772410"/>
                    <a:pt x="626109" y="2774950"/>
                    <a:pt x="629919" y="2776220"/>
                  </a:cubicBezTo>
                  <a:cubicBezTo>
                    <a:pt x="612139" y="2786380"/>
                    <a:pt x="600709" y="2783840"/>
                    <a:pt x="589279" y="2766060"/>
                  </a:cubicBezTo>
                  <a:cubicBezTo>
                    <a:pt x="593089" y="2766060"/>
                    <a:pt x="595629" y="2764790"/>
                    <a:pt x="599439" y="2764790"/>
                  </a:cubicBezTo>
                  <a:cubicBezTo>
                    <a:pt x="604519" y="2766060"/>
                    <a:pt x="610869" y="2767330"/>
                    <a:pt x="615949" y="2769870"/>
                  </a:cubicBezTo>
                  <a:close/>
                  <a:moveTo>
                    <a:pt x="2835909" y="2874010"/>
                  </a:moveTo>
                  <a:cubicBezTo>
                    <a:pt x="2832099" y="2872740"/>
                    <a:pt x="2829559" y="2872740"/>
                    <a:pt x="2824479" y="2871470"/>
                  </a:cubicBezTo>
                  <a:cubicBezTo>
                    <a:pt x="2819399" y="2870200"/>
                    <a:pt x="2813049" y="2866390"/>
                    <a:pt x="2805429" y="2863850"/>
                  </a:cubicBezTo>
                  <a:cubicBezTo>
                    <a:pt x="2810509" y="2862580"/>
                    <a:pt x="2814319" y="2860040"/>
                    <a:pt x="2819399" y="2858770"/>
                  </a:cubicBezTo>
                  <a:cubicBezTo>
                    <a:pt x="2833369" y="2854960"/>
                    <a:pt x="2839719" y="2861310"/>
                    <a:pt x="2835909" y="2874010"/>
                  </a:cubicBezTo>
                  <a:close/>
                  <a:moveTo>
                    <a:pt x="2590799" y="2903220"/>
                  </a:moveTo>
                  <a:cubicBezTo>
                    <a:pt x="2598419" y="2904490"/>
                    <a:pt x="2607309" y="2904490"/>
                    <a:pt x="2616199" y="2905760"/>
                  </a:cubicBezTo>
                  <a:cubicBezTo>
                    <a:pt x="2612389" y="2918460"/>
                    <a:pt x="2602229" y="2914650"/>
                    <a:pt x="2594609" y="2913380"/>
                  </a:cubicBezTo>
                  <a:cubicBezTo>
                    <a:pt x="2592069" y="2913380"/>
                    <a:pt x="2589529" y="2908300"/>
                    <a:pt x="2586989" y="2905760"/>
                  </a:cubicBezTo>
                  <a:cubicBezTo>
                    <a:pt x="2588259" y="2904490"/>
                    <a:pt x="2589529" y="2903220"/>
                    <a:pt x="2590799" y="2903220"/>
                  </a:cubicBezTo>
                  <a:close/>
                  <a:moveTo>
                    <a:pt x="219709" y="2604770"/>
                  </a:moveTo>
                  <a:cubicBezTo>
                    <a:pt x="220979" y="2608580"/>
                    <a:pt x="222249" y="2611120"/>
                    <a:pt x="223519" y="2616200"/>
                  </a:cubicBezTo>
                  <a:cubicBezTo>
                    <a:pt x="215899" y="2616200"/>
                    <a:pt x="209549" y="2616200"/>
                    <a:pt x="203199" y="2614930"/>
                  </a:cubicBezTo>
                  <a:lnTo>
                    <a:pt x="203199" y="2606040"/>
                  </a:lnTo>
                  <a:cubicBezTo>
                    <a:pt x="208279" y="2606040"/>
                    <a:pt x="213359" y="2606040"/>
                    <a:pt x="219709" y="2604770"/>
                  </a:cubicBezTo>
                  <a:close/>
                  <a:moveTo>
                    <a:pt x="715009" y="2762250"/>
                  </a:moveTo>
                  <a:cubicBezTo>
                    <a:pt x="722629" y="2763520"/>
                    <a:pt x="730249" y="2763520"/>
                    <a:pt x="739139" y="2764790"/>
                  </a:cubicBezTo>
                  <a:cubicBezTo>
                    <a:pt x="734059" y="2769870"/>
                    <a:pt x="713739" y="2773680"/>
                    <a:pt x="709929" y="2769870"/>
                  </a:cubicBezTo>
                  <a:cubicBezTo>
                    <a:pt x="709929" y="2768600"/>
                    <a:pt x="708659" y="2766060"/>
                    <a:pt x="709929" y="2764790"/>
                  </a:cubicBezTo>
                  <a:cubicBezTo>
                    <a:pt x="711199" y="2763520"/>
                    <a:pt x="713739" y="2762250"/>
                    <a:pt x="715009" y="2762250"/>
                  </a:cubicBezTo>
                  <a:close/>
                </a:path>
              </a:pathLst>
            </a:custGeom>
            <a:blipFill>
              <a:blip r:embed="rId4"/>
              <a:stretch>
                <a:fillRect l="0" t="-1575" r="-34794" b="-1977"/>
              </a:stretch>
            </a:blipFill>
          </p:spPr>
        </p:sp>
      </p:grpSp>
      <p:sp>
        <p:nvSpPr>
          <p:cNvPr name="Freeform 12" id="12"/>
          <p:cNvSpPr/>
          <p:nvPr/>
        </p:nvSpPr>
        <p:spPr>
          <a:xfrm flipH="false" flipV="false" rot="0">
            <a:off x="0" y="8446490"/>
            <a:ext cx="3165647" cy="968947"/>
          </a:xfrm>
          <a:custGeom>
            <a:avLst/>
            <a:gdLst/>
            <a:ahLst/>
            <a:cxnLst/>
            <a:rect r="r" b="b" t="t" l="l"/>
            <a:pathLst>
              <a:path h="968947" w="3165647">
                <a:moveTo>
                  <a:pt x="0" y="0"/>
                </a:moveTo>
                <a:lnTo>
                  <a:pt x="3165647" y="0"/>
                </a:lnTo>
                <a:lnTo>
                  <a:pt x="3165647" y="968946"/>
                </a:lnTo>
                <a:lnTo>
                  <a:pt x="0" y="96894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16312642" y="881477"/>
            <a:ext cx="1128566" cy="1236476"/>
          </a:xfrm>
          <a:custGeom>
            <a:avLst/>
            <a:gdLst/>
            <a:ahLst/>
            <a:cxnLst/>
            <a:rect r="r" b="b" t="t" l="l"/>
            <a:pathLst>
              <a:path h="1236476" w="1128566">
                <a:moveTo>
                  <a:pt x="0" y="0"/>
                </a:moveTo>
                <a:lnTo>
                  <a:pt x="1128566" y="0"/>
                </a:lnTo>
                <a:lnTo>
                  <a:pt x="1128566" y="1236476"/>
                </a:lnTo>
                <a:lnTo>
                  <a:pt x="0" y="12364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4" id="14"/>
          <p:cNvSpPr txBox="true"/>
          <p:nvPr/>
        </p:nvSpPr>
        <p:spPr>
          <a:xfrm rot="0">
            <a:off x="6719874" y="1018702"/>
            <a:ext cx="6175255" cy="933450"/>
          </a:xfrm>
          <a:prstGeom prst="rect">
            <a:avLst/>
          </a:prstGeom>
        </p:spPr>
        <p:txBody>
          <a:bodyPr anchor="t" rtlCol="false" tIns="0" lIns="0" bIns="0" rIns="0">
            <a:spAutoFit/>
          </a:bodyPr>
          <a:lstStyle/>
          <a:p>
            <a:pPr algn="l">
              <a:lnSpc>
                <a:spcPts val="7499"/>
              </a:lnSpc>
            </a:pPr>
            <a:r>
              <a:rPr lang="en-US" sz="5999" u="sng">
                <a:solidFill>
                  <a:srgbClr val="FFFFFF"/>
                </a:solidFill>
                <a:latin typeface="Finger Paint"/>
                <a:ea typeface="Finger Paint"/>
                <a:cs typeface="Finger Paint"/>
                <a:sym typeface="Finger Paint"/>
              </a:rPr>
              <a:t>List, Tuple, Set</a:t>
            </a:r>
          </a:p>
        </p:txBody>
      </p:sp>
      <p:sp>
        <p:nvSpPr>
          <p:cNvPr name="TextBox 15" id="15"/>
          <p:cNvSpPr txBox="true"/>
          <p:nvPr/>
        </p:nvSpPr>
        <p:spPr>
          <a:xfrm rot="0">
            <a:off x="538239" y="3530212"/>
            <a:ext cx="8826724" cy="3996690"/>
          </a:xfrm>
          <a:prstGeom prst="rect">
            <a:avLst/>
          </a:prstGeom>
        </p:spPr>
        <p:txBody>
          <a:bodyPr anchor="t" rtlCol="false" tIns="0" lIns="0" bIns="0" rIns="0">
            <a:spAutoFit/>
          </a:bodyPr>
          <a:lstStyle/>
          <a:p>
            <a:pPr algn="l" marL="777251" indent="-388626" lvl="1">
              <a:lnSpc>
                <a:spcPts val="4500"/>
              </a:lnSpc>
              <a:buFont typeface="Arial"/>
              <a:buChar char="•"/>
            </a:pPr>
            <a:r>
              <a:rPr lang="en-US" sz="3600">
                <a:solidFill>
                  <a:srgbClr val="FF914D"/>
                </a:solidFill>
                <a:latin typeface="Finger Paint"/>
                <a:ea typeface="Finger Paint"/>
                <a:cs typeface="Finger Paint"/>
                <a:sym typeface="Finger Paint"/>
              </a:rPr>
              <a:t>Lists are ordered collections that can hold multiple elements.</a:t>
            </a:r>
          </a:p>
          <a:p>
            <a:pPr algn="l" marL="777240" indent="-388620" lvl="1">
              <a:lnSpc>
                <a:spcPts val="4500"/>
              </a:lnSpc>
              <a:buFont typeface="Arial"/>
              <a:buChar char="•"/>
            </a:pPr>
            <a:r>
              <a:rPr lang="en-US" sz="3600">
                <a:solidFill>
                  <a:srgbClr val="FF914D"/>
                </a:solidFill>
                <a:latin typeface="Finger Paint"/>
                <a:ea typeface="Finger Paint"/>
                <a:cs typeface="Finger Paint"/>
                <a:sym typeface="Finger Paint"/>
              </a:rPr>
              <a:t>Tuples are similar to lists but are immutable (cannot be changed after creation).</a:t>
            </a:r>
          </a:p>
          <a:p>
            <a:pPr algn="l" marL="777240" indent="-388620" lvl="1">
              <a:lnSpc>
                <a:spcPts val="4500"/>
              </a:lnSpc>
              <a:buFont typeface="Arial"/>
              <a:buChar char="•"/>
            </a:pPr>
            <a:r>
              <a:rPr lang="en-US" sz="3600">
                <a:solidFill>
                  <a:srgbClr val="FF914D"/>
                </a:solidFill>
                <a:latin typeface="Finger Paint"/>
                <a:ea typeface="Finger Paint"/>
                <a:cs typeface="Finger Paint"/>
                <a:sym typeface="Finger Paint"/>
              </a:rPr>
              <a:t>Sets are unordered collections of unique elements.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1169834" y="0"/>
            <a:ext cx="2132527" cy="2629674"/>
            <a:chOff x="0" y="0"/>
            <a:chExt cx="1097324" cy="1353139"/>
          </a:xfrm>
        </p:grpSpPr>
        <p:sp>
          <p:nvSpPr>
            <p:cNvPr name="Freeform 4" id="4"/>
            <p:cNvSpPr/>
            <p:nvPr/>
          </p:nvSpPr>
          <p:spPr>
            <a:xfrm flipH="false" flipV="false" rot="0">
              <a:off x="0" y="0"/>
              <a:ext cx="1097324" cy="1353139"/>
            </a:xfrm>
            <a:custGeom>
              <a:avLst/>
              <a:gdLst/>
              <a:ahLst/>
              <a:cxnLst/>
              <a:rect r="r" b="b" t="t" l="l"/>
              <a:pathLst>
                <a:path h="1353139" w="1097324">
                  <a:moveTo>
                    <a:pt x="1097324" y="0"/>
                  </a:moveTo>
                  <a:lnTo>
                    <a:pt x="1097324" y="1353139"/>
                  </a:lnTo>
                  <a:lnTo>
                    <a:pt x="548662" y="1226139"/>
                  </a:lnTo>
                  <a:lnTo>
                    <a:pt x="0" y="1353139"/>
                  </a:lnTo>
                  <a:lnTo>
                    <a:pt x="0" y="0"/>
                  </a:lnTo>
                  <a:lnTo>
                    <a:pt x="1097324" y="0"/>
                  </a:lnTo>
                  <a:close/>
                </a:path>
              </a:pathLst>
            </a:custGeom>
            <a:solidFill>
              <a:srgbClr val="FFFFFF"/>
            </a:solidFill>
          </p:spPr>
        </p:sp>
        <p:sp>
          <p:nvSpPr>
            <p:cNvPr name="TextBox 5" id="5"/>
            <p:cNvSpPr txBox="true"/>
            <p:nvPr/>
          </p:nvSpPr>
          <p:spPr>
            <a:xfrm>
              <a:off x="0" y="-38100"/>
              <a:ext cx="1097324" cy="1264239"/>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195238" y="193946"/>
            <a:ext cx="2054489" cy="1669508"/>
          </a:xfrm>
          <a:custGeom>
            <a:avLst/>
            <a:gdLst/>
            <a:ahLst/>
            <a:cxnLst/>
            <a:rect r="r" b="b" t="t" l="l"/>
            <a:pathLst>
              <a:path h="1669508" w="2054489">
                <a:moveTo>
                  <a:pt x="0" y="0"/>
                </a:moveTo>
                <a:lnTo>
                  <a:pt x="2054490" y="0"/>
                </a:lnTo>
                <a:lnTo>
                  <a:pt x="2054490" y="1669508"/>
                </a:lnTo>
                <a:lnTo>
                  <a:pt x="0" y="1669508"/>
                </a:lnTo>
                <a:lnTo>
                  <a:pt x="0" y="0"/>
                </a:lnTo>
                <a:close/>
              </a:path>
            </a:pathLst>
          </a:custGeom>
          <a:blipFill>
            <a:blip r:embed="rId3"/>
            <a:stretch>
              <a:fillRect l="-5984" t="0" r="-9026" b="0"/>
            </a:stretch>
          </a:blipFill>
        </p:spPr>
      </p:sp>
      <p:grpSp>
        <p:nvGrpSpPr>
          <p:cNvPr name="Group 7" id="7"/>
          <p:cNvGrpSpPr/>
          <p:nvPr/>
        </p:nvGrpSpPr>
        <p:grpSpPr>
          <a:xfrm rot="0">
            <a:off x="685547" y="658823"/>
            <a:ext cx="16916906" cy="8969354"/>
            <a:chOff x="0" y="0"/>
            <a:chExt cx="4455482" cy="2362299"/>
          </a:xfrm>
        </p:grpSpPr>
        <p:sp>
          <p:nvSpPr>
            <p:cNvPr name="Freeform 8" id="8"/>
            <p:cNvSpPr/>
            <p:nvPr/>
          </p:nvSpPr>
          <p:spPr>
            <a:xfrm flipH="false" flipV="false" rot="0">
              <a:off x="0" y="0"/>
              <a:ext cx="4455482" cy="2362299"/>
            </a:xfrm>
            <a:custGeom>
              <a:avLst/>
              <a:gdLst/>
              <a:ahLst/>
              <a:cxnLst/>
              <a:rect r="r" b="b" t="t" l="l"/>
              <a:pathLst>
                <a:path h="2362299" w="4455482">
                  <a:moveTo>
                    <a:pt x="0" y="0"/>
                  </a:moveTo>
                  <a:lnTo>
                    <a:pt x="4455482" y="0"/>
                  </a:lnTo>
                  <a:lnTo>
                    <a:pt x="4455482" y="2362299"/>
                  </a:lnTo>
                  <a:lnTo>
                    <a:pt x="0" y="2362299"/>
                  </a:lnTo>
                  <a:close/>
                </a:path>
              </a:pathLst>
            </a:custGeom>
            <a:solidFill>
              <a:srgbClr val="000000">
                <a:alpha val="0"/>
              </a:srgbClr>
            </a:solidFill>
            <a:ln w="95250" cap="sq">
              <a:solidFill>
                <a:srgbClr val="FFFFFF"/>
              </a:solidFill>
              <a:prstDash val="solid"/>
              <a:miter/>
            </a:ln>
          </p:spPr>
        </p:sp>
        <p:sp>
          <p:nvSpPr>
            <p:cNvPr name="TextBox 9" id="9"/>
            <p:cNvSpPr txBox="true"/>
            <p:nvPr/>
          </p:nvSpPr>
          <p:spPr>
            <a:xfrm>
              <a:off x="0" y="-38100"/>
              <a:ext cx="4455482" cy="2400399"/>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a:grpSpLocks noChangeAspect="true"/>
          </p:cNvGrpSpPr>
          <p:nvPr/>
        </p:nvGrpSpPr>
        <p:grpSpPr>
          <a:xfrm rot="0">
            <a:off x="685547" y="3733357"/>
            <a:ext cx="8036401" cy="5894819"/>
            <a:chOff x="0" y="0"/>
            <a:chExt cx="4198620" cy="3079750"/>
          </a:xfrm>
        </p:grpSpPr>
        <p:sp>
          <p:nvSpPr>
            <p:cNvPr name="Freeform 11" id="11"/>
            <p:cNvSpPr/>
            <p:nvPr/>
          </p:nvSpPr>
          <p:spPr>
            <a:xfrm flipH="false" flipV="false" rot="0">
              <a:off x="-12699" y="-2540"/>
              <a:ext cx="4215129" cy="3083560"/>
            </a:xfrm>
            <a:custGeom>
              <a:avLst/>
              <a:gdLst/>
              <a:ahLst/>
              <a:cxnLst/>
              <a:rect r="r" b="b" t="t" l="l"/>
              <a:pathLst>
                <a:path h="3083560" w="4215129">
                  <a:moveTo>
                    <a:pt x="4196079" y="1511300"/>
                  </a:moveTo>
                  <a:cubicBezTo>
                    <a:pt x="4199889" y="1508760"/>
                    <a:pt x="4203699" y="1507490"/>
                    <a:pt x="4206239" y="1503680"/>
                  </a:cubicBezTo>
                  <a:cubicBezTo>
                    <a:pt x="4208779" y="1501140"/>
                    <a:pt x="4213859" y="1497330"/>
                    <a:pt x="4213859" y="1493520"/>
                  </a:cubicBezTo>
                  <a:cubicBezTo>
                    <a:pt x="4213859" y="1490980"/>
                    <a:pt x="4208779" y="1487170"/>
                    <a:pt x="4206239" y="1484630"/>
                  </a:cubicBezTo>
                  <a:lnTo>
                    <a:pt x="4194809" y="1473200"/>
                  </a:lnTo>
                  <a:cubicBezTo>
                    <a:pt x="4197349" y="1470660"/>
                    <a:pt x="4202429" y="1469390"/>
                    <a:pt x="4202429" y="1465580"/>
                  </a:cubicBezTo>
                  <a:cubicBezTo>
                    <a:pt x="4204969" y="1455420"/>
                    <a:pt x="4208779" y="1445260"/>
                    <a:pt x="4208779" y="1435100"/>
                  </a:cubicBezTo>
                  <a:cubicBezTo>
                    <a:pt x="4208779" y="1430020"/>
                    <a:pt x="4199889" y="1426210"/>
                    <a:pt x="4194809" y="1419860"/>
                  </a:cubicBezTo>
                  <a:cubicBezTo>
                    <a:pt x="4199889" y="1419860"/>
                    <a:pt x="4202429" y="1419860"/>
                    <a:pt x="4206239" y="1418590"/>
                  </a:cubicBezTo>
                  <a:lnTo>
                    <a:pt x="4206239" y="1414780"/>
                  </a:lnTo>
                  <a:lnTo>
                    <a:pt x="4194809" y="1414780"/>
                  </a:lnTo>
                  <a:cubicBezTo>
                    <a:pt x="4187189" y="1409700"/>
                    <a:pt x="4179569" y="1399540"/>
                    <a:pt x="4177029" y="1400810"/>
                  </a:cubicBezTo>
                  <a:cubicBezTo>
                    <a:pt x="4163059" y="1408430"/>
                    <a:pt x="4163059" y="1398270"/>
                    <a:pt x="4160519" y="1390650"/>
                  </a:cubicBezTo>
                  <a:cubicBezTo>
                    <a:pt x="4155439" y="1391920"/>
                    <a:pt x="4150359" y="1393190"/>
                    <a:pt x="4146549" y="1391920"/>
                  </a:cubicBezTo>
                  <a:cubicBezTo>
                    <a:pt x="4137659" y="1390650"/>
                    <a:pt x="4128769" y="1386840"/>
                    <a:pt x="4119879" y="1386840"/>
                  </a:cubicBezTo>
                  <a:cubicBezTo>
                    <a:pt x="4108449" y="1385570"/>
                    <a:pt x="4095749" y="1385570"/>
                    <a:pt x="4083049" y="1384300"/>
                  </a:cubicBezTo>
                  <a:cubicBezTo>
                    <a:pt x="4063999" y="1381760"/>
                    <a:pt x="4044949" y="1379220"/>
                    <a:pt x="4025899" y="1376680"/>
                  </a:cubicBezTo>
                  <a:cubicBezTo>
                    <a:pt x="4024629" y="1376680"/>
                    <a:pt x="4022089" y="1379220"/>
                    <a:pt x="4020819" y="1379220"/>
                  </a:cubicBezTo>
                  <a:cubicBezTo>
                    <a:pt x="4010659" y="1377950"/>
                    <a:pt x="4000499" y="1376680"/>
                    <a:pt x="3991609" y="1374140"/>
                  </a:cubicBezTo>
                  <a:cubicBezTo>
                    <a:pt x="3989069" y="1372870"/>
                    <a:pt x="3987799" y="1366520"/>
                    <a:pt x="3987799" y="1363980"/>
                  </a:cubicBezTo>
                  <a:cubicBezTo>
                    <a:pt x="4001769" y="1353820"/>
                    <a:pt x="4015740" y="1343660"/>
                    <a:pt x="4024629" y="1337310"/>
                  </a:cubicBezTo>
                  <a:cubicBezTo>
                    <a:pt x="4034789" y="1336040"/>
                    <a:pt x="4041139" y="1334770"/>
                    <a:pt x="4050029" y="1334770"/>
                  </a:cubicBezTo>
                  <a:cubicBezTo>
                    <a:pt x="4042409" y="1324610"/>
                    <a:pt x="4037329" y="1319530"/>
                    <a:pt x="4030979" y="1311910"/>
                  </a:cubicBezTo>
                  <a:cubicBezTo>
                    <a:pt x="4027169" y="1313180"/>
                    <a:pt x="4023359" y="1314450"/>
                    <a:pt x="4017009" y="1316990"/>
                  </a:cubicBezTo>
                  <a:cubicBezTo>
                    <a:pt x="4017009" y="1310640"/>
                    <a:pt x="4017009" y="1304290"/>
                    <a:pt x="4018279" y="1304290"/>
                  </a:cubicBezTo>
                  <a:cubicBezTo>
                    <a:pt x="4023359" y="1303020"/>
                    <a:pt x="4030979" y="1301750"/>
                    <a:pt x="4034789" y="1304290"/>
                  </a:cubicBezTo>
                  <a:cubicBezTo>
                    <a:pt x="4039869" y="1308100"/>
                    <a:pt x="4042409" y="1314450"/>
                    <a:pt x="4047489" y="1322070"/>
                  </a:cubicBezTo>
                  <a:cubicBezTo>
                    <a:pt x="4050029" y="1322070"/>
                    <a:pt x="4055109" y="1323340"/>
                    <a:pt x="4060189" y="1323340"/>
                  </a:cubicBezTo>
                  <a:cubicBezTo>
                    <a:pt x="4058919" y="1306830"/>
                    <a:pt x="4058919" y="1306830"/>
                    <a:pt x="4044949" y="1282700"/>
                  </a:cubicBezTo>
                  <a:cubicBezTo>
                    <a:pt x="4062729" y="1282700"/>
                    <a:pt x="4067809" y="1277620"/>
                    <a:pt x="4063999" y="1259840"/>
                  </a:cubicBezTo>
                  <a:cubicBezTo>
                    <a:pt x="4075429" y="1258570"/>
                    <a:pt x="4088129" y="1257300"/>
                    <a:pt x="4099559" y="1257300"/>
                  </a:cubicBezTo>
                  <a:cubicBezTo>
                    <a:pt x="4098289" y="1254760"/>
                    <a:pt x="4095749" y="1249680"/>
                    <a:pt x="4094479" y="1245870"/>
                  </a:cubicBezTo>
                  <a:cubicBezTo>
                    <a:pt x="4099559" y="1247140"/>
                    <a:pt x="4103369" y="1248410"/>
                    <a:pt x="4105909" y="1249680"/>
                  </a:cubicBezTo>
                  <a:cubicBezTo>
                    <a:pt x="4107179" y="1243330"/>
                    <a:pt x="4107179" y="1236980"/>
                    <a:pt x="4108449" y="1231900"/>
                  </a:cubicBezTo>
                  <a:cubicBezTo>
                    <a:pt x="4109719" y="1225550"/>
                    <a:pt x="4110989" y="1217930"/>
                    <a:pt x="4112259" y="1211580"/>
                  </a:cubicBezTo>
                  <a:cubicBezTo>
                    <a:pt x="4112259" y="1209040"/>
                    <a:pt x="4110989" y="1205230"/>
                    <a:pt x="4112259" y="1201420"/>
                  </a:cubicBezTo>
                  <a:cubicBezTo>
                    <a:pt x="4116069" y="1191260"/>
                    <a:pt x="4117339" y="1176020"/>
                    <a:pt x="4113529" y="1168400"/>
                  </a:cubicBezTo>
                  <a:cubicBezTo>
                    <a:pt x="4116069" y="1165860"/>
                    <a:pt x="4117339" y="1162050"/>
                    <a:pt x="4117339" y="1159510"/>
                  </a:cubicBezTo>
                  <a:cubicBezTo>
                    <a:pt x="4117339" y="1149350"/>
                    <a:pt x="4117339" y="1137920"/>
                    <a:pt x="4116069" y="1127760"/>
                  </a:cubicBezTo>
                  <a:cubicBezTo>
                    <a:pt x="4114799" y="1117600"/>
                    <a:pt x="4113529" y="1108710"/>
                    <a:pt x="4112259" y="1098550"/>
                  </a:cubicBezTo>
                  <a:cubicBezTo>
                    <a:pt x="4110989" y="1096010"/>
                    <a:pt x="4110989" y="1093470"/>
                    <a:pt x="4112259" y="1089660"/>
                  </a:cubicBezTo>
                  <a:cubicBezTo>
                    <a:pt x="4116069" y="1079500"/>
                    <a:pt x="4118609" y="1069340"/>
                    <a:pt x="4110989" y="1059180"/>
                  </a:cubicBezTo>
                  <a:cubicBezTo>
                    <a:pt x="4108449" y="1056640"/>
                    <a:pt x="4109719" y="1050290"/>
                    <a:pt x="4110989" y="1046480"/>
                  </a:cubicBezTo>
                  <a:cubicBezTo>
                    <a:pt x="4114799" y="1032510"/>
                    <a:pt x="4107179" y="1021080"/>
                    <a:pt x="4093209" y="1018540"/>
                  </a:cubicBezTo>
                  <a:lnTo>
                    <a:pt x="4088129" y="1018540"/>
                  </a:lnTo>
                  <a:cubicBezTo>
                    <a:pt x="4089399" y="1014730"/>
                    <a:pt x="4090669" y="1013460"/>
                    <a:pt x="4091939" y="1010920"/>
                  </a:cubicBezTo>
                  <a:cubicBezTo>
                    <a:pt x="4088129" y="1009650"/>
                    <a:pt x="4084319" y="1009650"/>
                    <a:pt x="4081779" y="1007110"/>
                  </a:cubicBezTo>
                  <a:cubicBezTo>
                    <a:pt x="4079239" y="1005840"/>
                    <a:pt x="4077969" y="1002030"/>
                    <a:pt x="4075429" y="1000760"/>
                  </a:cubicBezTo>
                  <a:cubicBezTo>
                    <a:pt x="4065269" y="995680"/>
                    <a:pt x="4053839" y="990600"/>
                    <a:pt x="4042409" y="985520"/>
                  </a:cubicBezTo>
                  <a:cubicBezTo>
                    <a:pt x="4038599" y="984250"/>
                    <a:pt x="4033519" y="984250"/>
                    <a:pt x="4029709" y="984250"/>
                  </a:cubicBezTo>
                  <a:cubicBezTo>
                    <a:pt x="4027169" y="985520"/>
                    <a:pt x="4025899" y="980440"/>
                    <a:pt x="4023359" y="980440"/>
                  </a:cubicBezTo>
                  <a:cubicBezTo>
                    <a:pt x="4005579" y="976630"/>
                    <a:pt x="3987799" y="974090"/>
                    <a:pt x="3970019" y="969010"/>
                  </a:cubicBezTo>
                  <a:cubicBezTo>
                    <a:pt x="3956049" y="963930"/>
                    <a:pt x="3939539" y="974090"/>
                    <a:pt x="3925569" y="963930"/>
                  </a:cubicBezTo>
                  <a:cubicBezTo>
                    <a:pt x="3924299" y="962660"/>
                    <a:pt x="3921759" y="965200"/>
                    <a:pt x="3920489" y="965200"/>
                  </a:cubicBezTo>
                  <a:cubicBezTo>
                    <a:pt x="3909059" y="962660"/>
                    <a:pt x="3898899" y="969010"/>
                    <a:pt x="3887469" y="965200"/>
                  </a:cubicBezTo>
                  <a:cubicBezTo>
                    <a:pt x="3876039" y="961390"/>
                    <a:pt x="3863339" y="960120"/>
                    <a:pt x="3858259" y="948690"/>
                  </a:cubicBezTo>
                  <a:cubicBezTo>
                    <a:pt x="3853179" y="937260"/>
                    <a:pt x="3849369" y="925830"/>
                    <a:pt x="3849369" y="914400"/>
                  </a:cubicBezTo>
                  <a:cubicBezTo>
                    <a:pt x="3850639" y="900430"/>
                    <a:pt x="3856989" y="885190"/>
                    <a:pt x="3832859" y="887730"/>
                  </a:cubicBezTo>
                  <a:cubicBezTo>
                    <a:pt x="3834129" y="885190"/>
                    <a:pt x="3834129" y="882650"/>
                    <a:pt x="3835399" y="881380"/>
                  </a:cubicBezTo>
                  <a:cubicBezTo>
                    <a:pt x="3761739" y="873760"/>
                    <a:pt x="3688079" y="867410"/>
                    <a:pt x="3615689" y="859790"/>
                  </a:cubicBezTo>
                  <a:cubicBezTo>
                    <a:pt x="3613149" y="850900"/>
                    <a:pt x="3610609" y="840740"/>
                    <a:pt x="3608069" y="826770"/>
                  </a:cubicBezTo>
                  <a:cubicBezTo>
                    <a:pt x="3622039" y="842010"/>
                    <a:pt x="3634739" y="850900"/>
                    <a:pt x="3652519" y="849630"/>
                  </a:cubicBezTo>
                  <a:cubicBezTo>
                    <a:pt x="3653789" y="839470"/>
                    <a:pt x="3652519" y="831850"/>
                    <a:pt x="3642359" y="825500"/>
                  </a:cubicBezTo>
                  <a:cubicBezTo>
                    <a:pt x="3641089" y="824230"/>
                    <a:pt x="3639819" y="819150"/>
                    <a:pt x="3641089" y="816610"/>
                  </a:cubicBezTo>
                  <a:cubicBezTo>
                    <a:pt x="3646169" y="803910"/>
                    <a:pt x="3651249" y="792480"/>
                    <a:pt x="3655059" y="781050"/>
                  </a:cubicBezTo>
                  <a:cubicBezTo>
                    <a:pt x="3660139" y="784860"/>
                    <a:pt x="3663949" y="787400"/>
                    <a:pt x="3669029" y="789940"/>
                  </a:cubicBezTo>
                  <a:lnTo>
                    <a:pt x="3671569" y="787400"/>
                  </a:lnTo>
                  <a:lnTo>
                    <a:pt x="3656329" y="764540"/>
                  </a:lnTo>
                  <a:cubicBezTo>
                    <a:pt x="3666489" y="767080"/>
                    <a:pt x="3675379" y="768350"/>
                    <a:pt x="3686809" y="770890"/>
                  </a:cubicBezTo>
                  <a:cubicBezTo>
                    <a:pt x="3682999" y="763270"/>
                    <a:pt x="3679189" y="758190"/>
                    <a:pt x="3679189" y="758190"/>
                  </a:cubicBezTo>
                  <a:cubicBezTo>
                    <a:pt x="3685539" y="753110"/>
                    <a:pt x="3691889" y="748030"/>
                    <a:pt x="3700779" y="741680"/>
                  </a:cubicBezTo>
                  <a:cubicBezTo>
                    <a:pt x="3700779" y="740410"/>
                    <a:pt x="3702049" y="732790"/>
                    <a:pt x="3705859" y="731520"/>
                  </a:cubicBezTo>
                  <a:cubicBezTo>
                    <a:pt x="3713479" y="727710"/>
                    <a:pt x="3716019" y="734060"/>
                    <a:pt x="3718559" y="740410"/>
                  </a:cubicBezTo>
                  <a:cubicBezTo>
                    <a:pt x="3719829" y="744220"/>
                    <a:pt x="3727449" y="745490"/>
                    <a:pt x="3732529" y="746760"/>
                  </a:cubicBezTo>
                  <a:cubicBezTo>
                    <a:pt x="3737609" y="748030"/>
                    <a:pt x="3743959" y="748030"/>
                    <a:pt x="3750309" y="746760"/>
                  </a:cubicBezTo>
                  <a:cubicBezTo>
                    <a:pt x="3760469" y="746760"/>
                    <a:pt x="3770629" y="745490"/>
                    <a:pt x="3784599" y="744220"/>
                  </a:cubicBezTo>
                  <a:cubicBezTo>
                    <a:pt x="3774440" y="741680"/>
                    <a:pt x="3766819" y="739140"/>
                    <a:pt x="3760469" y="737870"/>
                  </a:cubicBezTo>
                  <a:cubicBezTo>
                    <a:pt x="3760469" y="736600"/>
                    <a:pt x="3760469" y="735330"/>
                    <a:pt x="3759199" y="734060"/>
                  </a:cubicBezTo>
                  <a:cubicBezTo>
                    <a:pt x="3769359" y="731520"/>
                    <a:pt x="3779519" y="728980"/>
                    <a:pt x="3788409" y="726440"/>
                  </a:cubicBezTo>
                  <a:cubicBezTo>
                    <a:pt x="3798569" y="728980"/>
                    <a:pt x="3807459" y="732790"/>
                    <a:pt x="3815079" y="735330"/>
                  </a:cubicBezTo>
                  <a:cubicBezTo>
                    <a:pt x="3817619" y="758190"/>
                    <a:pt x="3832859" y="739140"/>
                    <a:pt x="3841749" y="741680"/>
                  </a:cubicBezTo>
                  <a:cubicBezTo>
                    <a:pt x="3839209" y="736600"/>
                    <a:pt x="3835399" y="731520"/>
                    <a:pt x="3831590" y="725170"/>
                  </a:cubicBezTo>
                  <a:cubicBezTo>
                    <a:pt x="3848099" y="727710"/>
                    <a:pt x="3864610" y="727710"/>
                    <a:pt x="3876040" y="740410"/>
                  </a:cubicBezTo>
                  <a:cubicBezTo>
                    <a:pt x="3877310" y="741680"/>
                    <a:pt x="3882390" y="740410"/>
                    <a:pt x="3884930" y="739140"/>
                  </a:cubicBezTo>
                  <a:cubicBezTo>
                    <a:pt x="3888740" y="740410"/>
                    <a:pt x="3895090" y="742950"/>
                    <a:pt x="3897630" y="741680"/>
                  </a:cubicBezTo>
                  <a:cubicBezTo>
                    <a:pt x="3901440" y="737870"/>
                    <a:pt x="3901440" y="731520"/>
                    <a:pt x="3905250" y="723900"/>
                  </a:cubicBezTo>
                  <a:cubicBezTo>
                    <a:pt x="3914140" y="739140"/>
                    <a:pt x="3923030" y="730250"/>
                    <a:pt x="3931920" y="723900"/>
                  </a:cubicBezTo>
                  <a:cubicBezTo>
                    <a:pt x="3930650" y="727710"/>
                    <a:pt x="3930650" y="730250"/>
                    <a:pt x="3930650" y="730250"/>
                  </a:cubicBezTo>
                  <a:cubicBezTo>
                    <a:pt x="3938270" y="734060"/>
                    <a:pt x="3944620" y="736600"/>
                    <a:pt x="3953510" y="740410"/>
                  </a:cubicBezTo>
                  <a:cubicBezTo>
                    <a:pt x="3959860" y="737870"/>
                    <a:pt x="3967480" y="728980"/>
                    <a:pt x="3978910" y="737870"/>
                  </a:cubicBezTo>
                  <a:cubicBezTo>
                    <a:pt x="3980180" y="739140"/>
                    <a:pt x="3985260" y="736600"/>
                    <a:pt x="3989069" y="736600"/>
                  </a:cubicBezTo>
                  <a:cubicBezTo>
                    <a:pt x="3992879" y="735330"/>
                    <a:pt x="3995419" y="735330"/>
                    <a:pt x="3996690" y="734060"/>
                  </a:cubicBezTo>
                  <a:cubicBezTo>
                    <a:pt x="3999230" y="725170"/>
                    <a:pt x="4000499" y="717550"/>
                    <a:pt x="4004310" y="709930"/>
                  </a:cubicBezTo>
                  <a:cubicBezTo>
                    <a:pt x="4008120" y="702310"/>
                    <a:pt x="4006850" y="694690"/>
                    <a:pt x="3999230" y="692150"/>
                  </a:cubicBezTo>
                  <a:cubicBezTo>
                    <a:pt x="3996690" y="690880"/>
                    <a:pt x="3994150" y="690880"/>
                    <a:pt x="3992880" y="689610"/>
                  </a:cubicBezTo>
                  <a:cubicBezTo>
                    <a:pt x="4004310" y="678180"/>
                    <a:pt x="4014470" y="670560"/>
                    <a:pt x="4030980" y="675640"/>
                  </a:cubicBezTo>
                  <a:cubicBezTo>
                    <a:pt x="4034790" y="676910"/>
                    <a:pt x="4039870" y="671830"/>
                    <a:pt x="4046220" y="668020"/>
                  </a:cubicBezTo>
                  <a:cubicBezTo>
                    <a:pt x="4042410" y="664210"/>
                    <a:pt x="4039870" y="662940"/>
                    <a:pt x="4037330" y="661670"/>
                  </a:cubicBezTo>
                  <a:cubicBezTo>
                    <a:pt x="4047490" y="640080"/>
                    <a:pt x="4064000" y="654050"/>
                    <a:pt x="4079240" y="654050"/>
                  </a:cubicBezTo>
                  <a:cubicBezTo>
                    <a:pt x="4074160" y="650240"/>
                    <a:pt x="4071619" y="646430"/>
                    <a:pt x="4069080" y="645160"/>
                  </a:cubicBezTo>
                  <a:cubicBezTo>
                    <a:pt x="4076700" y="641350"/>
                    <a:pt x="4084320" y="638810"/>
                    <a:pt x="4090670" y="635000"/>
                  </a:cubicBezTo>
                  <a:cubicBezTo>
                    <a:pt x="4091940" y="629920"/>
                    <a:pt x="4090670" y="624840"/>
                    <a:pt x="4091940" y="622300"/>
                  </a:cubicBezTo>
                  <a:cubicBezTo>
                    <a:pt x="4098290" y="612140"/>
                    <a:pt x="4094480" y="604520"/>
                    <a:pt x="4084320" y="599440"/>
                  </a:cubicBezTo>
                  <a:cubicBezTo>
                    <a:pt x="4080510" y="596900"/>
                    <a:pt x="4076700" y="591820"/>
                    <a:pt x="4074160" y="588010"/>
                  </a:cubicBezTo>
                  <a:cubicBezTo>
                    <a:pt x="4077970" y="588010"/>
                    <a:pt x="4083050" y="586740"/>
                    <a:pt x="4088130" y="586740"/>
                  </a:cubicBezTo>
                  <a:lnTo>
                    <a:pt x="4088130" y="571500"/>
                  </a:lnTo>
                  <a:cubicBezTo>
                    <a:pt x="4090670" y="571500"/>
                    <a:pt x="4093210" y="571500"/>
                    <a:pt x="4095750" y="572770"/>
                  </a:cubicBezTo>
                  <a:cubicBezTo>
                    <a:pt x="4097020" y="557530"/>
                    <a:pt x="4098290" y="542290"/>
                    <a:pt x="4100830" y="525780"/>
                  </a:cubicBezTo>
                  <a:cubicBezTo>
                    <a:pt x="4086860" y="518160"/>
                    <a:pt x="4094480" y="509270"/>
                    <a:pt x="4102100" y="497840"/>
                  </a:cubicBezTo>
                  <a:cubicBezTo>
                    <a:pt x="4102100" y="497840"/>
                    <a:pt x="4099560" y="496570"/>
                    <a:pt x="4097020" y="496570"/>
                  </a:cubicBezTo>
                  <a:cubicBezTo>
                    <a:pt x="4098290" y="491490"/>
                    <a:pt x="4100830" y="486410"/>
                    <a:pt x="4102100" y="481330"/>
                  </a:cubicBezTo>
                  <a:cubicBezTo>
                    <a:pt x="4104640" y="471170"/>
                    <a:pt x="4100830" y="469900"/>
                    <a:pt x="4089400" y="474980"/>
                  </a:cubicBezTo>
                  <a:cubicBezTo>
                    <a:pt x="4088130" y="472440"/>
                    <a:pt x="4086860" y="468630"/>
                    <a:pt x="4084320" y="466090"/>
                  </a:cubicBezTo>
                  <a:cubicBezTo>
                    <a:pt x="4083050" y="467360"/>
                    <a:pt x="4083050" y="468630"/>
                    <a:pt x="4081780" y="469900"/>
                  </a:cubicBezTo>
                  <a:cubicBezTo>
                    <a:pt x="4076700" y="468630"/>
                    <a:pt x="4072890" y="466090"/>
                    <a:pt x="4067810" y="464820"/>
                  </a:cubicBezTo>
                  <a:cubicBezTo>
                    <a:pt x="4042410" y="454660"/>
                    <a:pt x="4015740" y="457200"/>
                    <a:pt x="3990340" y="455930"/>
                  </a:cubicBezTo>
                  <a:cubicBezTo>
                    <a:pt x="3986530" y="455930"/>
                    <a:pt x="3981450" y="459740"/>
                    <a:pt x="3977640" y="459740"/>
                  </a:cubicBezTo>
                  <a:cubicBezTo>
                    <a:pt x="3962400" y="458470"/>
                    <a:pt x="3948430" y="453390"/>
                    <a:pt x="3934460" y="452120"/>
                  </a:cubicBezTo>
                  <a:cubicBezTo>
                    <a:pt x="3915410" y="450850"/>
                    <a:pt x="3896360" y="450850"/>
                    <a:pt x="3877310" y="450850"/>
                  </a:cubicBezTo>
                  <a:cubicBezTo>
                    <a:pt x="3863340" y="450850"/>
                    <a:pt x="3860800" y="443230"/>
                    <a:pt x="3862070" y="433070"/>
                  </a:cubicBezTo>
                  <a:cubicBezTo>
                    <a:pt x="3867150" y="429260"/>
                    <a:pt x="3872230" y="421640"/>
                    <a:pt x="3872230" y="420370"/>
                  </a:cubicBezTo>
                  <a:cubicBezTo>
                    <a:pt x="3855720" y="407670"/>
                    <a:pt x="3870960" y="398780"/>
                    <a:pt x="3874770" y="388620"/>
                  </a:cubicBezTo>
                  <a:cubicBezTo>
                    <a:pt x="3873500" y="363220"/>
                    <a:pt x="3872230" y="337820"/>
                    <a:pt x="3870960" y="311150"/>
                  </a:cubicBezTo>
                  <a:cubicBezTo>
                    <a:pt x="3873500" y="309880"/>
                    <a:pt x="3878580" y="308610"/>
                    <a:pt x="3882390" y="307340"/>
                  </a:cubicBezTo>
                  <a:cubicBezTo>
                    <a:pt x="3881120" y="303530"/>
                    <a:pt x="3878580" y="299720"/>
                    <a:pt x="3878580" y="295910"/>
                  </a:cubicBezTo>
                  <a:cubicBezTo>
                    <a:pt x="3882390" y="280670"/>
                    <a:pt x="3883660" y="265430"/>
                    <a:pt x="3867150" y="254000"/>
                  </a:cubicBezTo>
                  <a:cubicBezTo>
                    <a:pt x="3874770" y="248920"/>
                    <a:pt x="3881120" y="245110"/>
                    <a:pt x="3888740" y="240030"/>
                  </a:cubicBezTo>
                  <a:cubicBezTo>
                    <a:pt x="3887470" y="238760"/>
                    <a:pt x="3886200" y="236220"/>
                    <a:pt x="3886200" y="234950"/>
                  </a:cubicBezTo>
                  <a:cubicBezTo>
                    <a:pt x="3886200" y="233680"/>
                    <a:pt x="3884930" y="233680"/>
                    <a:pt x="3883660" y="233680"/>
                  </a:cubicBezTo>
                  <a:cubicBezTo>
                    <a:pt x="3870960" y="233680"/>
                    <a:pt x="3865880" y="231140"/>
                    <a:pt x="3864610" y="218440"/>
                  </a:cubicBezTo>
                  <a:cubicBezTo>
                    <a:pt x="3864610" y="215900"/>
                    <a:pt x="3864610" y="212090"/>
                    <a:pt x="3867150" y="209550"/>
                  </a:cubicBezTo>
                  <a:cubicBezTo>
                    <a:pt x="3872230" y="205740"/>
                    <a:pt x="3877310" y="201930"/>
                    <a:pt x="3883660" y="199390"/>
                  </a:cubicBezTo>
                  <a:cubicBezTo>
                    <a:pt x="3886200" y="198120"/>
                    <a:pt x="3891280" y="199390"/>
                    <a:pt x="3893820" y="200660"/>
                  </a:cubicBezTo>
                  <a:cubicBezTo>
                    <a:pt x="3907790" y="208280"/>
                    <a:pt x="3909060" y="208280"/>
                    <a:pt x="3911600" y="191770"/>
                  </a:cubicBezTo>
                  <a:cubicBezTo>
                    <a:pt x="3914140" y="193040"/>
                    <a:pt x="3916680" y="194310"/>
                    <a:pt x="3920490" y="195580"/>
                  </a:cubicBezTo>
                  <a:cubicBezTo>
                    <a:pt x="3919220" y="190500"/>
                    <a:pt x="3919220" y="186690"/>
                    <a:pt x="3916680" y="182880"/>
                  </a:cubicBezTo>
                  <a:cubicBezTo>
                    <a:pt x="3916680" y="181610"/>
                    <a:pt x="3914140" y="180340"/>
                    <a:pt x="3911600" y="179070"/>
                  </a:cubicBezTo>
                  <a:cubicBezTo>
                    <a:pt x="3914140" y="177800"/>
                    <a:pt x="3916680" y="175260"/>
                    <a:pt x="3919220" y="176530"/>
                  </a:cubicBezTo>
                  <a:cubicBezTo>
                    <a:pt x="3931920" y="180340"/>
                    <a:pt x="3939540" y="171450"/>
                    <a:pt x="3948430" y="166370"/>
                  </a:cubicBezTo>
                  <a:cubicBezTo>
                    <a:pt x="3940810" y="156210"/>
                    <a:pt x="3933190" y="147320"/>
                    <a:pt x="3926840" y="137160"/>
                  </a:cubicBezTo>
                  <a:cubicBezTo>
                    <a:pt x="3937000" y="132080"/>
                    <a:pt x="3944620" y="129540"/>
                    <a:pt x="3952240" y="125730"/>
                  </a:cubicBezTo>
                  <a:cubicBezTo>
                    <a:pt x="3935730" y="97790"/>
                    <a:pt x="3935730" y="97790"/>
                    <a:pt x="3947160" y="86360"/>
                  </a:cubicBezTo>
                  <a:cubicBezTo>
                    <a:pt x="3947160" y="85090"/>
                    <a:pt x="3945890" y="83820"/>
                    <a:pt x="3945890" y="82550"/>
                  </a:cubicBezTo>
                  <a:cubicBezTo>
                    <a:pt x="3942080" y="83820"/>
                    <a:pt x="3937000" y="85090"/>
                    <a:pt x="3933190" y="87630"/>
                  </a:cubicBezTo>
                  <a:lnTo>
                    <a:pt x="3931920" y="86360"/>
                  </a:lnTo>
                  <a:cubicBezTo>
                    <a:pt x="3937000" y="81280"/>
                    <a:pt x="3942080" y="77470"/>
                    <a:pt x="3947160" y="72390"/>
                  </a:cubicBezTo>
                  <a:cubicBezTo>
                    <a:pt x="3947160" y="68580"/>
                    <a:pt x="3949700" y="59690"/>
                    <a:pt x="3947160" y="57150"/>
                  </a:cubicBezTo>
                  <a:cubicBezTo>
                    <a:pt x="3937000" y="48260"/>
                    <a:pt x="3948430" y="39370"/>
                    <a:pt x="3945890" y="30480"/>
                  </a:cubicBezTo>
                  <a:cubicBezTo>
                    <a:pt x="3944620" y="27940"/>
                    <a:pt x="3945890" y="21590"/>
                    <a:pt x="3944620" y="21590"/>
                  </a:cubicBezTo>
                  <a:cubicBezTo>
                    <a:pt x="3937000" y="17780"/>
                    <a:pt x="3928110" y="11430"/>
                    <a:pt x="3919220" y="11430"/>
                  </a:cubicBezTo>
                  <a:cubicBezTo>
                    <a:pt x="3898900" y="10160"/>
                    <a:pt x="3878580" y="12700"/>
                    <a:pt x="3858260" y="12700"/>
                  </a:cubicBezTo>
                  <a:lnTo>
                    <a:pt x="3793490" y="12700"/>
                  </a:lnTo>
                  <a:cubicBezTo>
                    <a:pt x="3778250" y="12700"/>
                    <a:pt x="3765550" y="8890"/>
                    <a:pt x="3750310" y="5080"/>
                  </a:cubicBezTo>
                  <a:cubicBezTo>
                    <a:pt x="3732530" y="0"/>
                    <a:pt x="3713480" y="3810"/>
                    <a:pt x="3694430" y="5080"/>
                  </a:cubicBezTo>
                  <a:cubicBezTo>
                    <a:pt x="3653790" y="6350"/>
                    <a:pt x="3613150" y="6350"/>
                    <a:pt x="3572510" y="7620"/>
                  </a:cubicBezTo>
                  <a:cubicBezTo>
                    <a:pt x="3553460" y="7620"/>
                    <a:pt x="3533140" y="10160"/>
                    <a:pt x="3514090" y="11430"/>
                  </a:cubicBezTo>
                  <a:cubicBezTo>
                    <a:pt x="3489960" y="12700"/>
                    <a:pt x="3465830" y="11430"/>
                    <a:pt x="3441700" y="12700"/>
                  </a:cubicBezTo>
                  <a:cubicBezTo>
                    <a:pt x="3416300" y="13970"/>
                    <a:pt x="3390900" y="16510"/>
                    <a:pt x="3365500" y="17780"/>
                  </a:cubicBezTo>
                  <a:cubicBezTo>
                    <a:pt x="3335020" y="19050"/>
                    <a:pt x="3304540" y="19050"/>
                    <a:pt x="3274060" y="20320"/>
                  </a:cubicBezTo>
                  <a:lnTo>
                    <a:pt x="3178810" y="24130"/>
                  </a:lnTo>
                  <a:cubicBezTo>
                    <a:pt x="3149600" y="25400"/>
                    <a:pt x="3121660" y="25400"/>
                    <a:pt x="3092450" y="25400"/>
                  </a:cubicBezTo>
                  <a:cubicBezTo>
                    <a:pt x="3070860" y="25400"/>
                    <a:pt x="3048000" y="26670"/>
                    <a:pt x="3026410" y="27940"/>
                  </a:cubicBezTo>
                  <a:lnTo>
                    <a:pt x="2961640" y="31750"/>
                  </a:lnTo>
                  <a:cubicBezTo>
                    <a:pt x="2946400" y="33020"/>
                    <a:pt x="2931160" y="33020"/>
                    <a:pt x="2914650" y="34290"/>
                  </a:cubicBezTo>
                  <a:cubicBezTo>
                    <a:pt x="2889250" y="35560"/>
                    <a:pt x="2863850" y="35560"/>
                    <a:pt x="2838450" y="36830"/>
                  </a:cubicBezTo>
                  <a:cubicBezTo>
                    <a:pt x="2809240" y="38100"/>
                    <a:pt x="2781300" y="40640"/>
                    <a:pt x="2753360" y="41910"/>
                  </a:cubicBezTo>
                  <a:cubicBezTo>
                    <a:pt x="2724150" y="44450"/>
                    <a:pt x="2696210" y="46990"/>
                    <a:pt x="2667000" y="49530"/>
                  </a:cubicBezTo>
                  <a:cubicBezTo>
                    <a:pt x="2655570" y="50800"/>
                    <a:pt x="2644140" y="50800"/>
                    <a:pt x="2631440" y="52070"/>
                  </a:cubicBezTo>
                  <a:lnTo>
                    <a:pt x="2594610" y="52070"/>
                  </a:lnTo>
                  <a:cubicBezTo>
                    <a:pt x="2552700" y="54610"/>
                    <a:pt x="2512060" y="58420"/>
                    <a:pt x="2470150" y="60960"/>
                  </a:cubicBezTo>
                  <a:cubicBezTo>
                    <a:pt x="2444750" y="62230"/>
                    <a:pt x="2418080" y="63500"/>
                    <a:pt x="2392680" y="66040"/>
                  </a:cubicBezTo>
                  <a:cubicBezTo>
                    <a:pt x="2377440" y="67310"/>
                    <a:pt x="2360930" y="69850"/>
                    <a:pt x="2345690" y="71120"/>
                  </a:cubicBezTo>
                  <a:lnTo>
                    <a:pt x="2242819" y="78740"/>
                  </a:lnTo>
                  <a:cubicBezTo>
                    <a:pt x="2221230" y="80010"/>
                    <a:pt x="2200909" y="85090"/>
                    <a:pt x="2180590" y="86360"/>
                  </a:cubicBezTo>
                  <a:cubicBezTo>
                    <a:pt x="2148840" y="88900"/>
                    <a:pt x="2115819" y="90170"/>
                    <a:pt x="2084069" y="92710"/>
                  </a:cubicBezTo>
                  <a:cubicBezTo>
                    <a:pt x="2076449" y="92710"/>
                    <a:pt x="2067559" y="93980"/>
                    <a:pt x="2059940" y="93980"/>
                  </a:cubicBezTo>
                  <a:cubicBezTo>
                    <a:pt x="2032000" y="96520"/>
                    <a:pt x="2005330" y="99060"/>
                    <a:pt x="1977390" y="101600"/>
                  </a:cubicBezTo>
                  <a:cubicBezTo>
                    <a:pt x="1962150" y="102870"/>
                    <a:pt x="1945640" y="105410"/>
                    <a:pt x="1930400" y="106680"/>
                  </a:cubicBezTo>
                  <a:cubicBezTo>
                    <a:pt x="1911350" y="107950"/>
                    <a:pt x="1892300" y="109220"/>
                    <a:pt x="1874520" y="110490"/>
                  </a:cubicBezTo>
                  <a:cubicBezTo>
                    <a:pt x="1838960" y="114300"/>
                    <a:pt x="1802130" y="118110"/>
                    <a:pt x="1766570" y="121920"/>
                  </a:cubicBezTo>
                  <a:cubicBezTo>
                    <a:pt x="1760220" y="123190"/>
                    <a:pt x="1755140" y="127000"/>
                    <a:pt x="1748790" y="127000"/>
                  </a:cubicBezTo>
                  <a:cubicBezTo>
                    <a:pt x="1719580" y="129540"/>
                    <a:pt x="1690370" y="129540"/>
                    <a:pt x="1662430" y="133350"/>
                  </a:cubicBezTo>
                  <a:cubicBezTo>
                    <a:pt x="1647190" y="135890"/>
                    <a:pt x="1630680" y="129540"/>
                    <a:pt x="1616710" y="142240"/>
                  </a:cubicBezTo>
                  <a:cubicBezTo>
                    <a:pt x="1611630" y="146050"/>
                    <a:pt x="1597660" y="139700"/>
                    <a:pt x="1588770" y="140970"/>
                  </a:cubicBezTo>
                  <a:cubicBezTo>
                    <a:pt x="1553210" y="144780"/>
                    <a:pt x="1517650" y="149860"/>
                    <a:pt x="1483360" y="153670"/>
                  </a:cubicBezTo>
                  <a:cubicBezTo>
                    <a:pt x="1455420" y="157480"/>
                    <a:pt x="1428750" y="160020"/>
                    <a:pt x="1400810" y="163830"/>
                  </a:cubicBezTo>
                  <a:cubicBezTo>
                    <a:pt x="1390650" y="165100"/>
                    <a:pt x="1380490" y="168910"/>
                    <a:pt x="1371600" y="170180"/>
                  </a:cubicBezTo>
                  <a:cubicBezTo>
                    <a:pt x="1346200" y="172720"/>
                    <a:pt x="1320800" y="175260"/>
                    <a:pt x="1296670" y="177800"/>
                  </a:cubicBezTo>
                  <a:cubicBezTo>
                    <a:pt x="1296670" y="182880"/>
                    <a:pt x="1296670" y="185420"/>
                    <a:pt x="1295400" y="187960"/>
                  </a:cubicBezTo>
                  <a:cubicBezTo>
                    <a:pt x="1292860" y="185420"/>
                    <a:pt x="1290320" y="181610"/>
                    <a:pt x="1287780" y="176530"/>
                  </a:cubicBezTo>
                  <a:cubicBezTo>
                    <a:pt x="1282700" y="190500"/>
                    <a:pt x="1272540" y="181610"/>
                    <a:pt x="1264920" y="182880"/>
                  </a:cubicBezTo>
                  <a:cubicBezTo>
                    <a:pt x="1250950" y="185420"/>
                    <a:pt x="1235710" y="189230"/>
                    <a:pt x="1221740" y="190500"/>
                  </a:cubicBezTo>
                  <a:cubicBezTo>
                    <a:pt x="1196340" y="194310"/>
                    <a:pt x="1170940" y="196850"/>
                    <a:pt x="1145540" y="199390"/>
                  </a:cubicBezTo>
                  <a:cubicBezTo>
                    <a:pt x="1123950" y="201930"/>
                    <a:pt x="1102360" y="207010"/>
                    <a:pt x="1080770" y="210820"/>
                  </a:cubicBezTo>
                  <a:cubicBezTo>
                    <a:pt x="1043940" y="217170"/>
                    <a:pt x="1005840" y="220980"/>
                    <a:pt x="969010" y="227330"/>
                  </a:cubicBezTo>
                  <a:cubicBezTo>
                    <a:pt x="943610" y="231140"/>
                    <a:pt x="918210" y="237490"/>
                    <a:pt x="891540" y="241300"/>
                  </a:cubicBezTo>
                  <a:cubicBezTo>
                    <a:pt x="864870" y="246380"/>
                    <a:pt x="836930" y="250190"/>
                    <a:pt x="810260" y="255270"/>
                  </a:cubicBezTo>
                  <a:cubicBezTo>
                    <a:pt x="791210" y="259080"/>
                    <a:pt x="772160" y="264160"/>
                    <a:pt x="753110" y="267970"/>
                  </a:cubicBezTo>
                  <a:cubicBezTo>
                    <a:pt x="715010" y="274320"/>
                    <a:pt x="675640" y="280670"/>
                    <a:pt x="637540" y="287020"/>
                  </a:cubicBezTo>
                  <a:cubicBezTo>
                    <a:pt x="623570" y="289560"/>
                    <a:pt x="610870" y="294640"/>
                    <a:pt x="596900" y="297180"/>
                  </a:cubicBezTo>
                  <a:cubicBezTo>
                    <a:pt x="572770" y="302260"/>
                    <a:pt x="548640" y="304800"/>
                    <a:pt x="524510" y="309880"/>
                  </a:cubicBezTo>
                  <a:cubicBezTo>
                    <a:pt x="506730" y="313690"/>
                    <a:pt x="490220" y="320040"/>
                    <a:pt x="473710" y="322580"/>
                  </a:cubicBezTo>
                  <a:cubicBezTo>
                    <a:pt x="438150" y="330200"/>
                    <a:pt x="402590" y="335280"/>
                    <a:pt x="367030" y="341630"/>
                  </a:cubicBezTo>
                  <a:cubicBezTo>
                    <a:pt x="351790" y="344170"/>
                    <a:pt x="336550" y="349250"/>
                    <a:pt x="321310" y="353060"/>
                  </a:cubicBezTo>
                  <a:cubicBezTo>
                    <a:pt x="297180" y="359410"/>
                    <a:pt x="271780" y="364490"/>
                    <a:pt x="247650" y="370840"/>
                  </a:cubicBezTo>
                  <a:cubicBezTo>
                    <a:pt x="241300" y="372110"/>
                    <a:pt x="234950" y="375920"/>
                    <a:pt x="227330" y="377190"/>
                  </a:cubicBezTo>
                  <a:cubicBezTo>
                    <a:pt x="219710" y="378460"/>
                    <a:pt x="212090" y="378460"/>
                    <a:pt x="204470" y="379730"/>
                  </a:cubicBezTo>
                  <a:cubicBezTo>
                    <a:pt x="189230" y="383540"/>
                    <a:pt x="173990" y="387350"/>
                    <a:pt x="160020" y="391160"/>
                  </a:cubicBezTo>
                  <a:cubicBezTo>
                    <a:pt x="129540" y="398780"/>
                    <a:pt x="114300" y="401320"/>
                    <a:pt x="100330" y="408940"/>
                  </a:cubicBezTo>
                  <a:cubicBezTo>
                    <a:pt x="87630" y="415290"/>
                    <a:pt x="69850" y="414020"/>
                    <a:pt x="64770" y="434340"/>
                  </a:cubicBezTo>
                  <a:cubicBezTo>
                    <a:pt x="62230" y="440690"/>
                    <a:pt x="55880" y="444500"/>
                    <a:pt x="67310" y="447040"/>
                  </a:cubicBezTo>
                  <a:cubicBezTo>
                    <a:pt x="68580" y="447040"/>
                    <a:pt x="71120" y="450850"/>
                    <a:pt x="69850" y="452120"/>
                  </a:cubicBezTo>
                  <a:cubicBezTo>
                    <a:pt x="67310" y="459740"/>
                    <a:pt x="64770" y="467360"/>
                    <a:pt x="62230" y="477520"/>
                  </a:cubicBezTo>
                  <a:cubicBezTo>
                    <a:pt x="62230" y="477520"/>
                    <a:pt x="64770" y="478790"/>
                    <a:pt x="67310" y="481330"/>
                  </a:cubicBezTo>
                  <a:cubicBezTo>
                    <a:pt x="59690" y="488950"/>
                    <a:pt x="59690" y="516890"/>
                    <a:pt x="64770" y="525780"/>
                  </a:cubicBezTo>
                  <a:cubicBezTo>
                    <a:pt x="67310" y="530860"/>
                    <a:pt x="68580" y="537210"/>
                    <a:pt x="69850" y="543560"/>
                  </a:cubicBezTo>
                  <a:cubicBezTo>
                    <a:pt x="54610" y="547370"/>
                    <a:pt x="72390" y="556260"/>
                    <a:pt x="67310" y="561340"/>
                  </a:cubicBezTo>
                  <a:cubicBezTo>
                    <a:pt x="69850" y="561340"/>
                    <a:pt x="72390" y="561340"/>
                    <a:pt x="76200" y="562610"/>
                  </a:cubicBezTo>
                  <a:cubicBezTo>
                    <a:pt x="73660" y="566420"/>
                    <a:pt x="71120" y="568960"/>
                    <a:pt x="69850" y="570230"/>
                  </a:cubicBezTo>
                  <a:cubicBezTo>
                    <a:pt x="72390" y="572770"/>
                    <a:pt x="76200" y="574040"/>
                    <a:pt x="78740" y="576580"/>
                  </a:cubicBezTo>
                  <a:cubicBezTo>
                    <a:pt x="64770" y="595630"/>
                    <a:pt x="64770" y="604520"/>
                    <a:pt x="81280" y="621030"/>
                  </a:cubicBezTo>
                  <a:cubicBezTo>
                    <a:pt x="82550" y="622300"/>
                    <a:pt x="85090" y="624840"/>
                    <a:pt x="85090" y="626110"/>
                  </a:cubicBezTo>
                  <a:cubicBezTo>
                    <a:pt x="81280" y="640080"/>
                    <a:pt x="82550" y="652780"/>
                    <a:pt x="91440" y="664210"/>
                  </a:cubicBezTo>
                  <a:cubicBezTo>
                    <a:pt x="91440" y="664210"/>
                    <a:pt x="90170" y="668020"/>
                    <a:pt x="87630" y="670560"/>
                  </a:cubicBezTo>
                  <a:cubicBezTo>
                    <a:pt x="91440" y="669290"/>
                    <a:pt x="93980" y="668020"/>
                    <a:pt x="96520" y="668020"/>
                  </a:cubicBezTo>
                  <a:lnTo>
                    <a:pt x="92710" y="690880"/>
                  </a:lnTo>
                  <a:lnTo>
                    <a:pt x="106680" y="690880"/>
                  </a:lnTo>
                  <a:cubicBezTo>
                    <a:pt x="110490" y="695960"/>
                    <a:pt x="114300" y="699770"/>
                    <a:pt x="114300" y="701040"/>
                  </a:cubicBezTo>
                  <a:cubicBezTo>
                    <a:pt x="118110" y="697230"/>
                    <a:pt x="120650" y="695960"/>
                    <a:pt x="121920" y="694690"/>
                  </a:cubicBezTo>
                  <a:cubicBezTo>
                    <a:pt x="128270" y="704850"/>
                    <a:pt x="133350" y="712470"/>
                    <a:pt x="137160" y="720090"/>
                  </a:cubicBezTo>
                  <a:cubicBezTo>
                    <a:pt x="135890" y="728980"/>
                    <a:pt x="133350" y="736600"/>
                    <a:pt x="132080" y="741680"/>
                  </a:cubicBezTo>
                  <a:cubicBezTo>
                    <a:pt x="125730" y="741680"/>
                    <a:pt x="119380" y="740410"/>
                    <a:pt x="115570" y="742950"/>
                  </a:cubicBezTo>
                  <a:cubicBezTo>
                    <a:pt x="111760" y="745490"/>
                    <a:pt x="111760" y="751840"/>
                    <a:pt x="109220" y="755650"/>
                  </a:cubicBezTo>
                  <a:cubicBezTo>
                    <a:pt x="109220" y="756920"/>
                    <a:pt x="118110" y="773430"/>
                    <a:pt x="116840" y="774700"/>
                  </a:cubicBezTo>
                  <a:cubicBezTo>
                    <a:pt x="115570" y="783590"/>
                    <a:pt x="113030" y="792480"/>
                    <a:pt x="111760" y="802640"/>
                  </a:cubicBezTo>
                  <a:cubicBezTo>
                    <a:pt x="116840" y="806450"/>
                    <a:pt x="123190" y="811530"/>
                    <a:pt x="128270" y="815340"/>
                  </a:cubicBezTo>
                  <a:cubicBezTo>
                    <a:pt x="119380" y="820420"/>
                    <a:pt x="113030" y="825500"/>
                    <a:pt x="106680" y="829310"/>
                  </a:cubicBezTo>
                  <a:cubicBezTo>
                    <a:pt x="109220" y="830580"/>
                    <a:pt x="110490" y="831850"/>
                    <a:pt x="113030" y="833120"/>
                  </a:cubicBezTo>
                  <a:cubicBezTo>
                    <a:pt x="114300" y="838200"/>
                    <a:pt x="116840" y="843280"/>
                    <a:pt x="116840" y="848360"/>
                  </a:cubicBezTo>
                  <a:cubicBezTo>
                    <a:pt x="116840" y="853440"/>
                    <a:pt x="113030" y="862330"/>
                    <a:pt x="115570" y="863600"/>
                  </a:cubicBezTo>
                  <a:cubicBezTo>
                    <a:pt x="127000" y="869950"/>
                    <a:pt x="120650" y="889000"/>
                    <a:pt x="135890" y="891540"/>
                  </a:cubicBezTo>
                  <a:cubicBezTo>
                    <a:pt x="137160" y="891540"/>
                    <a:pt x="137160" y="894080"/>
                    <a:pt x="139700" y="896620"/>
                  </a:cubicBezTo>
                  <a:cubicBezTo>
                    <a:pt x="135890" y="896620"/>
                    <a:pt x="133350" y="896620"/>
                    <a:pt x="128270" y="897890"/>
                  </a:cubicBezTo>
                  <a:cubicBezTo>
                    <a:pt x="142240" y="908050"/>
                    <a:pt x="138430" y="916940"/>
                    <a:pt x="133350" y="924560"/>
                  </a:cubicBezTo>
                  <a:cubicBezTo>
                    <a:pt x="128270" y="925830"/>
                    <a:pt x="124460" y="927100"/>
                    <a:pt x="120650" y="928370"/>
                  </a:cubicBezTo>
                  <a:cubicBezTo>
                    <a:pt x="121920" y="930910"/>
                    <a:pt x="121920" y="932180"/>
                    <a:pt x="123190" y="934720"/>
                  </a:cubicBezTo>
                  <a:cubicBezTo>
                    <a:pt x="124460" y="935990"/>
                    <a:pt x="130810" y="952500"/>
                    <a:pt x="130810" y="955040"/>
                  </a:cubicBezTo>
                  <a:cubicBezTo>
                    <a:pt x="128270" y="961390"/>
                    <a:pt x="127000" y="967740"/>
                    <a:pt x="125730" y="974090"/>
                  </a:cubicBezTo>
                  <a:cubicBezTo>
                    <a:pt x="133350" y="974090"/>
                    <a:pt x="139700" y="975360"/>
                    <a:pt x="142240" y="975360"/>
                  </a:cubicBezTo>
                  <a:cubicBezTo>
                    <a:pt x="139700" y="976630"/>
                    <a:pt x="135890" y="979170"/>
                    <a:pt x="133350" y="980440"/>
                  </a:cubicBezTo>
                  <a:cubicBezTo>
                    <a:pt x="134620" y="982980"/>
                    <a:pt x="135890" y="985520"/>
                    <a:pt x="138430" y="986790"/>
                  </a:cubicBezTo>
                  <a:cubicBezTo>
                    <a:pt x="148590" y="985520"/>
                    <a:pt x="158750" y="984250"/>
                    <a:pt x="170180" y="982980"/>
                  </a:cubicBezTo>
                  <a:cubicBezTo>
                    <a:pt x="168910" y="989330"/>
                    <a:pt x="167640" y="994410"/>
                    <a:pt x="165100" y="999490"/>
                  </a:cubicBezTo>
                  <a:cubicBezTo>
                    <a:pt x="171450" y="999490"/>
                    <a:pt x="179070" y="1000760"/>
                    <a:pt x="185420" y="1000760"/>
                  </a:cubicBezTo>
                  <a:lnTo>
                    <a:pt x="185420" y="1007110"/>
                  </a:lnTo>
                  <a:cubicBezTo>
                    <a:pt x="176530" y="1008380"/>
                    <a:pt x="167640" y="1010920"/>
                    <a:pt x="160020" y="1012190"/>
                  </a:cubicBezTo>
                  <a:cubicBezTo>
                    <a:pt x="191770" y="1027430"/>
                    <a:pt x="220980" y="1013460"/>
                    <a:pt x="255270" y="1008380"/>
                  </a:cubicBezTo>
                  <a:cubicBezTo>
                    <a:pt x="261620" y="1014730"/>
                    <a:pt x="267970" y="1009650"/>
                    <a:pt x="273050" y="999490"/>
                  </a:cubicBezTo>
                  <a:cubicBezTo>
                    <a:pt x="279400" y="1008380"/>
                    <a:pt x="284480" y="1005840"/>
                    <a:pt x="297180" y="988060"/>
                  </a:cubicBezTo>
                  <a:cubicBezTo>
                    <a:pt x="298450" y="988060"/>
                    <a:pt x="299720" y="989330"/>
                    <a:pt x="300990" y="989330"/>
                  </a:cubicBezTo>
                  <a:cubicBezTo>
                    <a:pt x="299720" y="994410"/>
                    <a:pt x="297180" y="998220"/>
                    <a:pt x="295910" y="1003300"/>
                  </a:cubicBezTo>
                  <a:cubicBezTo>
                    <a:pt x="303530" y="1000760"/>
                    <a:pt x="309880" y="999490"/>
                    <a:pt x="317500" y="996950"/>
                  </a:cubicBezTo>
                  <a:lnTo>
                    <a:pt x="344170" y="993140"/>
                  </a:lnTo>
                  <a:cubicBezTo>
                    <a:pt x="358140" y="990600"/>
                    <a:pt x="372110" y="989330"/>
                    <a:pt x="384810" y="986790"/>
                  </a:cubicBezTo>
                  <a:cubicBezTo>
                    <a:pt x="389890" y="985520"/>
                    <a:pt x="394970" y="981710"/>
                    <a:pt x="400050" y="980440"/>
                  </a:cubicBezTo>
                  <a:cubicBezTo>
                    <a:pt x="405130" y="979170"/>
                    <a:pt x="412750" y="975360"/>
                    <a:pt x="415290" y="977900"/>
                  </a:cubicBezTo>
                  <a:cubicBezTo>
                    <a:pt x="425450" y="986790"/>
                    <a:pt x="434340" y="996950"/>
                    <a:pt x="444500" y="1005840"/>
                  </a:cubicBezTo>
                  <a:cubicBezTo>
                    <a:pt x="445770" y="1003300"/>
                    <a:pt x="447040" y="999490"/>
                    <a:pt x="447040" y="999490"/>
                  </a:cubicBezTo>
                  <a:cubicBezTo>
                    <a:pt x="455930" y="1002030"/>
                    <a:pt x="462280" y="1003300"/>
                    <a:pt x="471170" y="1005840"/>
                  </a:cubicBezTo>
                  <a:cubicBezTo>
                    <a:pt x="472440" y="1009650"/>
                    <a:pt x="474980" y="1014730"/>
                    <a:pt x="474980" y="1017270"/>
                  </a:cubicBezTo>
                  <a:cubicBezTo>
                    <a:pt x="488950" y="1018540"/>
                    <a:pt x="500380" y="1019810"/>
                    <a:pt x="510540" y="1021080"/>
                  </a:cubicBezTo>
                  <a:cubicBezTo>
                    <a:pt x="510540" y="1022350"/>
                    <a:pt x="511810" y="1023620"/>
                    <a:pt x="511810" y="1024890"/>
                  </a:cubicBezTo>
                  <a:lnTo>
                    <a:pt x="488950" y="1032510"/>
                  </a:lnTo>
                  <a:cubicBezTo>
                    <a:pt x="487680" y="1028700"/>
                    <a:pt x="486410" y="1027430"/>
                    <a:pt x="483870" y="1021080"/>
                  </a:cubicBezTo>
                  <a:cubicBezTo>
                    <a:pt x="485140" y="1035050"/>
                    <a:pt x="486410" y="1043940"/>
                    <a:pt x="486410" y="1055370"/>
                  </a:cubicBezTo>
                  <a:cubicBezTo>
                    <a:pt x="497840" y="1046480"/>
                    <a:pt x="513080" y="1056640"/>
                    <a:pt x="520700" y="1041400"/>
                  </a:cubicBezTo>
                  <a:cubicBezTo>
                    <a:pt x="520700" y="1040130"/>
                    <a:pt x="525780" y="1040130"/>
                    <a:pt x="527050" y="1041400"/>
                  </a:cubicBezTo>
                  <a:cubicBezTo>
                    <a:pt x="537210" y="1042670"/>
                    <a:pt x="547370" y="1043940"/>
                    <a:pt x="557530" y="1046480"/>
                  </a:cubicBezTo>
                  <a:cubicBezTo>
                    <a:pt x="556260" y="1043940"/>
                    <a:pt x="556260" y="1041400"/>
                    <a:pt x="554990" y="1038860"/>
                  </a:cubicBezTo>
                  <a:cubicBezTo>
                    <a:pt x="561340" y="1040130"/>
                    <a:pt x="566420" y="1041400"/>
                    <a:pt x="570230" y="1042670"/>
                  </a:cubicBezTo>
                  <a:cubicBezTo>
                    <a:pt x="570230" y="1043940"/>
                    <a:pt x="571500" y="1045210"/>
                    <a:pt x="571500" y="1046480"/>
                  </a:cubicBezTo>
                  <a:cubicBezTo>
                    <a:pt x="562610" y="1051560"/>
                    <a:pt x="553720" y="1057910"/>
                    <a:pt x="544830" y="1062990"/>
                  </a:cubicBezTo>
                  <a:cubicBezTo>
                    <a:pt x="530860" y="1071880"/>
                    <a:pt x="518160" y="1083310"/>
                    <a:pt x="504190" y="1087120"/>
                  </a:cubicBezTo>
                  <a:cubicBezTo>
                    <a:pt x="480060" y="1092200"/>
                    <a:pt x="455930" y="1101090"/>
                    <a:pt x="430530" y="1102360"/>
                  </a:cubicBezTo>
                  <a:lnTo>
                    <a:pt x="424180" y="1102360"/>
                  </a:lnTo>
                  <a:cubicBezTo>
                    <a:pt x="397510" y="1107440"/>
                    <a:pt x="372110" y="1112520"/>
                    <a:pt x="345440" y="1117600"/>
                  </a:cubicBezTo>
                  <a:cubicBezTo>
                    <a:pt x="341630" y="1118870"/>
                    <a:pt x="339090" y="1120140"/>
                    <a:pt x="335280" y="1120140"/>
                  </a:cubicBezTo>
                  <a:cubicBezTo>
                    <a:pt x="318770" y="1122680"/>
                    <a:pt x="302260" y="1123950"/>
                    <a:pt x="287020" y="1126490"/>
                  </a:cubicBezTo>
                  <a:cubicBezTo>
                    <a:pt x="270510" y="1130300"/>
                    <a:pt x="252730" y="1132840"/>
                    <a:pt x="236220" y="1139190"/>
                  </a:cubicBezTo>
                  <a:cubicBezTo>
                    <a:pt x="223520" y="1143000"/>
                    <a:pt x="207010" y="1141730"/>
                    <a:pt x="201930" y="1154430"/>
                  </a:cubicBezTo>
                  <a:cubicBezTo>
                    <a:pt x="196850" y="1154430"/>
                    <a:pt x="191770" y="1153160"/>
                    <a:pt x="189230" y="1154430"/>
                  </a:cubicBezTo>
                  <a:cubicBezTo>
                    <a:pt x="170180" y="1162050"/>
                    <a:pt x="151130" y="1169670"/>
                    <a:pt x="133350" y="1178560"/>
                  </a:cubicBezTo>
                  <a:cubicBezTo>
                    <a:pt x="127000" y="1183640"/>
                    <a:pt x="121920" y="1186180"/>
                    <a:pt x="119380" y="1191260"/>
                  </a:cubicBezTo>
                  <a:cubicBezTo>
                    <a:pt x="118110" y="1195070"/>
                    <a:pt x="121920" y="1201420"/>
                    <a:pt x="123190" y="1203960"/>
                  </a:cubicBezTo>
                  <a:cubicBezTo>
                    <a:pt x="120650" y="1205230"/>
                    <a:pt x="115570" y="1206500"/>
                    <a:pt x="115570" y="1207770"/>
                  </a:cubicBezTo>
                  <a:cubicBezTo>
                    <a:pt x="115570" y="1215390"/>
                    <a:pt x="115570" y="1223010"/>
                    <a:pt x="118110" y="1229360"/>
                  </a:cubicBezTo>
                  <a:cubicBezTo>
                    <a:pt x="121920" y="1238250"/>
                    <a:pt x="133350" y="1245870"/>
                    <a:pt x="120650" y="1257300"/>
                  </a:cubicBezTo>
                  <a:cubicBezTo>
                    <a:pt x="118110" y="1258570"/>
                    <a:pt x="120650" y="1264920"/>
                    <a:pt x="120650" y="1270000"/>
                  </a:cubicBezTo>
                  <a:cubicBezTo>
                    <a:pt x="124460" y="1268730"/>
                    <a:pt x="127000" y="1268730"/>
                    <a:pt x="130810" y="1268730"/>
                  </a:cubicBezTo>
                  <a:cubicBezTo>
                    <a:pt x="118110" y="1290320"/>
                    <a:pt x="118110" y="1297940"/>
                    <a:pt x="130810" y="1301750"/>
                  </a:cubicBezTo>
                  <a:cubicBezTo>
                    <a:pt x="130810" y="1309370"/>
                    <a:pt x="128270" y="1316990"/>
                    <a:pt x="130810" y="1322070"/>
                  </a:cubicBezTo>
                  <a:cubicBezTo>
                    <a:pt x="138430" y="1334770"/>
                    <a:pt x="148590" y="1347470"/>
                    <a:pt x="157480" y="1358900"/>
                  </a:cubicBezTo>
                  <a:cubicBezTo>
                    <a:pt x="156210" y="1360170"/>
                    <a:pt x="153670" y="1361440"/>
                    <a:pt x="152400" y="1361440"/>
                  </a:cubicBezTo>
                  <a:cubicBezTo>
                    <a:pt x="157480" y="1367790"/>
                    <a:pt x="162560" y="1374140"/>
                    <a:pt x="166370" y="1377950"/>
                  </a:cubicBezTo>
                  <a:cubicBezTo>
                    <a:pt x="161290" y="1385570"/>
                    <a:pt x="157480" y="1391920"/>
                    <a:pt x="152400" y="1398270"/>
                  </a:cubicBezTo>
                  <a:cubicBezTo>
                    <a:pt x="158750" y="1400810"/>
                    <a:pt x="162560" y="1402080"/>
                    <a:pt x="167640" y="1403350"/>
                  </a:cubicBezTo>
                  <a:cubicBezTo>
                    <a:pt x="158750" y="1405890"/>
                    <a:pt x="151130" y="1408430"/>
                    <a:pt x="139700" y="1413510"/>
                  </a:cubicBezTo>
                  <a:cubicBezTo>
                    <a:pt x="161290" y="1418590"/>
                    <a:pt x="162560" y="1433830"/>
                    <a:pt x="165100" y="1449070"/>
                  </a:cubicBezTo>
                  <a:cubicBezTo>
                    <a:pt x="165100" y="1450340"/>
                    <a:pt x="171450" y="1451610"/>
                    <a:pt x="175260" y="1452880"/>
                  </a:cubicBezTo>
                  <a:cubicBezTo>
                    <a:pt x="175260" y="1455420"/>
                    <a:pt x="172720" y="1459230"/>
                    <a:pt x="173990" y="1461770"/>
                  </a:cubicBezTo>
                  <a:cubicBezTo>
                    <a:pt x="179070" y="1468120"/>
                    <a:pt x="187960" y="1471930"/>
                    <a:pt x="189230" y="1479550"/>
                  </a:cubicBezTo>
                  <a:cubicBezTo>
                    <a:pt x="196850" y="1501140"/>
                    <a:pt x="210820" y="1497330"/>
                    <a:pt x="226060" y="1492250"/>
                  </a:cubicBezTo>
                  <a:lnTo>
                    <a:pt x="233680" y="1503680"/>
                  </a:lnTo>
                  <a:cubicBezTo>
                    <a:pt x="236220" y="1502410"/>
                    <a:pt x="238760" y="1499870"/>
                    <a:pt x="240030" y="1498600"/>
                  </a:cubicBezTo>
                  <a:cubicBezTo>
                    <a:pt x="241300" y="1506220"/>
                    <a:pt x="254000" y="1515110"/>
                    <a:pt x="257810" y="1510030"/>
                  </a:cubicBezTo>
                  <a:cubicBezTo>
                    <a:pt x="266700" y="1497330"/>
                    <a:pt x="276860" y="1504950"/>
                    <a:pt x="287020" y="1506220"/>
                  </a:cubicBezTo>
                  <a:cubicBezTo>
                    <a:pt x="292100" y="1507490"/>
                    <a:pt x="299720" y="1508760"/>
                    <a:pt x="302260" y="1506220"/>
                  </a:cubicBezTo>
                  <a:cubicBezTo>
                    <a:pt x="308610" y="1499870"/>
                    <a:pt x="327660" y="1506220"/>
                    <a:pt x="322580" y="1488440"/>
                  </a:cubicBezTo>
                  <a:cubicBezTo>
                    <a:pt x="321310" y="1484630"/>
                    <a:pt x="316230" y="1480820"/>
                    <a:pt x="311150" y="1477010"/>
                  </a:cubicBezTo>
                  <a:lnTo>
                    <a:pt x="347980" y="1477010"/>
                  </a:lnTo>
                  <a:cubicBezTo>
                    <a:pt x="349250" y="1480820"/>
                    <a:pt x="349250" y="1485900"/>
                    <a:pt x="350520" y="1489710"/>
                  </a:cubicBezTo>
                  <a:cubicBezTo>
                    <a:pt x="344170" y="1490980"/>
                    <a:pt x="337820" y="1492250"/>
                    <a:pt x="331470" y="1494790"/>
                  </a:cubicBezTo>
                  <a:cubicBezTo>
                    <a:pt x="331470" y="1496060"/>
                    <a:pt x="332740" y="1497330"/>
                    <a:pt x="332740" y="1499870"/>
                  </a:cubicBezTo>
                  <a:cubicBezTo>
                    <a:pt x="335280" y="1499870"/>
                    <a:pt x="339090" y="1498600"/>
                    <a:pt x="341630" y="1498600"/>
                  </a:cubicBezTo>
                  <a:cubicBezTo>
                    <a:pt x="351790" y="1502410"/>
                    <a:pt x="365760" y="1492250"/>
                    <a:pt x="374650" y="1504950"/>
                  </a:cubicBezTo>
                  <a:cubicBezTo>
                    <a:pt x="391160" y="1527810"/>
                    <a:pt x="420370" y="1534160"/>
                    <a:pt x="447040" y="1521460"/>
                  </a:cubicBezTo>
                  <a:cubicBezTo>
                    <a:pt x="449580" y="1520190"/>
                    <a:pt x="454660" y="1524000"/>
                    <a:pt x="458470" y="1525270"/>
                  </a:cubicBezTo>
                  <a:cubicBezTo>
                    <a:pt x="459740" y="1525270"/>
                    <a:pt x="459740" y="1525270"/>
                    <a:pt x="461010" y="1526540"/>
                  </a:cubicBezTo>
                  <a:cubicBezTo>
                    <a:pt x="462280" y="1524000"/>
                    <a:pt x="462280" y="1521460"/>
                    <a:pt x="462280" y="1522730"/>
                  </a:cubicBezTo>
                  <a:cubicBezTo>
                    <a:pt x="471170" y="1522730"/>
                    <a:pt x="480060" y="1525270"/>
                    <a:pt x="488950" y="1524000"/>
                  </a:cubicBezTo>
                  <a:cubicBezTo>
                    <a:pt x="502920" y="1522730"/>
                    <a:pt x="516890" y="1517650"/>
                    <a:pt x="530860" y="1516380"/>
                  </a:cubicBezTo>
                  <a:cubicBezTo>
                    <a:pt x="552450" y="1513840"/>
                    <a:pt x="574040" y="1513840"/>
                    <a:pt x="595630" y="1508760"/>
                  </a:cubicBezTo>
                  <a:cubicBezTo>
                    <a:pt x="604520" y="1506220"/>
                    <a:pt x="610870" y="1507490"/>
                    <a:pt x="617220" y="1510030"/>
                  </a:cubicBezTo>
                  <a:cubicBezTo>
                    <a:pt x="577850" y="1526540"/>
                    <a:pt x="538480" y="1543050"/>
                    <a:pt x="499110" y="1558290"/>
                  </a:cubicBezTo>
                  <a:cubicBezTo>
                    <a:pt x="499110" y="1559560"/>
                    <a:pt x="500380" y="1560830"/>
                    <a:pt x="500380" y="1562100"/>
                  </a:cubicBezTo>
                  <a:cubicBezTo>
                    <a:pt x="502920" y="1562100"/>
                    <a:pt x="505460" y="1563370"/>
                    <a:pt x="510540" y="1564640"/>
                  </a:cubicBezTo>
                  <a:cubicBezTo>
                    <a:pt x="501650" y="1568450"/>
                    <a:pt x="497840" y="1569720"/>
                    <a:pt x="491490" y="1572260"/>
                  </a:cubicBezTo>
                  <a:cubicBezTo>
                    <a:pt x="502920" y="1579880"/>
                    <a:pt x="487680" y="1588770"/>
                    <a:pt x="494030" y="1598930"/>
                  </a:cubicBezTo>
                  <a:cubicBezTo>
                    <a:pt x="499110" y="1609090"/>
                    <a:pt x="495300" y="1624330"/>
                    <a:pt x="518160" y="1620520"/>
                  </a:cubicBezTo>
                  <a:cubicBezTo>
                    <a:pt x="495300" y="1631950"/>
                    <a:pt x="494030" y="1648460"/>
                    <a:pt x="509270" y="1666240"/>
                  </a:cubicBezTo>
                  <a:cubicBezTo>
                    <a:pt x="511810" y="1668780"/>
                    <a:pt x="513080" y="1673860"/>
                    <a:pt x="511810" y="1676400"/>
                  </a:cubicBezTo>
                  <a:cubicBezTo>
                    <a:pt x="509270" y="1685290"/>
                    <a:pt x="505460" y="1692910"/>
                    <a:pt x="502920" y="1699260"/>
                  </a:cubicBezTo>
                  <a:cubicBezTo>
                    <a:pt x="494030" y="1699260"/>
                    <a:pt x="488950" y="1697990"/>
                    <a:pt x="483870" y="1697990"/>
                  </a:cubicBezTo>
                  <a:cubicBezTo>
                    <a:pt x="471170" y="1699260"/>
                    <a:pt x="458470" y="1701800"/>
                    <a:pt x="445770" y="1704340"/>
                  </a:cubicBezTo>
                  <a:cubicBezTo>
                    <a:pt x="405130" y="1711960"/>
                    <a:pt x="363220" y="1719580"/>
                    <a:pt x="322580" y="1727200"/>
                  </a:cubicBezTo>
                  <a:cubicBezTo>
                    <a:pt x="288290" y="1733550"/>
                    <a:pt x="255270" y="1746250"/>
                    <a:pt x="220980" y="1748790"/>
                  </a:cubicBezTo>
                  <a:cubicBezTo>
                    <a:pt x="196850" y="1750060"/>
                    <a:pt x="175260" y="1762760"/>
                    <a:pt x="152400" y="1764030"/>
                  </a:cubicBezTo>
                  <a:cubicBezTo>
                    <a:pt x="137160" y="1765300"/>
                    <a:pt x="121920" y="1771650"/>
                    <a:pt x="107950" y="1778000"/>
                  </a:cubicBezTo>
                  <a:cubicBezTo>
                    <a:pt x="100330" y="1780540"/>
                    <a:pt x="93980" y="1786890"/>
                    <a:pt x="87630" y="1790700"/>
                  </a:cubicBezTo>
                  <a:cubicBezTo>
                    <a:pt x="86360" y="1790700"/>
                    <a:pt x="82550" y="1789430"/>
                    <a:pt x="81280" y="1790700"/>
                  </a:cubicBezTo>
                  <a:cubicBezTo>
                    <a:pt x="71120" y="1795780"/>
                    <a:pt x="62230" y="1800860"/>
                    <a:pt x="52070" y="1804670"/>
                  </a:cubicBezTo>
                  <a:cubicBezTo>
                    <a:pt x="44450" y="1808480"/>
                    <a:pt x="38100" y="1812290"/>
                    <a:pt x="30480" y="1816100"/>
                  </a:cubicBezTo>
                  <a:cubicBezTo>
                    <a:pt x="30480" y="1817370"/>
                    <a:pt x="31750" y="1818640"/>
                    <a:pt x="31750" y="1819910"/>
                  </a:cubicBezTo>
                  <a:cubicBezTo>
                    <a:pt x="29210" y="1819910"/>
                    <a:pt x="25400" y="1818640"/>
                    <a:pt x="21590" y="1817370"/>
                  </a:cubicBezTo>
                  <a:cubicBezTo>
                    <a:pt x="22860" y="1824990"/>
                    <a:pt x="24130" y="1830070"/>
                    <a:pt x="25400" y="1836420"/>
                  </a:cubicBezTo>
                  <a:cubicBezTo>
                    <a:pt x="24130" y="1836420"/>
                    <a:pt x="24130" y="1836420"/>
                    <a:pt x="22860" y="1837690"/>
                  </a:cubicBezTo>
                  <a:cubicBezTo>
                    <a:pt x="21590" y="1835150"/>
                    <a:pt x="20320" y="1832610"/>
                    <a:pt x="19050" y="1831340"/>
                  </a:cubicBezTo>
                  <a:cubicBezTo>
                    <a:pt x="7620" y="1844040"/>
                    <a:pt x="0" y="1855470"/>
                    <a:pt x="17780" y="1863090"/>
                  </a:cubicBezTo>
                  <a:cubicBezTo>
                    <a:pt x="16510" y="1869440"/>
                    <a:pt x="16510" y="1874520"/>
                    <a:pt x="16510" y="1878330"/>
                  </a:cubicBezTo>
                  <a:lnTo>
                    <a:pt x="20320" y="1905000"/>
                  </a:lnTo>
                  <a:cubicBezTo>
                    <a:pt x="21590" y="1916430"/>
                    <a:pt x="19050" y="1927860"/>
                    <a:pt x="33020" y="1931671"/>
                  </a:cubicBezTo>
                  <a:cubicBezTo>
                    <a:pt x="29210" y="1938021"/>
                    <a:pt x="29210" y="1967231"/>
                    <a:pt x="34290" y="1968500"/>
                  </a:cubicBezTo>
                  <a:cubicBezTo>
                    <a:pt x="43180" y="1972310"/>
                    <a:pt x="45720" y="1983740"/>
                    <a:pt x="53340" y="1988821"/>
                  </a:cubicBezTo>
                  <a:cubicBezTo>
                    <a:pt x="54610" y="1990091"/>
                    <a:pt x="55880" y="1992631"/>
                    <a:pt x="55880" y="1992631"/>
                  </a:cubicBezTo>
                  <a:cubicBezTo>
                    <a:pt x="45720" y="2004060"/>
                    <a:pt x="60960" y="1998981"/>
                    <a:pt x="63500" y="2004060"/>
                  </a:cubicBezTo>
                  <a:cubicBezTo>
                    <a:pt x="60960" y="2010410"/>
                    <a:pt x="55880" y="2016760"/>
                    <a:pt x="54610" y="2024381"/>
                  </a:cubicBezTo>
                  <a:cubicBezTo>
                    <a:pt x="53340" y="2032001"/>
                    <a:pt x="54610" y="2038351"/>
                    <a:pt x="66040" y="2034541"/>
                  </a:cubicBezTo>
                  <a:cubicBezTo>
                    <a:pt x="64770" y="2045971"/>
                    <a:pt x="63500" y="2056131"/>
                    <a:pt x="62230" y="2067561"/>
                  </a:cubicBezTo>
                  <a:cubicBezTo>
                    <a:pt x="63500" y="2067561"/>
                    <a:pt x="64770" y="2066291"/>
                    <a:pt x="64770" y="2066291"/>
                  </a:cubicBezTo>
                  <a:cubicBezTo>
                    <a:pt x="68580" y="2075181"/>
                    <a:pt x="71120" y="2082801"/>
                    <a:pt x="74930" y="2090421"/>
                  </a:cubicBezTo>
                  <a:cubicBezTo>
                    <a:pt x="81280" y="2090421"/>
                    <a:pt x="87630" y="2091691"/>
                    <a:pt x="95250" y="2092960"/>
                  </a:cubicBezTo>
                  <a:lnTo>
                    <a:pt x="95250" y="2096771"/>
                  </a:lnTo>
                  <a:cubicBezTo>
                    <a:pt x="91440" y="2098041"/>
                    <a:pt x="87630" y="2099310"/>
                    <a:pt x="83820" y="2100581"/>
                  </a:cubicBezTo>
                  <a:cubicBezTo>
                    <a:pt x="85090" y="2101851"/>
                    <a:pt x="87630" y="2101851"/>
                    <a:pt x="87630" y="2101851"/>
                  </a:cubicBezTo>
                  <a:cubicBezTo>
                    <a:pt x="88900" y="2120901"/>
                    <a:pt x="105410" y="2118361"/>
                    <a:pt x="116840" y="2123441"/>
                  </a:cubicBezTo>
                  <a:cubicBezTo>
                    <a:pt x="121920" y="2125981"/>
                    <a:pt x="128270" y="2127251"/>
                    <a:pt x="132080" y="2125981"/>
                  </a:cubicBezTo>
                  <a:cubicBezTo>
                    <a:pt x="139700" y="2122171"/>
                    <a:pt x="144780" y="2123441"/>
                    <a:pt x="144780" y="2131060"/>
                  </a:cubicBezTo>
                  <a:cubicBezTo>
                    <a:pt x="144780" y="2134871"/>
                    <a:pt x="142240" y="2139950"/>
                    <a:pt x="140970" y="2142490"/>
                  </a:cubicBezTo>
                  <a:cubicBezTo>
                    <a:pt x="149860" y="2142490"/>
                    <a:pt x="163830" y="2146300"/>
                    <a:pt x="171450" y="2141220"/>
                  </a:cubicBezTo>
                  <a:cubicBezTo>
                    <a:pt x="189230" y="2129790"/>
                    <a:pt x="205740" y="2139950"/>
                    <a:pt x="222250" y="2136140"/>
                  </a:cubicBezTo>
                  <a:cubicBezTo>
                    <a:pt x="231140" y="2133600"/>
                    <a:pt x="238760" y="2133600"/>
                    <a:pt x="251460" y="2131060"/>
                  </a:cubicBezTo>
                  <a:cubicBezTo>
                    <a:pt x="257810" y="2136140"/>
                    <a:pt x="264160" y="2134871"/>
                    <a:pt x="265430" y="2128521"/>
                  </a:cubicBezTo>
                  <a:cubicBezTo>
                    <a:pt x="275590" y="2128521"/>
                    <a:pt x="284480" y="2128521"/>
                    <a:pt x="293370" y="2127250"/>
                  </a:cubicBezTo>
                  <a:cubicBezTo>
                    <a:pt x="307340" y="2124710"/>
                    <a:pt x="320040" y="2120900"/>
                    <a:pt x="334010" y="2119630"/>
                  </a:cubicBezTo>
                  <a:cubicBezTo>
                    <a:pt x="342900" y="2118360"/>
                    <a:pt x="353060" y="2120900"/>
                    <a:pt x="363220" y="2119630"/>
                  </a:cubicBezTo>
                  <a:cubicBezTo>
                    <a:pt x="368300" y="2118360"/>
                    <a:pt x="372110" y="2110740"/>
                    <a:pt x="377190" y="2106930"/>
                  </a:cubicBezTo>
                  <a:cubicBezTo>
                    <a:pt x="382270" y="2119630"/>
                    <a:pt x="392430" y="2120900"/>
                    <a:pt x="408940" y="2112010"/>
                  </a:cubicBezTo>
                  <a:cubicBezTo>
                    <a:pt x="402590" y="2106930"/>
                    <a:pt x="394970" y="2103120"/>
                    <a:pt x="388620" y="2099310"/>
                  </a:cubicBezTo>
                  <a:cubicBezTo>
                    <a:pt x="394970" y="2096770"/>
                    <a:pt x="400050" y="2092960"/>
                    <a:pt x="405130" y="2091690"/>
                  </a:cubicBezTo>
                  <a:cubicBezTo>
                    <a:pt x="410210" y="2091690"/>
                    <a:pt x="414020" y="2092960"/>
                    <a:pt x="417830" y="2092960"/>
                  </a:cubicBezTo>
                  <a:cubicBezTo>
                    <a:pt x="421640" y="2092960"/>
                    <a:pt x="425450" y="2092960"/>
                    <a:pt x="429260" y="2091690"/>
                  </a:cubicBezTo>
                  <a:cubicBezTo>
                    <a:pt x="433070" y="2090420"/>
                    <a:pt x="435610" y="2089150"/>
                    <a:pt x="438150" y="2086610"/>
                  </a:cubicBezTo>
                  <a:cubicBezTo>
                    <a:pt x="438150" y="2090420"/>
                    <a:pt x="439420" y="2095500"/>
                    <a:pt x="439420" y="2099310"/>
                  </a:cubicBezTo>
                  <a:cubicBezTo>
                    <a:pt x="439420" y="2103120"/>
                    <a:pt x="436880" y="2106930"/>
                    <a:pt x="435610" y="2110740"/>
                  </a:cubicBezTo>
                  <a:cubicBezTo>
                    <a:pt x="439420" y="2110740"/>
                    <a:pt x="443230" y="2110740"/>
                    <a:pt x="448310" y="2109470"/>
                  </a:cubicBezTo>
                  <a:cubicBezTo>
                    <a:pt x="453390" y="2117090"/>
                    <a:pt x="439420" y="2133600"/>
                    <a:pt x="458470" y="2134870"/>
                  </a:cubicBezTo>
                  <a:cubicBezTo>
                    <a:pt x="457200" y="2139950"/>
                    <a:pt x="455930" y="2143760"/>
                    <a:pt x="454660" y="2148840"/>
                  </a:cubicBezTo>
                  <a:cubicBezTo>
                    <a:pt x="462280" y="2148840"/>
                    <a:pt x="469900" y="2150110"/>
                    <a:pt x="481330" y="2151380"/>
                  </a:cubicBezTo>
                  <a:cubicBezTo>
                    <a:pt x="476250" y="2157730"/>
                    <a:pt x="472440" y="2162810"/>
                    <a:pt x="467360" y="2167890"/>
                  </a:cubicBezTo>
                  <a:cubicBezTo>
                    <a:pt x="471170" y="2166620"/>
                    <a:pt x="474980" y="2166620"/>
                    <a:pt x="482600" y="2165350"/>
                  </a:cubicBezTo>
                  <a:cubicBezTo>
                    <a:pt x="466090" y="2180590"/>
                    <a:pt x="483870" y="2181860"/>
                    <a:pt x="490220" y="2190750"/>
                  </a:cubicBezTo>
                  <a:cubicBezTo>
                    <a:pt x="494030" y="2180590"/>
                    <a:pt x="496570" y="2174240"/>
                    <a:pt x="497840" y="2169160"/>
                  </a:cubicBezTo>
                  <a:cubicBezTo>
                    <a:pt x="504190" y="2175510"/>
                    <a:pt x="511810" y="2183130"/>
                    <a:pt x="519430" y="2192020"/>
                  </a:cubicBezTo>
                  <a:cubicBezTo>
                    <a:pt x="520700" y="2192020"/>
                    <a:pt x="523240" y="2189480"/>
                    <a:pt x="524510" y="2190750"/>
                  </a:cubicBezTo>
                  <a:cubicBezTo>
                    <a:pt x="538480" y="2197100"/>
                    <a:pt x="544830" y="2190750"/>
                    <a:pt x="549910" y="2178050"/>
                  </a:cubicBezTo>
                  <a:cubicBezTo>
                    <a:pt x="551180" y="2175510"/>
                    <a:pt x="557530" y="2174240"/>
                    <a:pt x="558800" y="2172970"/>
                  </a:cubicBezTo>
                  <a:cubicBezTo>
                    <a:pt x="556260" y="2180590"/>
                    <a:pt x="552450" y="2188210"/>
                    <a:pt x="548640" y="2197100"/>
                  </a:cubicBezTo>
                  <a:cubicBezTo>
                    <a:pt x="533400" y="2199640"/>
                    <a:pt x="515620" y="2203450"/>
                    <a:pt x="497840" y="2207260"/>
                  </a:cubicBezTo>
                  <a:cubicBezTo>
                    <a:pt x="481330" y="2211070"/>
                    <a:pt x="464820" y="2217420"/>
                    <a:pt x="447040" y="2219960"/>
                  </a:cubicBezTo>
                  <a:cubicBezTo>
                    <a:pt x="422910" y="2223770"/>
                    <a:pt x="398780" y="2226310"/>
                    <a:pt x="373380" y="2230120"/>
                  </a:cubicBezTo>
                  <a:cubicBezTo>
                    <a:pt x="344170" y="2235200"/>
                    <a:pt x="314960" y="2240280"/>
                    <a:pt x="285750" y="2246630"/>
                  </a:cubicBezTo>
                  <a:cubicBezTo>
                    <a:pt x="261620" y="2251710"/>
                    <a:pt x="238760" y="2259330"/>
                    <a:pt x="214630" y="2264410"/>
                  </a:cubicBezTo>
                  <a:cubicBezTo>
                    <a:pt x="198120" y="2268220"/>
                    <a:pt x="181610" y="2269490"/>
                    <a:pt x="166370" y="2275840"/>
                  </a:cubicBezTo>
                  <a:cubicBezTo>
                    <a:pt x="151130" y="2282190"/>
                    <a:pt x="129540" y="2280920"/>
                    <a:pt x="124460" y="2302510"/>
                  </a:cubicBezTo>
                  <a:cubicBezTo>
                    <a:pt x="115570" y="2297430"/>
                    <a:pt x="109220" y="2299970"/>
                    <a:pt x="107950" y="2308860"/>
                  </a:cubicBezTo>
                  <a:cubicBezTo>
                    <a:pt x="107950" y="2311400"/>
                    <a:pt x="106680" y="2313940"/>
                    <a:pt x="104140" y="2313940"/>
                  </a:cubicBezTo>
                  <a:cubicBezTo>
                    <a:pt x="90170" y="2317750"/>
                    <a:pt x="93980" y="2325370"/>
                    <a:pt x="100330" y="2332990"/>
                  </a:cubicBezTo>
                  <a:cubicBezTo>
                    <a:pt x="107950" y="2341880"/>
                    <a:pt x="107950" y="2350770"/>
                    <a:pt x="106680" y="2360930"/>
                  </a:cubicBezTo>
                  <a:cubicBezTo>
                    <a:pt x="104140" y="2374900"/>
                    <a:pt x="101600" y="2390140"/>
                    <a:pt x="99060" y="2404110"/>
                  </a:cubicBezTo>
                  <a:cubicBezTo>
                    <a:pt x="99060" y="2407920"/>
                    <a:pt x="102870" y="2411730"/>
                    <a:pt x="105410" y="2415540"/>
                  </a:cubicBezTo>
                  <a:lnTo>
                    <a:pt x="109220" y="2423160"/>
                  </a:lnTo>
                  <a:lnTo>
                    <a:pt x="109220" y="2444750"/>
                  </a:lnTo>
                  <a:cubicBezTo>
                    <a:pt x="114300" y="2444750"/>
                    <a:pt x="120650" y="2443480"/>
                    <a:pt x="127000" y="2443480"/>
                  </a:cubicBezTo>
                  <a:cubicBezTo>
                    <a:pt x="127000" y="2443480"/>
                    <a:pt x="127000" y="2444750"/>
                    <a:pt x="128270" y="2444750"/>
                  </a:cubicBezTo>
                  <a:cubicBezTo>
                    <a:pt x="124460" y="2446020"/>
                    <a:pt x="121920" y="2447290"/>
                    <a:pt x="118110" y="2449830"/>
                  </a:cubicBezTo>
                  <a:cubicBezTo>
                    <a:pt x="125730" y="2458720"/>
                    <a:pt x="111760" y="2481580"/>
                    <a:pt x="142240" y="2476500"/>
                  </a:cubicBezTo>
                  <a:cubicBezTo>
                    <a:pt x="133350" y="2484120"/>
                    <a:pt x="128270" y="2489200"/>
                    <a:pt x="124460" y="2491740"/>
                  </a:cubicBezTo>
                  <a:cubicBezTo>
                    <a:pt x="127000" y="2498090"/>
                    <a:pt x="129540" y="2501900"/>
                    <a:pt x="130810" y="2505710"/>
                  </a:cubicBezTo>
                  <a:cubicBezTo>
                    <a:pt x="125730" y="2509520"/>
                    <a:pt x="121920" y="2513330"/>
                    <a:pt x="118110" y="2515870"/>
                  </a:cubicBezTo>
                  <a:cubicBezTo>
                    <a:pt x="123190" y="2520950"/>
                    <a:pt x="128270" y="2524760"/>
                    <a:pt x="130810" y="2528570"/>
                  </a:cubicBezTo>
                  <a:cubicBezTo>
                    <a:pt x="135890" y="2523490"/>
                    <a:pt x="140970" y="2518410"/>
                    <a:pt x="146050" y="2518410"/>
                  </a:cubicBezTo>
                  <a:cubicBezTo>
                    <a:pt x="151130" y="2518410"/>
                    <a:pt x="157480" y="2527300"/>
                    <a:pt x="163830" y="2532380"/>
                  </a:cubicBezTo>
                  <a:cubicBezTo>
                    <a:pt x="163830" y="2533650"/>
                    <a:pt x="160020" y="2534920"/>
                    <a:pt x="158750" y="2534920"/>
                  </a:cubicBezTo>
                  <a:cubicBezTo>
                    <a:pt x="149860" y="2524760"/>
                    <a:pt x="140970" y="2523490"/>
                    <a:pt x="132080" y="2534920"/>
                  </a:cubicBezTo>
                  <a:cubicBezTo>
                    <a:pt x="132080" y="2534920"/>
                    <a:pt x="130810" y="2534920"/>
                    <a:pt x="130810" y="2533650"/>
                  </a:cubicBezTo>
                  <a:cubicBezTo>
                    <a:pt x="130810" y="2532380"/>
                    <a:pt x="130810" y="2532380"/>
                    <a:pt x="129540" y="2531110"/>
                  </a:cubicBezTo>
                  <a:cubicBezTo>
                    <a:pt x="124460" y="2536190"/>
                    <a:pt x="125730" y="2540000"/>
                    <a:pt x="132080" y="2543810"/>
                  </a:cubicBezTo>
                  <a:cubicBezTo>
                    <a:pt x="140970" y="2548890"/>
                    <a:pt x="139700" y="2552700"/>
                    <a:pt x="134620" y="2559050"/>
                  </a:cubicBezTo>
                  <a:cubicBezTo>
                    <a:pt x="137160" y="2560320"/>
                    <a:pt x="140970" y="2562860"/>
                    <a:pt x="140970" y="2564130"/>
                  </a:cubicBezTo>
                  <a:cubicBezTo>
                    <a:pt x="140970" y="2570480"/>
                    <a:pt x="153670" y="2574290"/>
                    <a:pt x="143510" y="2581910"/>
                  </a:cubicBezTo>
                  <a:cubicBezTo>
                    <a:pt x="148590" y="2588260"/>
                    <a:pt x="151130" y="2594610"/>
                    <a:pt x="162560" y="2597150"/>
                  </a:cubicBezTo>
                  <a:cubicBezTo>
                    <a:pt x="172720" y="2599690"/>
                    <a:pt x="175260" y="2594610"/>
                    <a:pt x="181610" y="2593340"/>
                  </a:cubicBezTo>
                  <a:cubicBezTo>
                    <a:pt x="187960" y="2592070"/>
                    <a:pt x="195580" y="2595880"/>
                    <a:pt x="201930" y="2597150"/>
                  </a:cubicBezTo>
                  <a:cubicBezTo>
                    <a:pt x="204470" y="2597150"/>
                    <a:pt x="207010" y="2593340"/>
                    <a:pt x="207010" y="2592070"/>
                  </a:cubicBezTo>
                  <a:cubicBezTo>
                    <a:pt x="215900" y="2593340"/>
                    <a:pt x="224790" y="2595880"/>
                    <a:pt x="232410" y="2594610"/>
                  </a:cubicBezTo>
                  <a:cubicBezTo>
                    <a:pt x="243840" y="2593340"/>
                    <a:pt x="250190" y="2597150"/>
                    <a:pt x="251460" y="2607310"/>
                  </a:cubicBezTo>
                  <a:cubicBezTo>
                    <a:pt x="252730" y="2618740"/>
                    <a:pt x="259080" y="2620010"/>
                    <a:pt x="267970" y="2618740"/>
                  </a:cubicBezTo>
                  <a:cubicBezTo>
                    <a:pt x="275590" y="2617470"/>
                    <a:pt x="281940" y="2614930"/>
                    <a:pt x="289560" y="2613660"/>
                  </a:cubicBezTo>
                  <a:cubicBezTo>
                    <a:pt x="285750" y="2609850"/>
                    <a:pt x="280670" y="2606040"/>
                    <a:pt x="274320" y="2600960"/>
                  </a:cubicBezTo>
                  <a:cubicBezTo>
                    <a:pt x="280670" y="2599690"/>
                    <a:pt x="287020" y="2597150"/>
                    <a:pt x="292100" y="2597150"/>
                  </a:cubicBezTo>
                  <a:cubicBezTo>
                    <a:pt x="302260" y="2595880"/>
                    <a:pt x="311150" y="2594610"/>
                    <a:pt x="321310" y="2594610"/>
                  </a:cubicBezTo>
                  <a:cubicBezTo>
                    <a:pt x="325120" y="2594610"/>
                    <a:pt x="328930" y="2597150"/>
                    <a:pt x="332740" y="2600960"/>
                  </a:cubicBezTo>
                  <a:cubicBezTo>
                    <a:pt x="316230" y="2600960"/>
                    <a:pt x="300990" y="2600960"/>
                    <a:pt x="289560" y="2613660"/>
                  </a:cubicBezTo>
                  <a:cubicBezTo>
                    <a:pt x="293370" y="2614930"/>
                    <a:pt x="298450" y="2616200"/>
                    <a:pt x="302260" y="2616200"/>
                  </a:cubicBezTo>
                  <a:cubicBezTo>
                    <a:pt x="323850" y="2614930"/>
                    <a:pt x="346710" y="2613660"/>
                    <a:pt x="368300" y="2612390"/>
                  </a:cubicBezTo>
                  <a:cubicBezTo>
                    <a:pt x="389890" y="2611120"/>
                    <a:pt x="410210" y="2608580"/>
                    <a:pt x="433070" y="2607310"/>
                  </a:cubicBezTo>
                  <a:cubicBezTo>
                    <a:pt x="439420" y="2633980"/>
                    <a:pt x="445770" y="2659380"/>
                    <a:pt x="450850" y="2684780"/>
                  </a:cubicBezTo>
                  <a:cubicBezTo>
                    <a:pt x="448310" y="2686050"/>
                    <a:pt x="445770" y="2687320"/>
                    <a:pt x="443230" y="2687320"/>
                  </a:cubicBezTo>
                  <a:cubicBezTo>
                    <a:pt x="447040" y="2692400"/>
                    <a:pt x="452120" y="2697480"/>
                    <a:pt x="453390" y="2702560"/>
                  </a:cubicBezTo>
                  <a:cubicBezTo>
                    <a:pt x="454660" y="2710180"/>
                    <a:pt x="453390" y="2717800"/>
                    <a:pt x="453390" y="2722880"/>
                  </a:cubicBezTo>
                  <a:cubicBezTo>
                    <a:pt x="462280" y="2725420"/>
                    <a:pt x="467360" y="2726690"/>
                    <a:pt x="473710" y="2727960"/>
                  </a:cubicBezTo>
                  <a:cubicBezTo>
                    <a:pt x="472440" y="2727960"/>
                    <a:pt x="471170" y="2729230"/>
                    <a:pt x="468630" y="2729230"/>
                  </a:cubicBezTo>
                  <a:cubicBezTo>
                    <a:pt x="469900" y="2738120"/>
                    <a:pt x="472440" y="2748280"/>
                    <a:pt x="473710" y="2760980"/>
                  </a:cubicBezTo>
                  <a:lnTo>
                    <a:pt x="494030" y="2760980"/>
                  </a:lnTo>
                  <a:cubicBezTo>
                    <a:pt x="497840" y="2760980"/>
                    <a:pt x="501650" y="2763520"/>
                    <a:pt x="502920" y="2764790"/>
                  </a:cubicBezTo>
                  <a:cubicBezTo>
                    <a:pt x="508000" y="2780030"/>
                    <a:pt x="519430" y="2785110"/>
                    <a:pt x="534670" y="2781300"/>
                  </a:cubicBezTo>
                  <a:cubicBezTo>
                    <a:pt x="541020" y="2780030"/>
                    <a:pt x="548640" y="2780030"/>
                    <a:pt x="554990" y="2780030"/>
                  </a:cubicBezTo>
                  <a:lnTo>
                    <a:pt x="570230" y="2780030"/>
                  </a:lnTo>
                  <a:cubicBezTo>
                    <a:pt x="575310" y="2780030"/>
                    <a:pt x="580390" y="2778760"/>
                    <a:pt x="585470" y="2777490"/>
                  </a:cubicBezTo>
                  <a:cubicBezTo>
                    <a:pt x="586740" y="2773680"/>
                    <a:pt x="586740" y="2769870"/>
                    <a:pt x="588010" y="2764790"/>
                  </a:cubicBezTo>
                  <a:cubicBezTo>
                    <a:pt x="591820" y="2764790"/>
                    <a:pt x="594360" y="2763520"/>
                    <a:pt x="598170" y="2763520"/>
                  </a:cubicBezTo>
                  <a:cubicBezTo>
                    <a:pt x="622300" y="2760980"/>
                    <a:pt x="647700" y="2757170"/>
                    <a:pt x="673100" y="2754630"/>
                  </a:cubicBezTo>
                  <a:cubicBezTo>
                    <a:pt x="673100" y="2754630"/>
                    <a:pt x="674370" y="2757170"/>
                    <a:pt x="675640" y="2760980"/>
                  </a:cubicBezTo>
                  <a:cubicBezTo>
                    <a:pt x="671830" y="2762250"/>
                    <a:pt x="669290" y="2763520"/>
                    <a:pt x="666750" y="2764790"/>
                  </a:cubicBezTo>
                  <a:cubicBezTo>
                    <a:pt x="676910" y="2774950"/>
                    <a:pt x="690880" y="2776220"/>
                    <a:pt x="699770" y="2768600"/>
                  </a:cubicBezTo>
                  <a:cubicBezTo>
                    <a:pt x="694690" y="2764790"/>
                    <a:pt x="690880" y="2762250"/>
                    <a:pt x="684530" y="2758440"/>
                  </a:cubicBezTo>
                  <a:lnTo>
                    <a:pt x="688340" y="2754630"/>
                  </a:lnTo>
                  <a:lnTo>
                    <a:pt x="698500" y="2754630"/>
                  </a:lnTo>
                  <a:lnTo>
                    <a:pt x="698500" y="2753360"/>
                  </a:lnTo>
                  <a:cubicBezTo>
                    <a:pt x="703580" y="2754630"/>
                    <a:pt x="707390" y="2757170"/>
                    <a:pt x="712470" y="2753360"/>
                  </a:cubicBezTo>
                  <a:lnTo>
                    <a:pt x="717550" y="2753360"/>
                  </a:lnTo>
                  <a:lnTo>
                    <a:pt x="762000" y="2755900"/>
                  </a:lnTo>
                  <a:cubicBezTo>
                    <a:pt x="767080" y="2755900"/>
                    <a:pt x="769620" y="2754630"/>
                    <a:pt x="772160" y="2752090"/>
                  </a:cubicBezTo>
                  <a:cubicBezTo>
                    <a:pt x="778510" y="2762250"/>
                    <a:pt x="783590" y="2771140"/>
                    <a:pt x="789940" y="2782570"/>
                  </a:cubicBezTo>
                  <a:cubicBezTo>
                    <a:pt x="788670" y="2782570"/>
                    <a:pt x="786130" y="2783840"/>
                    <a:pt x="783590" y="2783840"/>
                  </a:cubicBezTo>
                  <a:cubicBezTo>
                    <a:pt x="800100" y="2810510"/>
                    <a:pt x="810260" y="2838450"/>
                    <a:pt x="795020" y="2868930"/>
                  </a:cubicBezTo>
                  <a:cubicBezTo>
                    <a:pt x="796290" y="2879090"/>
                    <a:pt x="798830" y="2889250"/>
                    <a:pt x="800100" y="2901950"/>
                  </a:cubicBezTo>
                  <a:lnTo>
                    <a:pt x="812800" y="2901950"/>
                  </a:lnTo>
                  <a:cubicBezTo>
                    <a:pt x="810260" y="2908300"/>
                    <a:pt x="807720" y="2912110"/>
                    <a:pt x="806450" y="2915920"/>
                  </a:cubicBezTo>
                  <a:cubicBezTo>
                    <a:pt x="806450" y="2922270"/>
                    <a:pt x="820420" y="2924810"/>
                    <a:pt x="810260" y="2933700"/>
                  </a:cubicBezTo>
                  <a:lnTo>
                    <a:pt x="812800" y="2938780"/>
                  </a:lnTo>
                  <a:cubicBezTo>
                    <a:pt x="825500" y="2955290"/>
                    <a:pt x="839470" y="2970530"/>
                    <a:pt x="853440" y="2989580"/>
                  </a:cubicBezTo>
                  <a:cubicBezTo>
                    <a:pt x="843280" y="2994660"/>
                    <a:pt x="834390" y="2999740"/>
                    <a:pt x="822960" y="3004820"/>
                  </a:cubicBezTo>
                  <a:cubicBezTo>
                    <a:pt x="834390" y="3006090"/>
                    <a:pt x="835660" y="3012440"/>
                    <a:pt x="831850" y="3021330"/>
                  </a:cubicBezTo>
                  <a:cubicBezTo>
                    <a:pt x="830580" y="3023870"/>
                    <a:pt x="833120" y="3030220"/>
                    <a:pt x="834390" y="3031490"/>
                  </a:cubicBezTo>
                  <a:cubicBezTo>
                    <a:pt x="848360" y="3035300"/>
                    <a:pt x="861060" y="3049270"/>
                    <a:pt x="877570" y="3044190"/>
                  </a:cubicBezTo>
                  <a:cubicBezTo>
                    <a:pt x="877570" y="3046730"/>
                    <a:pt x="876300" y="3050540"/>
                    <a:pt x="875030" y="3051810"/>
                  </a:cubicBezTo>
                  <a:cubicBezTo>
                    <a:pt x="864870" y="3056890"/>
                    <a:pt x="854710" y="3060700"/>
                    <a:pt x="844550" y="3065780"/>
                  </a:cubicBezTo>
                  <a:lnTo>
                    <a:pt x="859790" y="3073400"/>
                  </a:lnTo>
                  <a:cubicBezTo>
                    <a:pt x="862330" y="3069590"/>
                    <a:pt x="863600" y="3065780"/>
                    <a:pt x="866140" y="3061970"/>
                  </a:cubicBezTo>
                  <a:cubicBezTo>
                    <a:pt x="873760" y="3065780"/>
                    <a:pt x="880110" y="3068320"/>
                    <a:pt x="887730" y="3072130"/>
                  </a:cubicBezTo>
                  <a:cubicBezTo>
                    <a:pt x="883919" y="3074670"/>
                    <a:pt x="881380" y="3075940"/>
                    <a:pt x="878840" y="3077210"/>
                  </a:cubicBezTo>
                  <a:cubicBezTo>
                    <a:pt x="881380" y="3078480"/>
                    <a:pt x="883920" y="3081020"/>
                    <a:pt x="887730" y="3082290"/>
                  </a:cubicBezTo>
                  <a:cubicBezTo>
                    <a:pt x="891539" y="3083560"/>
                    <a:pt x="895349" y="3082290"/>
                    <a:pt x="897890" y="3083560"/>
                  </a:cubicBezTo>
                  <a:cubicBezTo>
                    <a:pt x="904240" y="3077210"/>
                    <a:pt x="909320" y="3069590"/>
                    <a:pt x="915670" y="3065780"/>
                  </a:cubicBezTo>
                  <a:cubicBezTo>
                    <a:pt x="923290" y="3061970"/>
                    <a:pt x="1130300" y="3040380"/>
                    <a:pt x="1137920" y="3039110"/>
                  </a:cubicBezTo>
                  <a:cubicBezTo>
                    <a:pt x="1148080" y="3037840"/>
                    <a:pt x="1159510" y="3039110"/>
                    <a:pt x="1169670" y="3040380"/>
                  </a:cubicBezTo>
                  <a:lnTo>
                    <a:pt x="1143000" y="3051810"/>
                  </a:lnTo>
                  <a:lnTo>
                    <a:pt x="1146810" y="3059430"/>
                  </a:lnTo>
                  <a:cubicBezTo>
                    <a:pt x="1159510" y="3058160"/>
                    <a:pt x="1169670" y="3058160"/>
                    <a:pt x="1179830" y="3055620"/>
                  </a:cubicBezTo>
                  <a:cubicBezTo>
                    <a:pt x="1186180" y="3054350"/>
                    <a:pt x="1196340" y="3055620"/>
                    <a:pt x="1197610" y="3045460"/>
                  </a:cubicBezTo>
                  <a:cubicBezTo>
                    <a:pt x="1206500" y="3051810"/>
                    <a:pt x="1215390" y="3053080"/>
                    <a:pt x="1226820" y="3048000"/>
                  </a:cubicBezTo>
                  <a:cubicBezTo>
                    <a:pt x="1233170" y="3045460"/>
                    <a:pt x="1240790" y="3045460"/>
                    <a:pt x="1247140" y="3044190"/>
                  </a:cubicBezTo>
                  <a:cubicBezTo>
                    <a:pt x="1262380" y="3042920"/>
                    <a:pt x="1277620" y="3041650"/>
                    <a:pt x="1292860" y="3039110"/>
                  </a:cubicBezTo>
                  <a:lnTo>
                    <a:pt x="1308100" y="3039110"/>
                  </a:lnTo>
                  <a:cubicBezTo>
                    <a:pt x="1309370" y="3036570"/>
                    <a:pt x="1309370" y="3032760"/>
                    <a:pt x="1309370" y="3032760"/>
                  </a:cubicBezTo>
                  <a:cubicBezTo>
                    <a:pt x="1323340" y="3032760"/>
                    <a:pt x="1334770" y="3034030"/>
                    <a:pt x="1347470" y="3034030"/>
                  </a:cubicBezTo>
                  <a:cubicBezTo>
                    <a:pt x="1361440" y="3034030"/>
                    <a:pt x="1367790" y="3025140"/>
                    <a:pt x="1362710" y="3011170"/>
                  </a:cubicBezTo>
                  <a:cubicBezTo>
                    <a:pt x="1366520" y="3011170"/>
                    <a:pt x="1371599" y="3012440"/>
                    <a:pt x="1374140" y="3012440"/>
                  </a:cubicBezTo>
                  <a:cubicBezTo>
                    <a:pt x="1375410" y="3017520"/>
                    <a:pt x="1374140" y="3023870"/>
                    <a:pt x="1376680" y="3025140"/>
                  </a:cubicBezTo>
                  <a:cubicBezTo>
                    <a:pt x="1380490" y="3027680"/>
                    <a:pt x="1386840" y="3027680"/>
                    <a:pt x="1391919" y="3026410"/>
                  </a:cubicBezTo>
                  <a:cubicBezTo>
                    <a:pt x="1398269" y="3025140"/>
                    <a:pt x="1405889" y="3018790"/>
                    <a:pt x="1408430" y="3021330"/>
                  </a:cubicBezTo>
                  <a:cubicBezTo>
                    <a:pt x="1421130" y="3031490"/>
                    <a:pt x="1430019" y="3022600"/>
                    <a:pt x="1436369" y="3017520"/>
                  </a:cubicBezTo>
                  <a:cubicBezTo>
                    <a:pt x="1441449" y="3018790"/>
                    <a:pt x="1443989" y="3022600"/>
                    <a:pt x="1446530" y="3021330"/>
                  </a:cubicBezTo>
                  <a:cubicBezTo>
                    <a:pt x="1452880" y="3020060"/>
                    <a:pt x="1460499" y="3018790"/>
                    <a:pt x="1466849" y="3017520"/>
                  </a:cubicBezTo>
                  <a:cubicBezTo>
                    <a:pt x="1480819" y="3013710"/>
                    <a:pt x="1496060" y="3011170"/>
                    <a:pt x="1510030" y="3011170"/>
                  </a:cubicBezTo>
                  <a:cubicBezTo>
                    <a:pt x="1529080" y="3009900"/>
                    <a:pt x="1546860" y="3004820"/>
                    <a:pt x="1565910" y="3003550"/>
                  </a:cubicBezTo>
                  <a:cubicBezTo>
                    <a:pt x="1574799" y="3002280"/>
                    <a:pt x="1583690" y="3004820"/>
                    <a:pt x="1592580" y="3006090"/>
                  </a:cubicBezTo>
                  <a:cubicBezTo>
                    <a:pt x="1595119" y="3006090"/>
                    <a:pt x="1598930" y="3006090"/>
                    <a:pt x="1598930" y="3004820"/>
                  </a:cubicBezTo>
                  <a:cubicBezTo>
                    <a:pt x="1598930" y="2992120"/>
                    <a:pt x="1619249" y="2998470"/>
                    <a:pt x="1616710" y="2984500"/>
                  </a:cubicBezTo>
                  <a:cubicBezTo>
                    <a:pt x="1619249" y="2985770"/>
                    <a:pt x="1621790" y="2985770"/>
                    <a:pt x="1623060" y="2988310"/>
                  </a:cubicBezTo>
                  <a:cubicBezTo>
                    <a:pt x="1626870" y="2992120"/>
                    <a:pt x="1629410" y="2995930"/>
                    <a:pt x="1633220" y="2999740"/>
                  </a:cubicBezTo>
                  <a:cubicBezTo>
                    <a:pt x="1633220" y="2994660"/>
                    <a:pt x="1633220" y="2990850"/>
                    <a:pt x="1631950" y="2985770"/>
                  </a:cubicBezTo>
                  <a:cubicBezTo>
                    <a:pt x="1644650" y="2992120"/>
                    <a:pt x="1657350" y="2998470"/>
                    <a:pt x="1666240" y="3003550"/>
                  </a:cubicBezTo>
                  <a:cubicBezTo>
                    <a:pt x="1675130" y="2997200"/>
                    <a:pt x="1682750" y="2994660"/>
                    <a:pt x="1687830" y="2988310"/>
                  </a:cubicBezTo>
                  <a:cubicBezTo>
                    <a:pt x="1692909" y="2980690"/>
                    <a:pt x="1691640" y="2979420"/>
                    <a:pt x="1700530" y="2985770"/>
                  </a:cubicBezTo>
                  <a:cubicBezTo>
                    <a:pt x="1699259" y="2987040"/>
                    <a:pt x="1696719" y="2988310"/>
                    <a:pt x="1694180" y="2990850"/>
                  </a:cubicBezTo>
                  <a:cubicBezTo>
                    <a:pt x="1709419" y="2987040"/>
                    <a:pt x="1723390" y="2979420"/>
                    <a:pt x="1738630" y="2980690"/>
                  </a:cubicBezTo>
                  <a:cubicBezTo>
                    <a:pt x="1753869" y="2980690"/>
                    <a:pt x="1769109" y="2983230"/>
                    <a:pt x="1783080" y="2974340"/>
                  </a:cubicBezTo>
                  <a:cubicBezTo>
                    <a:pt x="1784350" y="2978150"/>
                    <a:pt x="1784350" y="2981960"/>
                    <a:pt x="1786890" y="2983230"/>
                  </a:cubicBezTo>
                  <a:cubicBezTo>
                    <a:pt x="1790700" y="2985770"/>
                    <a:pt x="1797050" y="2987040"/>
                    <a:pt x="1798319" y="2985770"/>
                  </a:cubicBezTo>
                  <a:cubicBezTo>
                    <a:pt x="1805940" y="2974340"/>
                    <a:pt x="1818640" y="2975610"/>
                    <a:pt x="1826259" y="2981960"/>
                  </a:cubicBezTo>
                  <a:cubicBezTo>
                    <a:pt x="1836419" y="2989580"/>
                    <a:pt x="1842769" y="2983230"/>
                    <a:pt x="1851659" y="2981960"/>
                  </a:cubicBezTo>
                  <a:cubicBezTo>
                    <a:pt x="1844039" y="2978150"/>
                    <a:pt x="1837689" y="2974340"/>
                    <a:pt x="1831339" y="2971800"/>
                  </a:cubicBezTo>
                  <a:cubicBezTo>
                    <a:pt x="1832609" y="2970530"/>
                    <a:pt x="1832609" y="2969260"/>
                    <a:pt x="1833879" y="2967990"/>
                  </a:cubicBezTo>
                  <a:cubicBezTo>
                    <a:pt x="1837689" y="2969260"/>
                    <a:pt x="1842769" y="2970530"/>
                    <a:pt x="1846579" y="2973070"/>
                  </a:cubicBezTo>
                  <a:cubicBezTo>
                    <a:pt x="1847849" y="2967990"/>
                    <a:pt x="1850389" y="2964180"/>
                    <a:pt x="1851659" y="2960370"/>
                  </a:cubicBezTo>
                  <a:cubicBezTo>
                    <a:pt x="1864359" y="2966720"/>
                    <a:pt x="1875789" y="2971799"/>
                    <a:pt x="1889759" y="2962909"/>
                  </a:cubicBezTo>
                  <a:cubicBezTo>
                    <a:pt x="1892299" y="2961639"/>
                    <a:pt x="1902459" y="2954020"/>
                    <a:pt x="1899919" y="2966720"/>
                  </a:cubicBezTo>
                  <a:cubicBezTo>
                    <a:pt x="1893569" y="2970530"/>
                    <a:pt x="1887219" y="2974340"/>
                    <a:pt x="1880869" y="2976880"/>
                  </a:cubicBezTo>
                  <a:cubicBezTo>
                    <a:pt x="1880869" y="2978150"/>
                    <a:pt x="1882139" y="2978150"/>
                    <a:pt x="1882139" y="2979420"/>
                  </a:cubicBezTo>
                  <a:cubicBezTo>
                    <a:pt x="1889759" y="2978149"/>
                    <a:pt x="1898649" y="2976880"/>
                    <a:pt x="1907539" y="2975609"/>
                  </a:cubicBezTo>
                  <a:cubicBezTo>
                    <a:pt x="1904999" y="2971799"/>
                    <a:pt x="1903729" y="2969259"/>
                    <a:pt x="1902459" y="2966720"/>
                  </a:cubicBezTo>
                  <a:cubicBezTo>
                    <a:pt x="1911349" y="2967990"/>
                    <a:pt x="1921509" y="2969259"/>
                    <a:pt x="1930399" y="2967990"/>
                  </a:cubicBezTo>
                  <a:cubicBezTo>
                    <a:pt x="1949449" y="2966720"/>
                    <a:pt x="1963419" y="2947670"/>
                    <a:pt x="1986279" y="2955290"/>
                  </a:cubicBezTo>
                  <a:cubicBezTo>
                    <a:pt x="1993899" y="2957830"/>
                    <a:pt x="2011679" y="2955290"/>
                    <a:pt x="2012949" y="2938780"/>
                  </a:cubicBezTo>
                  <a:cubicBezTo>
                    <a:pt x="2012949" y="2942590"/>
                    <a:pt x="2012949" y="2947670"/>
                    <a:pt x="2014219" y="2950209"/>
                  </a:cubicBezTo>
                  <a:cubicBezTo>
                    <a:pt x="2026919" y="2946399"/>
                    <a:pt x="2038349" y="2942589"/>
                    <a:pt x="2051049" y="2938780"/>
                  </a:cubicBezTo>
                  <a:cubicBezTo>
                    <a:pt x="2051049" y="2940050"/>
                    <a:pt x="2048509" y="2943859"/>
                    <a:pt x="2049779" y="2946400"/>
                  </a:cubicBezTo>
                  <a:cubicBezTo>
                    <a:pt x="2049779" y="2950210"/>
                    <a:pt x="2052319" y="2954020"/>
                    <a:pt x="2054859" y="2956560"/>
                  </a:cubicBezTo>
                  <a:cubicBezTo>
                    <a:pt x="2056129" y="2957830"/>
                    <a:pt x="2062479" y="2956560"/>
                    <a:pt x="2062479" y="2955290"/>
                  </a:cubicBezTo>
                  <a:cubicBezTo>
                    <a:pt x="2065019" y="2943860"/>
                    <a:pt x="2073909" y="2945130"/>
                    <a:pt x="2082799" y="2945130"/>
                  </a:cubicBezTo>
                  <a:cubicBezTo>
                    <a:pt x="2090419" y="2945130"/>
                    <a:pt x="2099309" y="2943859"/>
                    <a:pt x="2108199" y="2942590"/>
                  </a:cubicBezTo>
                  <a:cubicBezTo>
                    <a:pt x="2112009" y="2936240"/>
                    <a:pt x="2114549" y="2926080"/>
                    <a:pt x="2127249" y="2938780"/>
                  </a:cubicBezTo>
                  <a:cubicBezTo>
                    <a:pt x="2132329" y="2943859"/>
                    <a:pt x="2145029" y="2942590"/>
                    <a:pt x="2146299" y="2932430"/>
                  </a:cubicBezTo>
                  <a:lnTo>
                    <a:pt x="2199639" y="2932430"/>
                  </a:lnTo>
                  <a:lnTo>
                    <a:pt x="2199639" y="2934970"/>
                  </a:lnTo>
                  <a:cubicBezTo>
                    <a:pt x="2205989" y="2933699"/>
                    <a:pt x="2212339" y="2931159"/>
                    <a:pt x="2217419" y="2929890"/>
                  </a:cubicBezTo>
                  <a:cubicBezTo>
                    <a:pt x="2221229" y="2936240"/>
                    <a:pt x="2225039" y="2942590"/>
                    <a:pt x="2230119" y="2950210"/>
                  </a:cubicBezTo>
                  <a:cubicBezTo>
                    <a:pt x="2239009" y="2926080"/>
                    <a:pt x="2249169" y="2921000"/>
                    <a:pt x="2266949" y="2929890"/>
                  </a:cubicBezTo>
                  <a:cubicBezTo>
                    <a:pt x="2269489" y="2931160"/>
                    <a:pt x="2269489" y="2937510"/>
                    <a:pt x="2270759" y="2942590"/>
                  </a:cubicBezTo>
                  <a:cubicBezTo>
                    <a:pt x="2272029" y="2941320"/>
                    <a:pt x="2279649" y="2938780"/>
                    <a:pt x="2279649" y="2937510"/>
                  </a:cubicBezTo>
                  <a:cubicBezTo>
                    <a:pt x="2278379" y="2927350"/>
                    <a:pt x="2292349" y="2934970"/>
                    <a:pt x="2291079" y="2927350"/>
                  </a:cubicBezTo>
                  <a:cubicBezTo>
                    <a:pt x="2302509" y="2932430"/>
                    <a:pt x="2305049" y="2924810"/>
                    <a:pt x="2307589" y="2919730"/>
                  </a:cubicBezTo>
                  <a:cubicBezTo>
                    <a:pt x="2302509" y="2915920"/>
                    <a:pt x="2299969" y="2913380"/>
                    <a:pt x="2296159" y="2909570"/>
                  </a:cubicBezTo>
                  <a:cubicBezTo>
                    <a:pt x="2297429" y="2908299"/>
                    <a:pt x="2297429" y="2907030"/>
                    <a:pt x="2298699" y="2905759"/>
                  </a:cubicBezTo>
                  <a:cubicBezTo>
                    <a:pt x="2308859" y="2912109"/>
                    <a:pt x="2319019" y="2918459"/>
                    <a:pt x="2325369" y="2922270"/>
                  </a:cubicBezTo>
                  <a:cubicBezTo>
                    <a:pt x="2335529" y="2920999"/>
                    <a:pt x="2344419" y="2920999"/>
                    <a:pt x="2353309" y="2919730"/>
                  </a:cubicBezTo>
                  <a:cubicBezTo>
                    <a:pt x="2362199" y="2918460"/>
                    <a:pt x="2371089" y="2914650"/>
                    <a:pt x="2381249" y="2912109"/>
                  </a:cubicBezTo>
                  <a:cubicBezTo>
                    <a:pt x="2382519" y="2914649"/>
                    <a:pt x="2383789" y="2915920"/>
                    <a:pt x="2385059" y="2918459"/>
                  </a:cubicBezTo>
                  <a:cubicBezTo>
                    <a:pt x="2388869" y="2913380"/>
                    <a:pt x="2391409" y="2908299"/>
                    <a:pt x="2396489" y="2899409"/>
                  </a:cubicBezTo>
                  <a:lnTo>
                    <a:pt x="2396489" y="2919730"/>
                  </a:lnTo>
                  <a:cubicBezTo>
                    <a:pt x="2407919" y="2912109"/>
                    <a:pt x="2416809" y="2905759"/>
                    <a:pt x="2424429" y="2899409"/>
                  </a:cubicBezTo>
                  <a:cubicBezTo>
                    <a:pt x="2429509" y="2908299"/>
                    <a:pt x="2433319" y="2917189"/>
                    <a:pt x="2437129" y="2924809"/>
                  </a:cubicBezTo>
                  <a:cubicBezTo>
                    <a:pt x="2438399" y="2924809"/>
                    <a:pt x="2438399" y="2923539"/>
                    <a:pt x="2439669" y="2923539"/>
                  </a:cubicBezTo>
                  <a:cubicBezTo>
                    <a:pt x="2438399" y="2918459"/>
                    <a:pt x="2437129" y="2913379"/>
                    <a:pt x="2434589" y="2907029"/>
                  </a:cubicBezTo>
                  <a:lnTo>
                    <a:pt x="2499359" y="2907029"/>
                  </a:lnTo>
                  <a:cubicBezTo>
                    <a:pt x="2505709" y="2895599"/>
                    <a:pt x="2519679" y="2894329"/>
                    <a:pt x="2531109" y="2905759"/>
                  </a:cubicBezTo>
                  <a:cubicBezTo>
                    <a:pt x="2547619" y="2922269"/>
                    <a:pt x="2550159" y="2922269"/>
                    <a:pt x="2560319" y="2898139"/>
                  </a:cubicBezTo>
                  <a:cubicBezTo>
                    <a:pt x="2565399" y="2900679"/>
                    <a:pt x="2570479" y="2903219"/>
                    <a:pt x="2576829" y="2907029"/>
                  </a:cubicBezTo>
                  <a:cubicBezTo>
                    <a:pt x="2584449" y="2890519"/>
                    <a:pt x="2597149" y="2890519"/>
                    <a:pt x="2612389" y="2895599"/>
                  </a:cubicBezTo>
                  <a:cubicBezTo>
                    <a:pt x="2620009" y="2898139"/>
                    <a:pt x="2628899" y="2893059"/>
                    <a:pt x="2637789" y="2890519"/>
                  </a:cubicBezTo>
                  <a:lnTo>
                    <a:pt x="2644139" y="2896869"/>
                  </a:lnTo>
                  <a:cubicBezTo>
                    <a:pt x="2651759" y="2894329"/>
                    <a:pt x="2658109" y="2893059"/>
                    <a:pt x="2664459" y="2890519"/>
                  </a:cubicBezTo>
                  <a:cubicBezTo>
                    <a:pt x="2665730" y="2894329"/>
                    <a:pt x="2665730" y="2896869"/>
                    <a:pt x="2666999" y="2903219"/>
                  </a:cubicBezTo>
                  <a:cubicBezTo>
                    <a:pt x="2672079" y="2898139"/>
                    <a:pt x="2675889" y="2893059"/>
                    <a:pt x="2682239" y="2886709"/>
                  </a:cubicBezTo>
                  <a:cubicBezTo>
                    <a:pt x="2687319" y="2893059"/>
                    <a:pt x="2691129" y="2899409"/>
                    <a:pt x="2696209" y="2905759"/>
                  </a:cubicBezTo>
                  <a:cubicBezTo>
                    <a:pt x="2705099" y="2905759"/>
                    <a:pt x="2719069" y="2913379"/>
                    <a:pt x="2721609" y="2893059"/>
                  </a:cubicBezTo>
                  <a:cubicBezTo>
                    <a:pt x="2721609" y="2890519"/>
                    <a:pt x="2729230" y="2886709"/>
                    <a:pt x="2733039" y="2885439"/>
                  </a:cubicBezTo>
                  <a:cubicBezTo>
                    <a:pt x="2740659" y="2884169"/>
                    <a:pt x="2748279" y="2882899"/>
                    <a:pt x="2755899" y="2882899"/>
                  </a:cubicBezTo>
                  <a:cubicBezTo>
                    <a:pt x="2753359" y="2877819"/>
                    <a:pt x="2750819" y="2874009"/>
                    <a:pt x="2747009" y="2867659"/>
                  </a:cubicBezTo>
                  <a:cubicBezTo>
                    <a:pt x="2757169" y="2870199"/>
                    <a:pt x="2764789" y="2870199"/>
                    <a:pt x="2771139" y="2872739"/>
                  </a:cubicBezTo>
                  <a:cubicBezTo>
                    <a:pt x="2785109" y="2879089"/>
                    <a:pt x="2796539" y="2879089"/>
                    <a:pt x="2810509" y="2868929"/>
                  </a:cubicBezTo>
                  <a:cubicBezTo>
                    <a:pt x="2807969" y="2867659"/>
                    <a:pt x="2805430" y="2865119"/>
                    <a:pt x="2802889" y="2863849"/>
                  </a:cubicBezTo>
                  <a:cubicBezTo>
                    <a:pt x="2804159" y="2860039"/>
                    <a:pt x="2806699" y="2856229"/>
                    <a:pt x="2807969" y="2852419"/>
                  </a:cubicBezTo>
                  <a:cubicBezTo>
                    <a:pt x="2813049" y="2837179"/>
                    <a:pt x="2825749" y="2847339"/>
                    <a:pt x="2834639" y="2843529"/>
                  </a:cubicBezTo>
                  <a:cubicBezTo>
                    <a:pt x="2834639" y="2843529"/>
                    <a:pt x="2839719" y="2848609"/>
                    <a:pt x="2840989" y="2852419"/>
                  </a:cubicBezTo>
                  <a:cubicBezTo>
                    <a:pt x="2844799" y="2860039"/>
                    <a:pt x="2847339" y="2868929"/>
                    <a:pt x="2851149" y="2877819"/>
                  </a:cubicBezTo>
                  <a:cubicBezTo>
                    <a:pt x="2874009" y="2863849"/>
                    <a:pt x="2894329" y="2868929"/>
                    <a:pt x="2914649" y="2871469"/>
                  </a:cubicBezTo>
                  <a:cubicBezTo>
                    <a:pt x="2909569" y="2868929"/>
                    <a:pt x="2905759" y="2866389"/>
                    <a:pt x="2901949" y="2863849"/>
                  </a:cubicBezTo>
                  <a:cubicBezTo>
                    <a:pt x="2901949" y="2862579"/>
                    <a:pt x="2903219" y="2861309"/>
                    <a:pt x="2903219" y="2860039"/>
                  </a:cubicBezTo>
                  <a:cubicBezTo>
                    <a:pt x="2908299" y="2861309"/>
                    <a:pt x="2914649" y="2863849"/>
                    <a:pt x="2919730" y="2865119"/>
                  </a:cubicBezTo>
                  <a:cubicBezTo>
                    <a:pt x="2919730" y="2863849"/>
                    <a:pt x="2919730" y="2862579"/>
                    <a:pt x="2918459" y="2861309"/>
                  </a:cubicBezTo>
                  <a:cubicBezTo>
                    <a:pt x="2922269" y="2860039"/>
                    <a:pt x="2928619" y="2857499"/>
                    <a:pt x="2929889" y="2858769"/>
                  </a:cubicBezTo>
                  <a:cubicBezTo>
                    <a:pt x="2937509" y="2874009"/>
                    <a:pt x="2950209" y="2862579"/>
                    <a:pt x="2961639" y="2866389"/>
                  </a:cubicBezTo>
                  <a:cubicBezTo>
                    <a:pt x="2959099" y="2856229"/>
                    <a:pt x="2957829" y="2848609"/>
                    <a:pt x="2956559" y="2843529"/>
                  </a:cubicBezTo>
                  <a:cubicBezTo>
                    <a:pt x="2961639" y="2838449"/>
                    <a:pt x="2966719" y="2834639"/>
                    <a:pt x="2974339" y="2829559"/>
                  </a:cubicBezTo>
                  <a:cubicBezTo>
                    <a:pt x="2974339" y="2835909"/>
                    <a:pt x="2973069" y="2842259"/>
                    <a:pt x="2973069" y="2848609"/>
                  </a:cubicBezTo>
                  <a:cubicBezTo>
                    <a:pt x="2973069" y="2854959"/>
                    <a:pt x="2974339" y="2861309"/>
                    <a:pt x="2976879" y="2865119"/>
                  </a:cubicBezTo>
                  <a:cubicBezTo>
                    <a:pt x="2978149" y="2867659"/>
                    <a:pt x="2985769" y="2865119"/>
                    <a:pt x="2990849" y="2863849"/>
                  </a:cubicBezTo>
                  <a:cubicBezTo>
                    <a:pt x="2999739" y="2860039"/>
                    <a:pt x="3008629" y="2854959"/>
                    <a:pt x="3017519" y="2865119"/>
                  </a:cubicBezTo>
                  <a:cubicBezTo>
                    <a:pt x="3018790" y="2866389"/>
                    <a:pt x="3023869" y="2865119"/>
                    <a:pt x="3026409" y="2862579"/>
                  </a:cubicBezTo>
                  <a:cubicBezTo>
                    <a:pt x="3032759" y="2856229"/>
                    <a:pt x="3037839" y="2847339"/>
                    <a:pt x="3045459" y="2861309"/>
                  </a:cubicBezTo>
                  <a:cubicBezTo>
                    <a:pt x="3046730" y="2862579"/>
                    <a:pt x="3054349" y="2862579"/>
                    <a:pt x="3058159" y="2861309"/>
                  </a:cubicBezTo>
                  <a:cubicBezTo>
                    <a:pt x="3067049" y="2857499"/>
                    <a:pt x="3074669" y="2853689"/>
                    <a:pt x="3083559" y="2848609"/>
                  </a:cubicBezTo>
                  <a:cubicBezTo>
                    <a:pt x="3082289" y="2852419"/>
                    <a:pt x="3081019" y="2854959"/>
                    <a:pt x="3081019" y="2857499"/>
                  </a:cubicBezTo>
                  <a:cubicBezTo>
                    <a:pt x="3091180" y="2862579"/>
                    <a:pt x="3100069" y="2865119"/>
                    <a:pt x="3107690" y="2853689"/>
                  </a:cubicBezTo>
                  <a:cubicBezTo>
                    <a:pt x="3110230" y="2849879"/>
                    <a:pt x="3119119" y="2849879"/>
                    <a:pt x="3125469" y="2848609"/>
                  </a:cubicBezTo>
                  <a:cubicBezTo>
                    <a:pt x="3121659" y="2844799"/>
                    <a:pt x="3116580" y="2842259"/>
                    <a:pt x="3111499" y="2838449"/>
                  </a:cubicBezTo>
                  <a:cubicBezTo>
                    <a:pt x="3133089" y="2825749"/>
                    <a:pt x="3135629" y="2827019"/>
                    <a:pt x="3135629" y="2844799"/>
                  </a:cubicBezTo>
                  <a:cubicBezTo>
                    <a:pt x="3138169" y="2839719"/>
                    <a:pt x="3139439" y="2835909"/>
                    <a:pt x="3143249" y="2828289"/>
                  </a:cubicBezTo>
                  <a:cubicBezTo>
                    <a:pt x="3162299" y="2829559"/>
                    <a:pt x="3181349" y="2832099"/>
                    <a:pt x="3201669" y="2833369"/>
                  </a:cubicBezTo>
                  <a:lnTo>
                    <a:pt x="3201669" y="2839719"/>
                  </a:lnTo>
                  <a:lnTo>
                    <a:pt x="3194049" y="2839719"/>
                  </a:lnTo>
                  <a:cubicBezTo>
                    <a:pt x="3178809" y="2840989"/>
                    <a:pt x="3163569" y="2840989"/>
                    <a:pt x="3148329" y="2842259"/>
                  </a:cubicBezTo>
                  <a:cubicBezTo>
                    <a:pt x="3153409" y="2844799"/>
                    <a:pt x="3159759" y="2848609"/>
                    <a:pt x="3164839" y="2851149"/>
                  </a:cubicBezTo>
                  <a:cubicBezTo>
                    <a:pt x="3167379" y="2844799"/>
                    <a:pt x="3168649" y="2846069"/>
                    <a:pt x="3174999" y="2848609"/>
                  </a:cubicBezTo>
                  <a:cubicBezTo>
                    <a:pt x="3183889" y="2851149"/>
                    <a:pt x="3194049" y="2851149"/>
                    <a:pt x="3204209" y="2852419"/>
                  </a:cubicBezTo>
                  <a:cubicBezTo>
                    <a:pt x="3209289" y="2852419"/>
                    <a:pt x="3214369" y="2853689"/>
                    <a:pt x="3220719" y="2854959"/>
                  </a:cubicBezTo>
                  <a:cubicBezTo>
                    <a:pt x="3221990" y="2851149"/>
                    <a:pt x="3224530" y="2846069"/>
                    <a:pt x="3227069" y="2839719"/>
                  </a:cubicBezTo>
                  <a:cubicBezTo>
                    <a:pt x="3241040" y="2862579"/>
                    <a:pt x="3251199" y="2861309"/>
                    <a:pt x="3267710" y="2838449"/>
                  </a:cubicBezTo>
                  <a:cubicBezTo>
                    <a:pt x="3267710" y="2842259"/>
                    <a:pt x="3268980" y="2844799"/>
                    <a:pt x="3268980" y="2847339"/>
                  </a:cubicBezTo>
                  <a:cubicBezTo>
                    <a:pt x="3274060" y="2847339"/>
                    <a:pt x="3277870" y="2847339"/>
                    <a:pt x="3282950" y="2846069"/>
                  </a:cubicBezTo>
                  <a:cubicBezTo>
                    <a:pt x="3281680" y="2848609"/>
                    <a:pt x="3280410" y="2851149"/>
                    <a:pt x="3279140" y="2852419"/>
                  </a:cubicBezTo>
                  <a:lnTo>
                    <a:pt x="3281680" y="2854959"/>
                  </a:lnTo>
                  <a:cubicBezTo>
                    <a:pt x="3285490" y="2851149"/>
                    <a:pt x="3289300" y="2847339"/>
                    <a:pt x="3295650" y="2842259"/>
                  </a:cubicBezTo>
                  <a:cubicBezTo>
                    <a:pt x="3300730" y="2844799"/>
                    <a:pt x="3307080" y="2847339"/>
                    <a:pt x="3312160" y="2849879"/>
                  </a:cubicBezTo>
                  <a:cubicBezTo>
                    <a:pt x="3317240" y="2846069"/>
                    <a:pt x="3323590" y="2842259"/>
                    <a:pt x="3329940" y="2838449"/>
                  </a:cubicBezTo>
                  <a:cubicBezTo>
                    <a:pt x="3338830" y="2856229"/>
                    <a:pt x="3350260" y="2858769"/>
                    <a:pt x="3360420" y="2846069"/>
                  </a:cubicBezTo>
                  <a:cubicBezTo>
                    <a:pt x="3375660" y="2847339"/>
                    <a:pt x="3388360" y="2848609"/>
                    <a:pt x="3397250" y="2848609"/>
                  </a:cubicBezTo>
                  <a:cubicBezTo>
                    <a:pt x="3398520" y="2839719"/>
                    <a:pt x="3399790" y="2833369"/>
                    <a:pt x="3401060" y="2827019"/>
                  </a:cubicBezTo>
                  <a:cubicBezTo>
                    <a:pt x="3406140" y="2828289"/>
                    <a:pt x="3409950" y="2829559"/>
                    <a:pt x="3415030" y="2830829"/>
                  </a:cubicBezTo>
                  <a:cubicBezTo>
                    <a:pt x="3417570" y="2832099"/>
                    <a:pt x="3420110" y="2834639"/>
                    <a:pt x="3422650" y="2835909"/>
                  </a:cubicBezTo>
                  <a:cubicBezTo>
                    <a:pt x="3418840" y="2837179"/>
                    <a:pt x="3415030" y="2837179"/>
                    <a:pt x="3411220" y="2838449"/>
                  </a:cubicBezTo>
                  <a:cubicBezTo>
                    <a:pt x="3422650" y="2848609"/>
                    <a:pt x="3431540" y="2846069"/>
                    <a:pt x="3440430" y="2838449"/>
                  </a:cubicBezTo>
                  <a:cubicBezTo>
                    <a:pt x="3436620" y="2848609"/>
                    <a:pt x="3448050" y="2847339"/>
                    <a:pt x="3449320" y="2847339"/>
                  </a:cubicBezTo>
                  <a:cubicBezTo>
                    <a:pt x="3465830" y="2840989"/>
                    <a:pt x="3481070" y="2837179"/>
                    <a:pt x="3498850" y="2847339"/>
                  </a:cubicBezTo>
                  <a:cubicBezTo>
                    <a:pt x="3501390" y="2834639"/>
                    <a:pt x="3503930" y="2824479"/>
                    <a:pt x="3505200" y="2814319"/>
                  </a:cubicBezTo>
                  <a:cubicBezTo>
                    <a:pt x="3511550" y="2815589"/>
                    <a:pt x="3516630" y="2815589"/>
                    <a:pt x="3522980" y="2816859"/>
                  </a:cubicBezTo>
                  <a:cubicBezTo>
                    <a:pt x="3528060" y="2816859"/>
                    <a:pt x="3533140" y="2818129"/>
                    <a:pt x="3538220" y="2818129"/>
                  </a:cubicBezTo>
                  <a:lnTo>
                    <a:pt x="3538220" y="2821939"/>
                  </a:lnTo>
                  <a:cubicBezTo>
                    <a:pt x="3533140" y="2823209"/>
                    <a:pt x="3529330" y="2824479"/>
                    <a:pt x="3524250" y="2825749"/>
                  </a:cubicBezTo>
                  <a:lnTo>
                    <a:pt x="3524250" y="2829559"/>
                  </a:lnTo>
                  <a:cubicBezTo>
                    <a:pt x="3542030" y="2833369"/>
                    <a:pt x="3558540" y="2837179"/>
                    <a:pt x="3576320" y="2839719"/>
                  </a:cubicBezTo>
                  <a:cubicBezTo>
                    <a:pt x="3580130" y="2840989"/>
                    <a:pt x="3585210" y="2837179"/>
                    <a:pt x="3591560" y="2833369"/>
                  </a:cubicBezTo>
                  <a:cubicBezTo>
                    <a:pt x="3594100" y="2834639"/>
                    <a:pt x="3600450" y="2837179"/>
                    <a:pt x="3608070" y="2838449"/>
                  </a:cubicBezTo>
                  <a:cubicBezTo>
                    <a:pt x="3627120" y="2840989"/>
                    <a:pt x="3647440" y="2843529"/>
                    <a:pt x="3662680" y="2827019"/>
                  </a:cubicBezTo>
                  <a:cubicBezTo>
                    <a:pt x="3663950" y="2840989"/>
                    <a:pt x="3676650" y="2832099"/>
                    <a:pt x="3683000" y="2837179"/>
                  </a:cubicBezTo>
                  <a:cubicBezTo>
                    <a:pt x="3683000" y="2837179"/>
                    <a:pt x="3689350" y="2832099"/>
                    <a:pt x="3691890" y="2829559"/>
                  </a:cubicBezTo>
                  <a:cubicBezTo>
                    <a:pt x="3691890" y="2829559"/>
                    <a:pt x="3690620" y="2828289"/>
                    <a:pt x="3690620" y="2827019"/>
                  </a:cubicBezTo>
                  <a:cubicBezTo>
                    <a:pt x="3693160" y="2828289"/>
                    <a:pt x="3694430" y="2832099"/>
                    <a:pt x="3696970" y="2830829"/>
                  </a:cubicBezTo>
                  <a:cubicBezTo>
                    <a:pt x="3708400" y="2830829"/>
                    <a:pt x="3718560" y="2829559"/>
                    <a:pt x="3726180" y="2829559"/>
                  </a:cubicBezTo>
                  <a:cubicBezTo>
                    <a:pt x="3732530" y="2833369"/>
                    <a:pt x="3736340" y="2837179"/>
                    <a:pt x="3738880" y="2835909"/>
                  </a:cubicBezTo>
                  <a:cubicBezTo>
                    <a:pt x="3754120" y="2834639"/>
                    <a:pt x="3768090" y="2830829"/>
                    <a:pt x="3782060" y="2830829"/>
                  </a:cubicBezTo>
                  <a:cubicBezTo>
                    <a:pt x="3796030" y="2838449"/>
                    <a:pt x="3793490" y="2824479"/>
                    <a:pt x="3790950" y="2816859"/>
                  </a:cubicBezTo>
                  <a:cubicBezTo>
                    <a:pt x="3796030" y="2811779"/>
                    <a:pt x="3801110" y="2807969"/>
                    <a:pt x="3802380" y="2806699"/>
                  </a:cubicBezTo>
                  <a:cubicBezTo>
                    <a:pt x="3810000" y="2806699"/>
                    <a:pt x="3815080" y="2807969"/>
                    <a:pt x="3818890" y="2806699"/>
                  </a:cubicBezTo>
                  <a:cubicBezTo>
                    <a:pt x="3823969" y="2802889"/>
                    <a:pt x="3827780" y="2796539"/>
                    <a:pt x="3834130" y="2788919"/>
                  </a:cubicBezTo>
                  <a:cubicBezTo>
                    <a:pt x="3841750" y="2787649"/>
                    <a:pt x="3854450" y="2785109"/>
                    <a:pt x="3868420" y="2782569"/>
                  </a:cubicBezTo>
                  <a:cubicBezTo>
                    <a:pt x="3868420" y="2782569"/>
                    <a:pt x="3868420" y="2780029"/>
                    <a:pt x="3869690" y="2777489"/>
                  </a:cubicBezTo>
                  <a:cubicBezTo>
                    <a:pt x="3874770" y="2769869"/>
                    <a:pt x="3887470" y="2767329"/>
                    <a:pt x="3879850" y="2753359"/>
                  </a:cubicBezTo>
                  <a:cubicBezTo>
                    <a:pt x="3878580" y="2750819"/>
                    <a:pt x="3878580" y="2743199"/>
                    <a:pt x="3881120" y="2740659"/>
                  </a:cubicBezTo>
                  <a:cubicBezTo>
                    <a:pt x="3890010" y="2729229"/>
                    <a:pt x="3890010" y="2727959"/>
                    <a:pt x="3874770" y="2722879"/>
                  </a:cubicBezTo>
                  <a:cubicBezTo>
                    <a:pt x="3876040" y="2713989"/>
                    <a:pt x="3867150" y="2702559"/>
                    <a:pt x="3879850" y="2701289"/>
                  </a:cubicBezTo>
                  <a:cubicBezTo>
                    <a:pt x="3883660" y="2693669"/>
                    <a:pt x="3884930" y="2689859"/>
                    <a:pt x="3887470" y="2686049"/>
                  </a:cubicBezTo>
                  <a:cubicBezTo>
                    <a:pt x="3888740" y="2683509"/>
                    <a:pt x="3892550" y="2680969"/>
                    <a:pt x="3892550" y="2678429"/>
                  </a:cubicBezTo>
                  <a:cubicBezTo>
                    <a:pt x="3892550" y="2673349"/>
                    <a:pt x="3890010" y="2666999"/>
                    <a:pt x="3891280" y="2663189"/>
                  </a:cubicBezTo>
                  <a:cubicBezTo>
                    <a:pt x="3895090" y="2649219"/>
                    <a:pt x="3896360" y="2636519"/>
                    <a:pt x="3873500" y="2631439"/>
                  </a:cubicBezTo>
                  <a:cubicBezTo>
                    <a:pt x="3882390" y="2627629"/>
                    <a:pt x="3886200" y="2625089"/>
                    <a:pt x="3892550" y="2622549"/>
                  </a:cubicBezTo>
                  <a:cubicBezTo>
                    <a:pt x="3882390" y="2617469"/>
                    <a:pt x="3873500" y="2613659"/>
                    <a:pt x="3862070" y="2608579"/>
                  </a:cubicBezTo>
                  <a:lnTo>
                    <a:pt x="3873500" y="2608579"/>
                  </a:lnTo>
                  <a:lnTo>
                    <a:pt x="3873500" y="2604769"/>
                  </a:lnTo>
                  <a:cubicBezTo>
                    <a:pt x="3867150" y="2604769"/>
                    <a:pt x="3862070" y="2603499"/>
                    <a:pt x="3855720" y="2603499"/>
                  </a:cubicBezTo>
                  <a:cubicBezTo>
                    <a:pt x="3855720" y="2604769"/>
                    <a:pt x="3855720" y="2606039"/>
                    <a:pt x="3854450" y="2607309"/>
                  </a:cubicBezTo>
                  <a:cubicBezTo>
                    <a:pt x="3853180" y="2604769"/>
                    <a:pt x="3851910" y="2602229"/>
                    <a:pt x="3850640" y="2598419"/>
                  </a:cubicBezTo>
                  <a:cubicBezTo>
                    <a:pt x="3883660" y="2590799"/>
                    <a:pt x="4104640" y="2566669"/>
                    <a:pt x="4084320" y="2562859"/>
                  </a:cubicBezTo>
                  <a:cubicBezTo>
                    <a:pt x="4094480" y="2553969"/>
                    <a:pt x="4090670" y="2538729"/>
                    <a:pt x="4108450" y="2537459"/>
                  </a:cubicBezTo>
                  <a:cubicBezTo>
                    <a:pt x="4113530" y="2537459"/>
                    <a:pt x="4122420" y="2528569"/>
                    <a:pt x="4123690" y="2522219"/>
                  </a:cubicBezTo>
                  <a:cubicBezTo>
                    <a:pt x="4126230" y="2513329"/>
                    <a:pt x="4123690" y="2501899"/>
                    <a:pt x="4126230" y="2493009"/>
                  </a:cubicBezTo>
                  <a:cubicBezTo>
                    <a:pt x="4128770" y="2480309"/>
                    <a:pt x="4133850" y="2467609"/>
                    <a:pt x="4137660" y="2457449"/>
                  </a:cubicBezTo>
                  <a:cubicBezTo>
                    <a:pt x="4133850" y="2451099"/>
                    <a:pt x="4130040" y="2444749"/>
                    <a:pt x="4127500" y="2440939"/>
                  </a:cubicBezTo>
                  <a:cubicBezTo>
                    <a:pt x="4132580" y="2437129"/>
                    <a:pt x="4135120" y="2434589"/>
                    <a:pt x="4138930" y="2433319"/>
                  </a:cubicBezTo>
                  <a:cubicBezTo>
                    <a:pt x="4137660" y="2432049"/>
                    <a:pt x="4137660" y="2430779"/>
                    <a:pt x="4136390" y="2429509"/>
                  </a:cubicBezTo>
                  <a:cubicBezTo>
                    <a:pt x="4132580" y="2430779"/>
                    <a:pt x="4128770" y="2432049"/>
                    <a:pt x="4124960" y="2433319"/>
                  </a:cubicBezTo>
                  <a:cubicBezTo>
                    <a:pt x="4146550" y="2415539"/>
                    <a:pt x="4151630" y="2382519"/>
                    <a:pt x="4133850" y="2367279"/>
                  </a:cubicBezTo>
                  <a:cubicBezTo>
                    <a:pt x="4132580" y="2369819"/>
                    <a:pt x="4130040" y="2372359"/>
                    <a:pt x="4128770" y="2374899"/>
                  </a:cubicBezTo>
                  <a:cubicBezTo>
                    <a:pt x="4123690" y="2366009"/>
                    <a:pt x="4109720" y="2363469"/>
                    <a:pt x="4116070" y="2349499"/>
                  </a:cubicBezTo>
                  <a:cubicBezTo>
                    <a:pt x="4116070" y="2349499"/>
                    <a:pt x="4114800" y="2346959"/>
                    <a:pt x="4113530" y="2346959"/>
                  </a:cubicBezTo>
                  <a:cubicBezTo>
                    <a:pt x="4107180" y="2344419"/>
                    <a:pt x="4108450" y="2340609"/>
                    <a:pt x="4105910" y="2335529"/>
                  </a:cubicBezTo>
                  <a:cubicBezTo>
                    <a:pt x="4102100" y="2324099"/>
                    <a:pt x="4103370" y="2312669"/>
                    <a:pt x="4103370" y="2302509"/>
                  </a:cubicBezTo>
                  <a:lnTo>
                    <a:pt x="4103370" y="2256789"/>
                  </a:lnTo>
                  <a:cubicBezTo>
                    <a:pt x="4103370" y="2246629"/>
                    <a:pt x="4108450" y="2241549"/>
                    <a:pt x="4118610" y="2244089"/>
                  </a:cubicBezTo>
                  <a:cubicBezTo>
                    <a:pt x="4118610" y="2244089"/>
                    <a:pt x="4119880" y="2242819"/>
                    <a:pt x="4121150" y="2242819"/>
                  </a:cubicBezTo>
                  <a:cubicBezTo>
                    <a:pt x="4117340" y="2240279"/>
                    <a:pt x="4114800" y="2239009"/>
                    <a:pt x="4112260" y="2236469"/>
                  </a:cubicBezTo>
                  <a:cubicBezTo>
                    <a:pt x="4112260" y="2235199"/>
                    <a:pt x="4113530" y="2233929"/>
                    <a:pt x="4113530" y="2232659"/>
                  </a:cubicBezTo>
                  <a:cubicBezTo>
                    <a:pt x="4122420" y="2235199"/>
                    <a:pt x="4131310" y="2239009"/>
                    <a:pt x="4137660" y="2241549"/>
                  </a:cubicBezTo>
                  <a:cubicBezTo>
                    <a:pt x="4145280" y="2231389"/>
                    <a:pt x="4151630" y="2223769"/>
                    <a:pt x="4156710" y="2218689"/>
                  </a:cubicBezTo>
                  <a:lnTo>
                    <a:pt x="4156710" y="2195829"/>
                  </a:lnTo>
                  <a:cubicBezTo>
                    <a:pt x="4154170" y="2195829"/>
                    <a:pt x="4150360" y="2197099"/>
                    <a:pt x="4146550" y="2197099"/>
                  </a:cubicBezTo>
                  <a:cubicBezTo>
                    <a:pt x="4144010" y="2190749"/>
                    <a:pt x="4142740" y="2184399"/>
                    <a:pt x="4140200" y="2175509"/>
                  </a:cubicBezTo>
                  <a:cubicBezTo>
                    <a:pt x="4146550" y="2179319"/>
                    <a:pt x="4149090" y="2181859"/>
                    <a:pt x="4151630" y="2183129"/>
                  </a:cubicBezTo>
                  <a:cubicBezTo>
                    <a:pt x="4154170" y="2181859"/>
                    <a:pt x="4157980" y="2180589"/>
                    <a:pt x="4161790" y="2178049"/>
                  </a:cubicBezTo>
                  <a:cubicBezTo>
                    <a:pt x="4160520" y="2176779"/>
                    <a:pt x="4159250" y="2175509"/>
                    <a:pt x="4159250" y="2174239"/>
                  </a:cubicBezTo>
                  <a:cubicBezTo>
                    <a:pt x="4155440" y="2174239"/>
                    <a:pt x="4151630" y="2172969"/>
                    <a:pt x="4150360" y="2172969"/>
                  </a:cubicBezTo>
                  <a:cubicBezTo>
                    <a:pt x="4152900" y="2165349"/>
                    <a:pt x="4157980" y="2157729"/>
                    <a:pt x="4155440" y="2153919"/>
                  </a:cubicBezTo>
                  <a:cubicBezTo>
                    <a:pt x="4149090" y="2137409"/>
                    <a:pt x="4155440" y="2124709"/>
                    <a:pt x="4161790" y="2110739"/>
                  </a:cubicBezTo>
                  <a:cubicBezTo>
                    <a:pt x="4163060" y="2106929"/>
                    <a:pt x="4161790" y="2103119"/>
                    <a:pt x="4161790" y="2099309"/>
                  </a:cubicBezTo>
                  <a:cubicBezTo>
                    <a:pt x="4163060" y="2082799"/>
                    <a:pt x="4164330" y="2067559"/>
                    <a:pt x="4165599" y="2044699"/>
                  </a:cubicBezTo>
                  <a:cubicBezTo>
                    <a:pt x="4160519" y="2042159"/>
                    <a:pt x="4152899" y="2035809"/>
                    <a:pt x="4144009" y="2030729"/>
                  </a:cubicBezTo>
                  <a:cubicBezTo>
                    <a:pt x="4136389" y="2026919"/>
                    <a:pt x="4128769" y="2025649"/>
                    <a:pt x="4121149" y="2023109"/>
                  </a:cubicBezTo>
                  <a:cubicBezTo>
                    <a:pt x="4117340" y="2021839"/>
                    <a:pt x="4112259" y="2023109"/>
                    <a:pt x="4108449" y="2021839"/>
                  </a:cubicBezTo>
                  <a:cubicBezTo>
                    <a:pt x="4076699" y="2018029"/>
                    <a:pt x="4043679" y="2012949"/>
                    <a:pt x="4011929" y="2009139"/>
                  </a:cubicBezTo>
                  <a:cubicBezTo>
                    <a:pt x="3985259" y="2005329"/>
                    <a:pt x="3958589" y="2001519"/>
                    <a:pt x="3933189" y="1997709"/>
                  </a:cubicBezTo>
                  <a:cubicBezTo>
                    <a:pt x="3926839" y="1996439"/>
                    <a:pt x="3920489" y="1993899"/>
                    <a:pt x="3912869" y="1993899"/>
                  </a:cubicBezTo>
                  <a:cubicBezTo>
                    <a:pt x="3896359" y="1992629"/>
                    <a:pt x="3878579" y="1992629"/>
                    <a:pt x="3862069" y="1992629"/>
                  </a:cubicBezTo>
                  <a:cubicBezTo>
                    <a:pt x="3853179" y="1992629"/>
                    <a:pt x="3845559" y="1992629"/>
                    <a:pt x="3836669" y="1991359"/>
                  </a:cubicBezTo>
                  <a:cubicBezTo>
                    <a:pt x="3821429" y="1990089"/>
                    <a:pt x="3806189" y="1987549"/>
                    <a:pt x="3790949" y="1986279"/>
                  </a:cubicBezTo>
                  <a:lnTo>
                    <a:pt x="3790949" y="1982469"/>
                  </a:lnTo>
                  <a:cubicBezTo>
                    <a:pt x="3829049" y="1979929"/>
                    <a:pt x="3868419" y="1976119"/>
                    <a:pt x="3907789" y="1983739"/>
                  </a:cubicBezTo>
                  <a:cubicBezTo>
                    <a:pt x="3906519" y="1979929"/>
                    <a:pt x="3905249" y="1976119"/>
                    <a:pt x="3903979" y="1973579"/>
                  </a:cubicBezTo>
                  <a:cubicBezTo>
                    <a:pt x="3912869" y="1972309"/>
                    <a:pt x="3919219" y="1964689"/>
                    <a:pt x="3928109" y="1973579"/>
                  </a:cubicBezTo>
                  <a:cubicBezTo>
                    <a:pt x="3929379" y="1974849"/>
                    <a:pt x="3936999" y="1971039"/>
                    <a:pt x="3942079" y="1969769"/>
                  </a:cubicBezTo>
                  <a:lnTo>
                    <a:pt x="3942079" y="1967229"/>
                  </a:lnTo>
                  <a:lnTo>
                    <a:pt x="3930649" y="1967229"/>
                  </a:lnTo>
                  <a:cubicBezTo>
                    <a:pt x="3943349" y="1957069"/>
                    <a:pt x="3952240" y="1948179"/>
                    <a:pt x="3961129" y="1941829"/>
                  </a:cubicBezTo>
                  <a:cubicBezTo>
                    <a:pt x="3968749" y="1943099"/>
                    <a:pt x="3976369" y="1944369"/>
                    <a:pt x="3981449" y="1945639"/>
                  </a:cubicBezTo>
                  <a:cubicBezTo>
                    <a:pt x="3982719" y="1921509"/>
                    <a:pt x="3962399" y="1920239"/>
                    <a:pt x="3947159" y="1910079"/>
                  </a:cubicBezTo>
                  <a:cubicBezTo>
                    <a:pt x="3953509" y="1906269"/>
                    <a:pt x="3957319" y="1902459"/>
                    <a:pt x="3962399" y="1901189"/>
                  </a:cubicBezTo>
                  <a:cubicBezTo>
                    <a:pt x="3976369" y="1897379"/>
                    <a:pt x="3994149" y="1907539"/>
                    <a:pt x="4003040" y="1885949"/>
                  </a:cubicBezTo>
                  <a:cubicBezTo>
                    <a:pt x="4004310" y="1884679"/>
                    <a:pt x="4008119" y="1884679"/>
                    <a:pt x="4014469" y="1882139"/>
                  </a:cubicBezTo>
                  <a:cubicBezTo>
                    <a:pt x="4010660" y="1878329"/>
                    <a:pt x="4006849" y="1875789"/>
                    <a:pt x="4004310" y="1873249"/>
                  </a:cubicBezTo>
                  <a:cubicBezTo>
                    <a:pt x="4006850" y="1871979"/>
                    <a:pt x="4010660" y="1870709"/>
                    <a:pt x="4010660" y="1870709"/>
                  </a:cubicBezTo>
                  <a:cubicBezTo>
                    <a:pt x="4019550" y="1877059"/>
                    <a:pt x="4025900" y="1882139"/>
                    <a:pt x="4033519" y="1887219"/>
                  </a:cubicBezTo>
                  <a:cubicBezTo>
                    <a:pt x="4034790" y="1885949"/>
                    <a:pt x="4036060" y="1884679"/>
                    <a:pt x="4037329" y="1882139"/>
                  </a:cubicBezTo>
                  <a:cubicBezTo>
                    <a:pt x="4033519" y="1877059"/>
                    <a:pt x="4030979" y="1871979"/>
                    <a:pt x="4027169" y="1866899"/>
                  </a:cubicBezTo>
                  <a:cubicBezTo>
                    <a:pt x="4043679" y="1855469"/>
                    <a:pt x="4044949" y="1849119"/>
                    <a:pt x="4032249" y="1817369"/>
                  </a:cubicBezTo>
                  <a:cubicBezTo>
                    <a:pt x="4041140" y="1816099"/>
                    <a:pt x="4050029" y="1813559"/>
                    <a:pt x="4057649" y="1812289"/>
                  </a:cubicBezTo>
                  <a:cubicBezTo>
                    <a:pt x="4058919" y="1803399"/>
                    <a:pt x="4063999" y="1794509"/>
                    <a:pt x="4062729" y="1786889"/>
                  </a:cubicBezTo>
                  <a:cubicBezTo>
                    <a:pt x="4058919" y="1764029"/>
                    <a:pt x="4081779" y="1753869"/>
                    <a:pt x="4086859" y="1734819"/>
                  </a:cubicBezTo>
                  <a:cubicBezTo>
                    <a:pt x="4086859" y="1733549"/>
                    <a:pt x="4091939" y="1732279"/>
                    <a:pt x="4093209" y="1733549"/>
                  </a:cubicBezTo>
                  <a:cubicBezTo>
                    <a:pt x="4104639" y="1737359"/>
                    <a:pt x="4108449" y="1728469"/>
                    <a:pt x="4112259" y="1722119"/>
                  </a:cubicBezTo>
                  <a:cubicBezTo>
                    <a:pt x="4113529" y="1719579"/>
                    <a:pt x="4114799" y="1717039"/>
                    <a:pt x="4116069" y="1715769"/>
                  </a:cubicBezTo>
                  <a:cubicBezTo>
                    <a:pt x="4127499" y="1709419"/>
                    <a:pt x="4138929" y="1704339"/>
                    <a:pt x="4151629" y="1697989"/>
                  </a:cubicBezTo>
                  <a:cubicBezTo>
                    <a:pt x="4138929" y="1678939"/>
                    <a:pt x="4122419" y="1687829"/>
                    <a:pt x="4108449" y="1685289"/>
                  </a:cubicBezTo>
                  <a:lnTo>
                    <a:pt x="4108449" y="1680209"/>
                  </a:lnTo>
                  <a:cubicBezTo>
                    <a:pt x="4117339" y="1678939"/>
                    <a:pt x="4126229" y="1677669"/>
                    <a:pt x="4136389" y="1676399"/>
                  </a:cubicBezTo>
                  <a:cubicBezTo>
                    <a:pt x="4130039" y="1675129"/>
                    <a:pt x="4124959" y="1673859"/>
                    <a:pt x="4119879" y="1672589"/>
                  </a:cubicBezTo>
                  <a:cubicBezTo>
                    <a:pt x="4126229" y="1666239"/>
                    <a:pt x="4131309" y="1659889"/>
                    <a:pt x="4137659" y="1654809"/>
                  </a:cubicBezTo>
                  <a:cubicBezTo>
                    <a:pt x="4138929" y="1653539"/>
                    <a:pt x="4142739" y="1652269"/>
                    <a:pt x="4144009" y="1652269"/>
                  </a:cubicBezTo>
                  <a:cubicBezTo>
                    <a:pt x="4147819" y="1653539"/>
                    <a:pt x="4151629" y="1657349"/>
                    <a:pt x="4154169" y="1659889"/>
                  </a:cubicBezTo>
                  <a:cubicBezTo>
                    <a:pt x="4155439" y="1656079"/>
                    <a:pt x="4156709" y="1650999"/>
                    <a:pt x="4159249" y="1647189"/>
                  </a:cubicBezTo>
                  <a:cubicBezTo>
                    <a:pt x="4164329" y="1640839"/>
                    <a:pt x="4170679" y="1635759"/>
                    <a:pt x="4175759" y="1630679"/>
                  </a:cubicBezTo>
                  <a:cubicBezTo>
                    <a:pt x="4182109" y="1638299"/>
                    <a:pt x="4188459" y="1645919"/>
                    <a:pt x="4194809" y="1654809"/>
                  </a:cubicBezTo>
                  <a:cubicBezTo>
                    <a:pt x="4196079" y="1654809"/>
                    <a:pt x="4197349" y="1653539"/>
                    <a:pt x="4197349" y="1653539"/>
                  </a:cubicBezTo>
                  <a:cubicBezTo>
                    <a:pt x="4196079" y="1640839"/>
                    <a:pt x="4196079" y="1628139"/>
                    <a:pt x="4194809" y="1615439"/>
                  </a:cubicBezTo>
                  <a:cubicBezTo>
                    <a:pt x="4199889" y="1616709"/>
                    <a:pt x="4203699" y="1616709"/>
                    <a:pt x="4207509" y="1617979"/>
                  </a:cubicBezTo>
                  <a:cubicBezTo>
                    <a:pt x="4208779" y="1616709"/>
                    <a:pt x="4208779" y="1615439"/>
                    <a:pt x="4210049" y="1615439"/>
                  </a:cubicBezTo>
                  <a:cubicBezTo>
                    <a:pt x="4206239" y="1614169"/>
                    <a:pt x="4203699" y="1612899"/>
                    <a:pt x="4199889" y="1611629"/>
                  </a:cubicBezTo>
                  <a:cubicBezTo>
                    <a:pt x="4206239" y="1604009"/>
                    <a:pt x="4210049" y="1598929"/>
                    <a:pt x="4211319" y="1597659"/>
                  </a:cubicBezTo>
                  <a:lnTo>
                    <a:pt x="4211319" y="1573529"/>
                  </a:lnTo>
                  <a:cubicBezTo>
                    <a:pt x="4208779" y="1572259"/>
                    <a:pt x="4206239" y="1569719"/>
                    <a:pt x="4202429" y="1568449"/>
                  </a:cubicBezTo>
                  <a:cubicBezTo>
                    <a:pt x="4199889" y="1567179"/>
                    <a:pt x="4197349" y="1565909"/>
                    <a:pt x="4194809" y="1565909"/>
                  </a:cubicBezTo>
                  <a:cubicBezTo>
                    <a:pt x="4197349" y="1563369"/>
                    <a:pt x="4202429" y="1559559"/>
                    <a:pt x="4203699" y="1559559"/>
                  </a:cubicBezTo>
                  <a:cubicBezTo>
                    <a:pt x="4212589" y="1564639"/>
                    <a:pt x="4210049" y="1550669"/>
                    <a:pt x="4215129" y="1551939"/>
                  </a:cubicBezTo>
                  <a:cubicBezTo>
                    <a:pt x="4215129" y="1548129"/>
                    <a:pt x="4215129" y="1540509"/>
                    <a:pt x="4213859" y="1540509"/>
                  </a:cubicBezTo>
                  <a:cubicBezTo>
                    <a:pt x="4197349" y="1534159"/>
                    <a:pt x="4199889" y="1520189"/>
                    <a:pt x="4196079" y="1511299"/>
                  </a:cubicBezTo>
                  <a:close/>
                  <a:moveTo>
                    <a:pt x="234949" y="990600"/>
                  </a:moveTo>
                  <a:lnTo>
                    <a:pt x="271779" y="990600"/>
                  </a:lnTo>
                  <a:cubicBezTo>
                    <a:pt x="262889" y="1002030"/>
                    <a:pt x="241299" y="1002030"/>
                    <a:pt x="234949" y="990600"/>
                  </a:cubicBezTo>
                  <a:close/>
                  <a:moveTo>
                    <a:pt x="488949" y="1507490"/>
                  </a:moveTo>
                  <a:lnTo>
                    <a:pt x="488949" y="1502410"/>
                  </a:lnTo>
                  <a:cubicBezTo>
                    <a:pt x="505459" y="1501140"/>
                    <a:pt x="523239" y="1499870"/>
                    <a:pt x="539749" y="1499870"/>
                  </a:cubicBezTo>
                  <a:cubicBezTo>
                    <a:pt x="521969" y="1499870"/>
                    <a:pt x="506729" y="1515110"/>
                    <a:pt x="488949" y="1507490"/>
                  </a:cubicBezTo>
                  <a:close/>
                  <a:moveTo>
                    <a:pt x="182879" y="2123440"/>
                  </a:moveTo>
                  <a:cubicBezTo>
                    <a:pt x="190499" y="2115820"/>
                    <a:pt x="196849" y="2110740"/>
                    <a:pt x="199389" y="2106930"/>
                  </a:cubicBezTo>
                  <a:cubicBezTo>
                    <a:pt x="205739" y="2112010"/>
                    <a:pt x="209549" y="2115820"/>
                    <a:pt x="213359" y="2119630"/>
                  </a:cubicBezTo>
                  <a:cubicBezTo>
                    <a:pt x="204469" y="2119630"/>
                    <a:pt x="195579" y="2120900"/>
                    <a:pt x="182879" y="2123440"/>
                  </a:cubicBezTo>
                  <a:close/>
                  <a:moveTo>
                    <a:pt x="271779" y="2117090"/>
                  </a:moveTo>
                  <a:lnTo>
                    <a:pt x="238759" y="2117090"/>
                  </a:lnTo>
                  <a:cubicBezTo>
                    <a:pt x="237489" y="2117090"/>
                    <a:pt x="236219" y="2112010"/>
                    <a:pt x="233679" y="2108200"/>
                  </a:cubicBezTo>
                  <a:cubicBezTo>
                    <a:pt x="248919" y="2109470"/>
                    <a:pt x="260349" y="2110740"/>
                    <a:pt x="271779" y="2112010"/>
                  </a:cubicBezTo>
                  <a:lnTo>
                    <a:pt x="271779" y="2117090"/>
                  </a:lnTo>
                  <a:close/>
                  <a:moveTo>
                    <a:pt x="280669" y="2115820"/>
                  </a:moveTo>
                  <a:cubicBezTo>
                    <a:pt x="279399" y="2114550"/>
                    <a:pt x="279399" y="2113280"/>
                    <a:pt x="278129" y="2113280"/>
                  </a:cubicBezTo>
                  <a:cubicBezTo>
                    <a:pt x="283209" y="2109470"/>
                    <a:pt x="289559" y="2106930"/>
                    <a:pt x="294639" y="2103120"/>
                  </a:cubicBezTo>
                  <a:cubicBezTo>
                    <a:pt x="298449" y="2099310"/>
                    <a:pt x="299719" y="2092960"/>
                    <a:pt x="303529" y="2086610"/>
                  </a:cubicBezTo>
                  <a:cubicBezTo>
                    <a:pt x="313689" y="2106930"/>
                    <a:pt x="335279" y="2100580"/>
                    <a:pt x="354329" y="2105660"/>
                  </a:cubicBezTo>
                  <a:cubicBezTo>
                    <a:pt x="328929" y="2108200"/>
                    <a:pt x="304799" y="2112010"/>
                    <a:pt x="280669" y="2115820"/>
                  </a:cubicBezTo>
                  <a:close/>
                  <a:moveTo>
                    <a:pt x="114299" y="2428240"/>
                  </a:moveTo>
                  <a:cubicBezTo>
                    <a:pt x="115569" y="2428240"/>
                    <a:pt x="115569" y="2428240"/>
                    <a:pt x="114299" y="2428240"/>
                  </a:cubicBezTo>
                  <a:close/>
                  <a:moveTo>
                    <a:pt x="345439" y="2609850"/>
                  </a:moveTo>
                  <a:cubicBezTo>
                    <a:pt x="344169" y="2600960"/>
                    <a:pt x="342899" y="2594610"/>
                    <a:pt x="341629" y="2585720"/>
                  </a:cubicBezTo>
                  <a:cubicBezTo>
                    <a:pt x="350519" y="2588260"/>
                    <a:pt x="355599" y="2589530"/>
                    <a:pt x="360679" y="2592070"/>
                  </a:cubicBezTo>
                  <a:cubicBezTo>
                    <a:pt x="355599" y="2597150"/>
                    <a:pt x="351789" y="2602230"/>
                    <a:pt x="345439" y="2609850"/>
                  </a:cubicBezTo>
                  <a:close/>
                  <a:moveTo>
                    <a:pt x="636269" y="1050290"/>
                  </a:moveTo>
                  <a:cubicBezTo>
                    <a:pt x="627379" y="1051560"/>
                    <a:pt x="618489" y="1055370"/>
                    <a:pt x="610869" y="1055370"/>
                  </a:cubicBezTo>
                  <a:cubicBezTo>
                    <a:pt x="601979" y="1056640"/>
                    <a:pt x="593089" y="1055370"/>
                    <a:pt x="582929" y="1055370"/>
                  </a:cubicBezTo>
                  <a:cubicBezTo>
                    <a:pt x="581659" y="1054100"/>
                    <a:pt x="580389" y="1050290"/>
                    <a:pt x="579119" y="1046480"/>
                  </a:cubicBezTo>
                  <a:cubicBezTo>
                    <a:pt x="588009" y="1043940"/>
                    <a:pt x="596899" y="1040130"/>
                    <a:pt x="607059" y="1037590"/>
                  </a:cubicBezTo>
                  <a:cubicBezTo>
                    <a:pt x="607059" y="1041400"/>
                    <a:pt x="605789" y="1043940"/>
                    <a:pt x="605789" y="1047750"/>
                  </a:cubicBezTo>
                  <a:cubicBezTo>
                    <a:pt x="617219" y="1040130"/>
                    <a:pt x="627379" y="1041400"/>
                    <a:pt x="636269" y="1050290"/>
                  </a:cubicBezTo>
                  <a:cubicBezTo>
                    <a:pt x="650239" y="1040130"/>
                    <a:pt x="652779" y="1041400"/>
                    <a:pt x="656589" y="1062990"/>
                  </a:cubicBezTo>
                  <a:cubicBezTo>
                    <a:pt x="648969" y="1057910"/>
                    <a:pt x="642619" y="1054100"/>
                    <a:pt x="636269" y="1050290"/>
                  </a:cubicBezTo>
                  <a:close/>
                  <a:moveTo>
                    <a:pt x="684529" y="1047750"/>
                  </a:moveTo>
                  <a:cubicBezTo>
                    <a:pt x="687069" y="1045210"/>
                    <a:pt x="689609" y="1042670"/>
                    <a:pt x="690879" y="1040130"/>
                  </a:cubicBezTo>
                  <a:cubicBezTo>
                    <a:pt x="699769" y="1051560"/>
                    <a:pt x="699769" y="1051560"/>
                    <a:pt x="680719" y="1060450"/>
                  </a:cubicBezTo>
                  <a:lnTo>
                    <a:pt x="661669" y="1045210"/>
                  </a:lnTo>
                  <a:cubicBezTo>
                    <a:pt x="674369" y="1035050"/>
                    <a:pt x="681989" y="1035050"/>
                    <a:pt x="684529" y="1047750"/>
                  </a:cubicBezTo>
                  <a:close/>
                  <a:moveTo>
                    <a:pt x="694689" y="2744470"/>
                  </a:moveTo>
                  <a:cubicBezTo>
                    <a:pt x="695959" y="2743200"/>
                    <a:pt x="697229" y="2743200"/>
                    <a:pt x="698499" y="2741930"/>
                  </a:cubicBezTo>
                  <a:cubicBezTo>
                    <a:pt x="699769" y="2744470"/>
                    <a:pt x="702309" y="2747010"/>
                    <a:pt x="704849" y="2750820"/>
                  </a:cubicBezTo>
                  <a:cubicBezTo>
                    <a:pt x="702309" y="2750820"/>
                    <a:pt x="699769" y="2750820"/>
                    <a:pt x="697229" y="2752090"/>
                  </a:cubicBezTo>
                  <a:cubicBezTo>
                    <a:pt x="695959" y="2748280"/>
                    <a:pt x="695959" y="2745740"/>
                    <a:pt x="694689" y="2744470"/>
                  </a:cubicBezTo>
                  <a:close/>
                  <a:moveTo>
                    <a:pt x="772159" y="2735580"/>
                  </a:moveTo>
                  <a:cubicBezTo>
                    <a:pt x="773429" y="2739390"/>
                    <a:pt x="774699" y="2741930"/>
                    <a:pt x="777239" y="2744470"/>
                  </a:cubicBezTo>
                  <a:lnTo>
                    <a:pt x="773429" y="2744470"/>
                  </a:lnTo>
                  <a:cubicBezTo>
                    <a:pt x="773429" y="2741930"/>
                    <a:pt x="773429" y="2739390"/>
                    <a:pt x="772159" y="2735580"/>
                  </a:cubicBezTo>
                  <a:close/>
                  <a:moveTo>
                    <a:pt x="876299" y="3018790"/>
                  </a:moveTo>
                  <a:cubicBezTo>
                    <a:pt x="872489" y="3012440"/>
                    <a:pt x="869949" y="3007360"/>
                    <a:pt x="867409" y="3002280"/>
                  </a:cubicBezTo>
                  <a:lnTo>
                    <a:pt x="873759" y="2995930"/>
                  </a:lnTo>
                  <a:cubicBezTo>
                    <a:pt x="882649" y="3002280"/>
                    <a:pt x="883919" y="3012440"/>
                    <a:pt x="876299" y="3018790"/>
                  </a:cubicBezTo>
                  <a:close/>
                  <a:moveTo>
                    <a:pt x="1198879" y="3044190"/>
                  </a:moveTo>
                  <a:cubicBezTo>
                    <a:pt x="1193799" y="3041650"/>
                    <a:pt x="1188719" y="3040380"/>
                    <a:pt x="1183639" y="3037840"/>
                  </a:cubicBezTo>
                  <a:cubicBezTo>
                    <a:pt x="1188719" y="3032760"/>
                    <a:pt x="1193799" y="3027680"/>
                    <a:pt x="1197609" y="3025140"/>
                  </a:cubicBezTo>
                  <a:lnTo>
                    <a:pt x="1212849" y="3036570"/>
                  </a:lnTo>
                  <a:cubicBezTo>
                    <a:pt x="1209039" y="3039110"/>
                    <a:pt x="1203959" y="3041650"/>
                    <a:pt x="1198879" y="3044190"/>
                  </a:cubicBezTo>
                  <a:close/>
                  <a:moveTo>
                    <a:pt x="3445509" y="2828290"/>
                  </a:moveTo>
                  <a:cubicBezTo>
                    <a:pt x="3444239" y="2829560"/>
                    <a:pt x="3445509" y="2832100"/>
                    <a:pt x="3445509" y="2834640"/>
                  </a:cubicBezTo>
                  <a:lnTo>
                    <a:pt x="3426459" y="2838450"/>
                  </a:lnTo>
                  <a:cubicBezTo>
                    <a:pt x="3423919" y="2827020"/>
                    <a:pt x="3428999" y="2820670"/>
                    <a:pt x="3440429" y="2819400"/>
                  </a:cubicBezTo>
                  <a:cubicBezTo>
                    <a:pt x="3444239" y="2819400"/>
                    <a:pt x="3449319" y="2816860"/>
                    <a:pt x="3455669" y="2816860"/>
                  </a:cubicBezTo>
                  <a:cubicBezTo>
                    <a:pt x="3451859" y="2820670"/>
                    <a:pt x="3448049" y="2823210"/>
                    <a:pt x="3445509" y="2828290"/>
                  </a:cubicBezTo>
                  <a:close/>
                  <a:moveTo>
                    <a:pt x="3470909" y="2825750"/>
                  </a:moveTo>
                  <a:cubicBezTo>
                    <a:pt x="3465829" y="2824480"/>
                    <a:pt x="3462019" y="2820670"/>
                    <a:pt x="3458209" y="2818130"/>
                  </a:cubicBezTo>
                  <a:cubicBezTo>
                    <a:pt x="3463289" y="2811780"/>
                    <a:pt x="3467099" y="2807970"/>
                    <a:pt x="3469639" y="2804160"/>
                  </a:cubicBezTo>
                  <a:cubicBezTo>
                    <a:pt x="3474719" y="2810510"/>
                    <a:pt x="3479799" y="2815590"/>
                    <a:pt x="3484879" y="2823210"/>
                  </a:cubicBezTo>
                  <a:cubicBezTo>
                    <a:pt x="3481069" y="2824480"/>
                    <a:pt x="3475989" y="2825750"/>
                    <a:pt x="3470909" y="2825750"/>
                  </a:cubicBezTo>
                  <a:close/>
                  <a:moveTo>
                    <a:pt x="3604259" y="1967230"/>
                  </a:moveTo>
                  <a:cubicBezTo>
                    <a:pt x="3604259" y="1964690"/>
                    <a:pt x="3604259" y="1963420"/>
                    <a:pt x="3602989" y="1960880"/>
                  </a:cubicBezTo>
                  <a:lnTo>
                    <a:pt x="3629659" y="1957070"/>
                  </a:lnTo>
                  <a:cubicBezTo>
                    <a:pt x="3629659" y="1959610"/>
                    <a:pt x="3630929" y="1962150"/>
                    <a:pt x="3630929" y="1964690"/>
                  </a:cubicBezTo>
                  <a:cubicBezTo>
                    <a:pt x="3620769" y="1964690"/>
                    <a:pt x="3611879" y="1965960"/>
                    <a:pt x="3604259" y="1967230"/>
                  </a:cubicBezTo>
                  <a:close/>
                  <a:moveTo>
                    <a:pt x="3670299" y="1969770"/>
                  </a:moveTo>
                  <a:cubicBezTo>
                    <a:pt x="3662679" y="1969770"/>
                    <a:pt x="3653789" y="1969770"/>
                    <a:pt x="3646169" y="1967230"/>
                  </a:cubicBezTo>
                  <a:cubicBezTo>
                    <a:pt x="3642359" y="1965960"/>
                    <a:pt x="3641089" y="1960880"/>
                    <a:pt x="3637279" y="1958340"/>
                  </a:cubicBezTo>
                  <a:cubicBezTo>
                    <a:pt x="3638549" y="1957070"/>
                    <a:pt x="3638549" y="1955800"/>
                    <a:pt x="3639819" y="1954530"/>
                  </a:cubicBezTo>
                  <a:cubicBezTo>
                    <a:pt x="3651249" y="1957070"/>
                    <a:pt x="3661409" y="1958340"/>
                    <a:pt x="3671569" y="1960880"/>
                  </a:cubicBezTo>
                  <a:cubicBezTo>
                    <a:pt x="3670299" y="1964690"/>
                    <a:pt x="3670299" y="1968500"/>
                    <a:pt x="3670299" y="1969770"/>
                  </a:cubicBezTo>
                  <a:close/>
                  <a:moveTo>
                    <a:pt x="3727449" y="1968500"/>
                  </a:moveTo>
                  <a:cubicBezTo>
                    <a:pt x="3718559" y="1967230"/>
                    <a:pt x="3709669" y="1960880"/>
                    <a:pt x="3700779" y="1969770"/>
                  </a:cubicBezTo>
                  <a:cubicBezTo>
                    <a:pt x="3699509" y="1971040"/>
                    <a:pt x="3691889" y="1967230"/>
                    <a:pt x="3688079" y="1965960"/>
                  </a:cubicBezTo>
                  <a:cubicBezTo>
                    <a:pt x="3688079" y="1964690"/>
                    <a:pt x="3689349" y="1962150"/>
                    <a:pt x="3689349" y="1960880"/>
                  </a:cubicBezTo>
                  <a:lnTo>
                    <a:pt x="3731259" y="1960880"/>
                  </a:lnTo>
                  <a:cubicBezTo>
                    <a:pt x="3732529" y="1960880"/>
                    <a:pt x="3733799" y="1964690"/>
                    <a:pt x="3735069" y="1967230"/>
                  </a:cubicBezTo>
                  <a:cubicBezTo>
                    <a:pt x="3731259" y="1967230"/>
                    <a:pt x="3728719" y="1968500"/>
                    <a:pt x="3727449" y="1968500"/>
                  </a:cubicBezTo>
                  <a:close/>
                  <a:moveTo>
                    <a:pt x="3848099" y="2598420"/>
                  </a:moveTo>
                  <a:cubicBezTo>
                    <a:pt x="3846829" y="2599690"/>
                    <a:pt x="3846829" y="2600960"/>
                    <a:pt x="3846829" y="2599690"/>
                  </a:cubicBezTo>
                  <a:cubicBezTo>
                    <a:pt x="3845559" y="2599690"/>
                    <a:pt x="3845559" y="2598420"/>
                    <a:pt x="3848099" y="2598420"/>
                  </a:cubicBezTo>
                  <a:close/>
                  <a:moveTo>
                    <a:pt x="132079" y="2529840"/>
                  </a:moveTo>
                  <a:cubicBezTo>
                    <a:pt x="130809" y="2529840"/>
                    <a:pt x="130809" y="2531110"/>
                    <a:pt x="129539" y="2531110"/>
                  </a:cubicBezTo>
                  <a:cubicBezTo>
                    <a:pt x="129539" y="2531110"/>
                    <a:pt x="130809" y="2529840"/>
                    <a:pt x="132079" y="2529840"/>
                  </a:cubicBezTo>
                  <a:close/>
                  <a:moveTo>
                    <a:pt x="615949" y="2769870"/>
                  </a:moveTo>
                  <a:cubicBezTo>
                    <a:pt x="621029" y="2772410"/>
                    <a:pt x="626109" y="2774950"/>
                    <a:pt x="629919" y="2776220"/>
                  </a:cubicBezTo>
                  <a:cubicBezTo>
                    <a:pt x="612139" y="2786380"/>
                    <a:pt x="600709" y="2783840"/>
                    <a:pt x="589279" y="2766060"/>
                  </a:cubicBezTo>
                  <a:cubicBezTo>
                    <a:pt x="593089" y="2766060"/>
                    <a:pt x="595629" y="2764790"/>
                    <a:pt x="599439" y="2764790"/>
                  </a:cubicBezTo>
                  <a:cubicBezTo>
                    <a:pt x="604519" y="2766060"/>
                    <a:pt x="610869" y="2767330"/>
                    <a:pt x="615949" y="2769870"/>
                  </a:cubicBezTo>
                  <a:close/>
                  <a:moveTo>
                    <a:pt x="2835909" y="2874010"/>
                  </a:moveTo>
                  <a:cubicBezTo>
                    <a:pt x="2832099" y="2872740"/>
                    <a:pt x="2829559" y="2872740"/>
                    <a:pt x="2824479" y="2871470"/>
                  </a:cubicBezTo>
                  <a:cubicBezTo>
                    <a:pt x="2819399" y="2870200"/>
                    <a:pt x="2813049" y="2866390"/>
                    <a:pt x="2805429" y="2863850"/>
                  </a:cubicBezTo>
                  <a:cubicBezTo>
                    <a:pt x="2810509" y="2862580"/>
                    <a:pt x="2814319" y="2860040"/>
                    <a:pt x="2819399" y="2858770"/>
                  </a:cubicBezTo>
                  <a:cubicBezTo>
                    <a:pt x="2833369" y="2854960"/>
                    <a:pt x="2839719" y="2861310"/>
                    <a:pt x="2835909" y="2874010"/>
                  </a:cubicBezTo>
                  <a:close/>
                  <a:moveTo>
                    <a:pt x="2590799" y="2903220"/>
                  </a:moveTo>
                  <a:cubicBezTo>
                    <a:pt x="2598419" y="2904490"/>
                    <a:pt x="2607309" y="2904490"/>
                    <a:pt x="2616199" y="2905760"/>
                  </a:cubicBezTo>
                  <a:cubicBezTo>
                    <a:pt x="2612389" y="2918460"/>
                    <a:pt x="2602229" y="2914650"/>
                    <a:pt x="2594609" y="2913380"/>
                  </a:cubicBezTo>
                  <a:cubicBezTo>
                    <a:pt x="2592069" y="2913380"/>
                    <a:pt x="2589529" y="2908300"/>
                    <a:pt x="2586989" y="2905760"/>
                  </a:cubicBezTo>
                  <a:cubicBezTo>
                    <a:pt x="2588259" y="2904490"/>
                    <a:pt x="2589529" y="2903220"/>
                    <a:pt x="2590799" y="2903220"/>
                  </a:cubicBezTo>
                  <a:close/>
                  <a:moveTo>
                    <a:pt x="219709" y="2604770"/>
                  </a:moveTo>
                  <a:cubicBezTo>
                    <a:pt x="220979" y="2608580"/>
                    <a:pt x="222249" y="2611120"/>
                    <a:pt x="223519" y="2616200"/>
                  </a:cubicBezTo>
                  <a:cubicBezTo>
                    <a:pt x="215899" y="2616200"/>
                    <a:pt x="209549" y="2616200"/>
                    <a:pt x="203199" y="2614930"/>
                  </a:cubicBezTo>
                  <a:lnTo>
                    <a:pt x="203199" y="2606040"/>
                  </a:lnTo>
                  <a:cubicBezTo>
                    <a:pt x="208279" y="2606040"/>
                    <a:pt x="213359" y="2606040"/>
                    <a:pt x="219709" y="2604770"/>
                  </a:cubicBezTo>
                  <a:close/>
                  <a:moveTo>
                    <a:pt x="715009" y="2762250"/>
                  </a:moveTo>
                  <a:cubicBezTo>
                    <a:pt x="722629" y="2763520"/>
                    <a:pt x="730249" y="2763520"/>
                    <a:pt x="739139" y="2764790"/>
                  </a:cubicBezTo>
                  <a:cubicBezTo>
                    <a:pt x="734059" y="2769870"/>
                    <a:pt x="713739" y="2773680"/>
                    <a:pt x="709929" y="2769870"/>
                  </a:cubicBezTo>
                  <a:cubicBezTo>
                    <a:pt x="709929" y="2768600"/>
                    <a:pt x="708659" y="2766060"/>
                    <a:pt x="709929" y="2764790"/>
                  </a:cubicBezTo>
                  <a:cubicBezTo>
                    <a:pt x="711199" y="2763520"/>
                    <a:pt x="713739" y="2762250"/>
                    <a:pt x="715009" y="2762250"/>
                  </a:cubicBezTo>
                  <a:close/>
                </a:path>
              </a:pathLst>
            </a:custGeom>
            <a:blipFill>
              <a:blip r:embed="rId4"/>
              <a:stretch>
                <a:fillRect l="-667" t="0" r="-667" b="0"/>
              </a:stretch>
            </a:blipFill>
          </p:spPr>
        </p:sp>
      </p:grpSp>
      <p:sp>
        <p:nvSpPr>
          <p:cNvPr name="TextBox 12" id="12"/>
          <p:cNvSpPr txBox="true"/>
          <p:nvPr/>
        </p:nvSpPr>
        <p:spPr>
          <a:xfrm rot="0">
            <a:off x="7604480" y="833824"/>
            <a:ext cx="6175255" cy="933450"/>
          </a:xfrm>
          <a:prstGeom prst="rect">
            <a:avLst/>
          </a:prstGeom>
        </p:spPr>
        <p:txBody>
          <a:bodyPr anchor="t" rtlCol="false" tIns="0" lIns="0" bIns="0" rIns="0">
            <a:spAutoFit/>
          </a:bodyPr>
          <a:lstStyle/>
          <a:p>
            <a:pPr algn="l">
              <a:lnSpc>
                <a:spcPts val="7499"/>
              </a:lnSpc>
            </a:pPr>
            <a:r>
              <a:rPr lang="en-US" sz="5999" u="sng">
                <a:solidFill>
                  <a:srgbClr val="FFFFFF"/>
                </a:solidFill>
                <a:latin typeface="Finger Paint"/>
                <a:ea typeface="Finger Paint"/>
                <a:cs typeface="Finger Paint"/>
                <a:sym typeface="Finger Paint"/>
              </a:rPr>
              <a:t>Dictionary</a:t>
            </a:r>
          </a:p>
        </p:txBody>
      </p:sp>
      <p:sp>
        <p:nvSpPr>
          <p:cNvPr name="TextBox 13" id="13"/>
          <p:cNvSpPr txBox="true"/>
          <p:nvPr/>
        </p:nvSpPr>
        <p:spPr>
          <a:xfrm rot="0">
            <a:off x="3302361" y="1748224"/>
            <a:ext cx="14107169" cy="2372149"/>
          </a:xfrm>
          <a:prstGeom prst="rect">
            <a:avLst/>
          </a:prstGeom>
        </p:spPr>
        <p:txBody>
          <a:bodyPr anchor="t" rtlCol="false" tIns="0" lIns="0" bIns="0" rIns="0">
            <a:spAutoFit/>
          </a:bodyPr>
          <a:lstStyle/>
          <a:p>
            <a:pPr algn="l">
              <a:lnSpc>
                <a:spcPts val="4726"/>
              </a:lnSpc>
            </a:pPr>
            <a:r>
              <a:rPr lang="en-US" sz="3781">
                <a:solidFill>
                  <a:srgbClr val="FF914D"/>
                </a:solidFill>
                <a:latin typeface="Finger Paint"/>
                <a:ea typeface="Finger Paint"/>
                <a:cs typeface="Finger Paint"/>
                <a:sym typeface="Finger Paint"/>
              </a:rPr>
              <a:t>Dictionaries are used to store data values in key:value pairs. </a:t>
            </a:r>
            <a:r>
              <a:rPr lang="en-US" sz="3781">
                <a:solidFill>
                  <a:srgbClr val="FF914D"/>
                </a:solidFill>
                <a:latin typeface="Finger Paint"/>
                <a:ea typeface="Finger Paint"/>
                <a:cs typeface="Finger Paint"/>
                <a:sym typeface="Finger Paint"/>
              </a:rPr>
              <a:t>A dictionary is a collection which is ordered*, changeable and do not allow duplicates.</a:t>
            </a:r>
          </a:p>
          <a:p>
            <a:pPr algn="l">
              <a:lnSpc>
                <a:spcPts val="4726"/>
              </a:lnSpc>
            </a:pPr>
          </a:p>
        </p:txBody>
      </p:sp>
      <p:sp>
        <p:nvSpPr>
          <p:cNvPr name="TextBox 14" id="14"/>
          <p:cNvSpPr txBox="true"/>
          <p:nvPr/>
        </p:nvSpPr>
        <p:spPr>
          <a:xfrm rot="0">
            <a:off x="8721948" y="3834012"/>
            <a:ext cx="8687582" cy="5424288"/>
          </a:xfrm>
          <a:prstGeom prst="rect">
            <a:avLst/>
          </a:prstGeom>
        </p:spPr>
        <p:txBody>
          <a:bodyPr anchor="t" rtlCol="false" tIns="0" lIns="0" bIns="0" rIns="0">
            <a:spAutoFit/>
          </a:bodyPr>
          <a:lstStyle/>
          <a:p>
            <a:pPr algn="l" marL="492547" indent="-246273" lvl="1">
              <a:lnSpc>
                <a:spcPts val="2851"/>
              </a:lnSpc>
              <a:buFont typeface="Arial"/>
              <a:buChar char="•"/>
            </a:pPr>
            <a:r>
              <a:rPr lang="en-US" sz="2281">
                <a:solidFill>
                  <a:srgbClr val="FFFFFF"/>
                </a:solidFill>
                <a:latin typeface="Finger Paint"/>
                <a:ea typeface="Finger Paint"/>
                <a:cs typeface="Finger Paint"/>
                <a:sym typeface="Finger Paint"/>
              </a:rPr>
              <a:t>Creation: Dictionaries can be created using curly braces {} with key-value pairs, or using the dict() function.</a:t>
            </a:r>
          </a:p>
          <a:p>
            <a:pPr algn="l" marL="492547" indent="-246273" lvl="1">
              <a:lnSpc>
                <a:spcPts val="2851"/>
              </a:lnSpc>
              <a:buFont typeface="Arial"/>
              <a:buChar char="•"/>
            </a:pPr>
            <a:r>
              <a:rPr lang="en-US" sz="2281">
                <a:solidFill>
                  <a:srgbClr val="FFFFFF"/>
                </a:solidFill>
                <a:latin typeface="Finger Paint"/>
                <a:ea typeface="Finger Paint"/>
                <a:cs typeface="Finger Paint"/>
                <a:sym typeface="Finger Paint"/>
              </a:rPr>
              <a:t>Accessing Values: Values can be accessed using their keys.</a:t>
            </a:r>
          </a:p>
          <a:p>
            <a:pPr algn="l" marL="492547" indent="-246273" lvl="1">
              <a:lnSpc>
                <a:spcPts val="2851"/>
              </a:lnSpc>
              <a:buFont typeface="Arial"/>
              <a:buChar char="•"/>
            </a:pPr>
            <a:r>
              <a:rPr lang="en-US" sz="2281">
                <a:solidFill>
                  <a:srgbClr val="FFFFFF"/>
                </a:solidFill>
                <a:latin typeface="Finger Paint"/>
                <a:ea typeface="Finger Paint"/>
                <a:cs typeface="Finger Paint"/>
                <a:sym typeface="Finger Paint"/>
              </a:rPr>
              <a:t>Modifying Values: You can add new key-value pairs or update existing ones.</a:t>
            </a:r>
          </a:p>
          <a:p>
            <a:pPr algn="l" marL="492547" indent="-246273" lvl="1">
              <a:lnSpc>
                <a:spcPts val="2851"/>
              </a:lnSpc>
              <a:buFont typeface="Arial"/>
              <a:buChar char="•"/>
            </a:pPr>
            <a:r>
              <a:rPr lang="en-US" sz="2281">
                <a:solidFill>
                  <a:srgbClr val="FFFFFF"/>
                </a:solidFill>
                <a:latin typeface="Finger Paint"/>
                <a:ea typeface="Finger Paint"/>
                <a:cs typeface="Finger Paint"/>
                <a:sym typeface="Finger Paint"/>
              </a:rPr>
              <a:t>Deleting Items: Items can be removed using the del statement or the pop() method.</a:t>
            </a:r>
          </a:p>
          <a:p>
            <a:pPr algn="l" marL="492547" indent="-246273" lvl="1">
              <a:lnSpc>
                <a:spcPts val="2851"/>
              </a:lnSpc>
              <a:buFont typeface="Arial"/>
              <a:buChar char="•"/>
            </a:pPr>
            <a:r>
              <a:rPr lang="en-US" sz="2281">
                <a:solidFill>
                  <a:srgbClr val="FFFFFF"/>
                </a:solidFill>
                <a:latin typeface="Finger Paint"/>
                <a:ea typeface="Finger Paint"/>
                <a:cs typeface="Finger Paint"/>
                <a:sym typeface="Finger Paint"/>
              </a:rPr>
              <a:t>Checking Keys: You can check if a key exists using the in keyword.</a:t>
            </a:r>
          </a:p>
          <a:p>
            <a:pPr algn="l" marL="492547" indent="-246273" lvl="1">
              <a:lnSpc>
                <a:spcPts val="2851"/>
              </a:lnSpc>
              <a:buFont typeface="Arial"/>
              <a:buChar char="•"/>
            </a:pPr>
            <a:r>
              <a:rPr lang="en-US" sz="2281">
                <a:solidFill>
                  <a:srgbClr val="FFFFFF"/>
                </a:solidFill>
                <a:latin typeface="Finger Paint"/>
                <a:ea typeface="Finger Paint"/>
                <a:cs typeface="Finger Paint"/>
                <a:sym typeface="Finger Paint"/>
              </a:rPr>
              <a:t>Iteration: You can iterate over keys, values, or key-value pairs.</a:t>
            </a:r>
          </a:p>
          <a:p>
            <a:pPr algn="l" marL="492547" indent="-246273" lvl="1">
              <a:lnSpc>
                <a:spcPts val="2851"/>
              </a:lnSpc>
              <a:buFont typeface="Arial"/>
              <a:buChar char="•"/>
            </a:pPr>
            <a:r>
              <a:rPr lang="en-US" sz="2281">
                <a:solidFill>
                  <a:srgbClr val="FFFFFF"/>
                </a:solidFill>
                <a:latin typeface="Finger Paint"/>
                <a:ea typeface="Finger Paint"/>
                <a:cs typeface="Finger Paint"/>
                <a:sym typeface="Finger Paint"/>
              </a:rPr>
              <a:t>Dictionary Methods: Common methods include get(), keys(), values(), items(), update(), and clear().</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685547" y="658823"/>
            <a:ext cx="16916906" cy="8969354"/>
            <a:chOff x="0" y="0"/>
            <a:chExt cx="4455482" cy="2362299"/>
          </a:xfrm>
        </p:grpSpPr>
        <p:sp>
          <p:nvSpPr>
            <p:cNvPr name="Freeform 4" id="4"/>
            <p:cNvSpPr/>
            <p:nvPr/>
          </p:nvSpPr>
          <p:spPr>
            <a:xfrm flipH="false" flipV="false" rot="0">
              <a:off x="0" y="0"/>
              <a:ext cx="4455482" cy="2362299"/>
            </a:xfrm>
            <a:custGeom>
              <a:avLst/>
              <a:gdLst/>
              <a:ahLst/>
              <a:cxnLst/>
              <a:rect r="r" b="b" t="t" l="l"/>
              <a:pathLst>
                <a:path h="2362299" w="4455482">
                  <a:moveTo>
                    <a:pt x="0" y="0"/>
                  </a:moveTo>
                  <a:lnTo>
                    <a:pt x="4455482" y="0"/>
                  </a:lnTo>
                  <a:lnTo>
                    <a:pt x="4455482" y="2362299"/>
                  </a:lnTo>
                  <a:lnTo>
                    <a:pt x="0" y="2362299"/>
                  </a:lnTo>
                  <a:close/>
                </a:path>
              </a:pathLst>
            </a:custGeom>
            <a:solidFill>
              <a:srgbClr val="000000">
                <a:alpha val="0"/>
              </a:srgbClr>
            </a:solidFill>
            <a:ln w="95250" cap="sq">
              <a:solidFill>
                <a:srgbClr val="FFFFFF"/>
              </a:solidFill>
              <a:prstDash val="solid"/>
              <a:miter/>
            </a:ln>
          </p:spPr>
        </p:sp>
        <p:sp>
          <p:nvSpPr>
            <p:cNvPr name="TextBox 5" id="5"/>
            <p:cNvSpPr txBox="true"/>
            <p:nvPr/>
          </p:nvSpPr>
          <p:spPr>
            <a:xfrm>
              <a:off x="0" y="-38100"/>
              <a:ext cx="4455482" cy="2400399"/>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200725" y="1255139"/>
            <a:ext cx="1431500" cy="489151"/>
          </a:xfrm>
          <a:custGeom>
            <a:avLst/>
            <a:gdLst/>
            <a:ahLst/>
            <a:cxnLst/>
            <a:rect r="r" b="b" t="t" l="l"/>
            <a:pathLst>
              <a:path h="489151" w="1431500">
                <a:moveTo>
                  <a:pt x="0" y="0"/>
                </a:moveTo>
                <a:lnTo>
                  <a:pt x="1431499" y="0"/>
                </a:lnTo>
                <a:lnTo>
                  <a:pt x="1431499" y="489152"/>
                </a:lnTo>
                <a:lnTo>
                  <a:pt x="0" y="489152"/>
                </a:lnTo>
                <a:lnTo>
                  <a:pt x="0" y="0"/>
                </a:lnTo>
                <a:close/>
              </a:path>
            </a:pathLst>
          </a:custGeom>
          <a:blipFill>
            <a:blip r:embed="rId3">
              <a:alphaModFix amt="75000"/>
            </a:blip>
            <a:stretch>
              <a:fillRect l="-36507" t="0" r="-36507" b="0"/>
            </a:stretch>
          </a:blipFill>
        </p:spPr>
      </p:sp>
      <p:sp>
        <p:nvSpPr>
          <p:cNvPr name="Freeform 7" id="7"/>
          <p:cNvSpPr/>
          <p:nvPr/>
        </p:nvSpPr>
        <p:spPr>
          <a:xfrm flipH="false" flipV="false" rot="-5400000">
            <a:off x="1758092" y="516754"/>
            <a:ext cx="1636512" cy="489151"/>
          </a:xfrm>
          <a:custGeom>
            <a:avLst/>
            <a:gdLst/>
            <a:ahLst/>
            <a:cxnLst/>
            <a:rect r="r" b="b" t="t" l="l"/>
            <a:pathLst>
              <a:path h="489151" w="1636512">
                <a:moveTo>
                  <a:pt x="0" y="0"/>
                </a:moveTo>
                <a:lnTo>
                  <a:pt x="1636512" y="0"/>
                </a:lnTo>
                <a:lnTo>
                  <a:pt x="1636512" y="489151"/>
                </a:lnTo>
                <a:lnTo>
                  <a:pt x="0" y="489151"/>
                </a:lnTo>
                <a:lnTo>
                  <a:pt x="0" y="0"/>
                </a:lnTo>
                <a:close/>
              </a:path>
            </a:pathLst>
          </a:custGeom>
          <a:blipFill>
            <a:blip r:embed="rId3">
              <a:alphaModFix amt="35000"/>
            </a:blip>
            <a:stretch>
              <a:fillRect l="-19406" t="0" r="-31934" b="0"/>
            </a:stretch>
          </a:blipFill>
        </p:spPr>
      </p:sp>
      <p:sp>
        <p:nvSpPr>
          <p:cNvPr name="Freeform 8" id="8"/>
          <p:cNvSpPr/>
          <p:nvPr/>
        </p:nvSpPr>
        <p:spPr>
          <a:xfrm flipH="true" flipV="false" rot="-5400000">
            <a:off x="455019" y="516754"/>
            <a:ext cx="1636512" cy="489151"/>
          </a:xfrm>
          <a:custGeom>
            <a:avLst/>
            <a:gdLst/>
            <a:ahLst/>
            <a:cxnLst/>
            <a:rect r="r" b="b" t="t" l="l"/>
            <a:pathLst>
              <a:path h="489151" w="1636512">
                <a:moveTo>
                  <a:pt x="1636513" y="0"/>
                </a:moveTo>
                <a:lnTo>
                  <a:pt x="0" y="0"/>
                </a:lnTo>
                <a:lnTo>
                  <a:pt x="0" y="489151"/>
                </a:lnTo>
                <a:lnTo>
                  <a:pt x="1636513" y="489151"/>
                </a:lnTo>
                <a:lnTo>
                  <a:pt x="1636513" y="0"/>
                </a:lnTo>
                <a:close/>
              </a:path>
            </a:pathLst>
          </a:custGeom>
          <a:blipFill>
            <a:blip r:embed="rId3">
              <a:alphaModFix amt="35000"/>
            </a:blip>
            <a:stretch>
              <a:fillRect l="-31934" t="0" r="-19406" b="0"/>
            </a:stretch>
          </a:blipFill>
        </p:spPr>
      </p:sp>
      <p:grpSp>
        <p:nvGrpSpPr>
          <p:cNvPr name="Group 9" id="9"/>
          <p:cNvGrpSpPr>
            <a:grpSpLocks noChangeAspect="true"/>
          </p:cNvGrpSpPr>
          <p:nvPr/>
        </p:nvGrpSpPr>
        <p:grpSpPr>
          <a:xfrm rot="0">
            <a:off x="8251205" y="1579586"/>
            <a:ext cx="9300744" cy="6822233"/>
            <a:chOff x="0" y="0"/>
            <a:chExt cx="4198620" cy="3079750"/>
          </a:xfrm>
        </p:grpSpPr>
        <p:sp>
          <p:nvSpPr>
            <p:cNvPr name="Freeform 10" id="10"/>
            <p:cNvSpPr/>
            <p:nvPr/>
          </p:nvSpPr>
          <p:spPr>
            <a:xfrm flipH="false" flipV="false" rot="0">
              <a:off x="-12699" y="-2540"/>
              <a:ext cx="4215129" cy="3083560"/>
            </a:xfrm>
            <a:custGeom>
              <a:avLst/>
              <a:gdLst/>
              <a:ahLst/>
              <a:cxnLst/>
              <a:rect r="r" b="b" t="t" l="l"/>
              <a:pathLst>
                <a:path h="3083560" w="4215129">
                  <a:moveTo>
                    <a:pt x="4196079" y="1511300"/>
                  </a:moveTo>
                  <a:cubicBezTo>
                    <a:pt x="4199889" y="1508760"/>
                    <a:pt x="4203699" y="1507490"/>
                    <a:pt x="4206239" y="1503680"/>
                  </a:cubicBezTo>
                  <a:cubicBezTo>
                    <a:pt x="4208779" y="1501140"/>
                    <a:pt x="4213859" y="1497330"/>
                    <a:pt x="4213859" y="1493520"/>
                  </a:cubicBezTo>
                  <a:cubicBezTo>
                    <a:pt x="4213859" y="1490980"/>
                    <a:pt x="4208779" y="1487170"/>
                    <a:pt x="4206239" y="1484630"/>
                  </a:cubicBezTo>
                  <a:lnTo>
                    <a:pt x="4194809" y="1473200"/>
                  </a:lnTo>
                  <a:cubicBezTo>
                    <a:pt x="4197349" y="1470660"/>
                    <a:pt x="4202429" y="1469390"/>
                    <a:pt x="4202429" y="1465580"/>
                  </a:cubicBezTo>
                  <a:cubicBezTo>
                    <a:pt x="4204969" y="1455420"/>
                    <a:pt x="4208779" y="1445260"/>
                    <a:pt x="4208779" y="1435100"/>
                  </a:cubicBezTo>
                  <a:cubicBezTo>
                    <a:pt x="4208779" y="1430020"/>
                    <a:pt x="4199889" y="1426210"/>
                    <a:pt x="4194809" y="1419860"/>
                  </a:cubicBezTo>
                  <a:cubicBezTo>
                    <a:pt x="4199889" y="1419860"/>
                    <a:pt x="4202429" y="1419860"/>
                    <a:pt x="4206239" y="1418590"/>
                  </a:cubicBezTo>
                  <a:lnTo>
                    <a:pt x="4206239" y="1414780"/>
                  </a:lnTo>
                  <a:lnTo>
                    <a:pt x="4194809" y="1414780"/>
                  </a:lnTo>
                  <a:cubicBezTo>
                    <a:pt x="4187189" y="1409700"/>
                    <a:pt x="4179569" y="1399540"/>
                    <a:pt x="4177029" y="1400810"/>
                  </a:cubicBezTo>
                  <a:cubicBezTo>
                    <a:pt x="4163059" y="1408430"/>
                    <a:pt x="4163059" y="1398270"/>
                    <a:pt x="4160519" y="1390650"/>
                  </a:cubicBezTo>
                  <a:cubicBezTo>
                    <a:pt x="4155439" y="1391920"/>
                    <a:pt x="4150359" y="1393190"/>
                    <a:pt x="4146549" y="1391920"/>
                  </a:cubicBezTo>
                  <a:cubicBezTo>
                    <a:pt x="4137659" y="1390650"/>
                    <a:pt x="4128769" y="1386840"/>
                    <a:pt x="4119879" y="1386840"/>
                  </a:cubicBezTo>
                  <a:cubicBezTo>
                    <a:pt x="4108449" y="1385570"/>
                    <a:pt x="4095749" y="1385570"/>
                    <a:pt x="4083049" y="1384300"/>
                  </a:cubicBezTo>
                  <a:cubicBezTo>
                    <a:pt x="4063999" y="1381760"/>
                    <a:pt x="4044949" y="1379220"/>
                    <a:pt x="4025899" y="1376680"/>
                  </a:cubicBezTo>
                  <a:cubicBezTo>
                    <a:pt x="4024629" y="1376680"/>
                    <a:pt x="4022089" y="1379220"/>
                    <a:pt x="4020819" y="1379220"/>
                  </a:cubicBezTo>
                  <a:cubicBezTo>
                    <a:pt x="4010659" y="1377950"/>
                    <a:pt x="4000499" y="1376680"/>
                    <a:pt x="3991609" y="1374140"/>
                  </a:cubicBezTo>
                  <a:cubicBezTo>
                    <a:pt x="3989069" y="1372870"/>
                    <a:pt x="3987799" y="1366520"/>
                    <a:pt x="3987799" y="1363980"/>
                  </a:cubicBezTo>
                  <a:cubicBezTo>
                    <a:pt x="4001769" y="1353820"/>
                    <a:pt x="4015740" y="1343660"/>
                    <a:pt x="4024629" y="1337310"/>
                  </a:cubicBezTo>
                  <a:cubicBezTo>
                    <a:pt x="4034789" y="1336040"/>
                    <a:pt x="4041139" y="1334770"/>
                    <a:pt x="4050029" y="1334770"/>
                  </a:cubicBezTo>
                  <a:cubicBezTo>
                    <a:pt x="4042409" y="1324610"/>
                    <a:pt x="4037329" y="1319530"/>
                    <a:pt x="4030979" y="1311910"/>
                  </a:cubicBezTo>
                  <a:cubicBezTo>
                    <a:pt x="4027169" y="1313180"/>
                    <a:pt x="4023359" y="1314450"/>
                    <a:pt x="4017009" y="1316990"/>
                  </a:cubicBezTo>
                  <a:cubicBezTo>
                    <a:pt x="4017009" y="1310640"/>
                    <a:pt x="4017009" y="1304290"/>
                    <a:pt x="4018279" y="1304290"/>
                  </a:cubicBezTo>
                  <a:cubicBezTo>
                    <a:pt x="4023359" y="1303020"/>
                    <a:pt x="4030979" y="1301750"/>
                    <a:pt x="4034789" y="1304290"/>
                  </a:cubicBezTo>
                  <a:cubicBezTo>
                    <a:pt x="4039869" y="1308100"/>
                    <a:pt x="4042409" y="1314450"/>
                    <a:pt x="4047489" y="1322070"/>
                  </a:cubicBezTo>
                  <a:cubicBezTo>
                    <a:pt x="4050029" y="1322070"/>
                    <a:pt x="4055109" y="1323340"/>
                    <a:pt x="4060189" y="1323340"/>
                  </a:cubicBezTo>
                  <a:cubicBezTo>
                    <a:pt x="4058919" y="1306830"/>
                    <a:pt x="4058919" y="1306830"/>
                    <a:pt x="4044949" y="1282700"/>
                  </a:cubicBezTo>
                  <a:cubicBezTo>
                    <a:pt x="4062729" y="1282700"/>
                    <a:pt x="4067809" y="1277620"/>
                    <a:pt x="4063999" y="1259840"/>
                  </a:cubicBezTo>
                  <a:cubicBezTo>
                    <a:pt x="4075429" y="1258570"/>
                    <a:pt x="4088129" y="1257300"/>
                    <a:pt x="4099559" y="1257300"/>
                  </a:cubicBezTo>
                  <a:cubicBezTo>
                    <a:pt x="4098289" y="1254760"/>
                    <a:pt x="4095749" y="1249680"/>
                    <a:pt x="4094479" y="1245870"/>
                  </a:cubicBezTo>
                  <a:cubicBezTo>
                    <a:pt x="4099559" y="1247140"/>
                    <a:pt x="4103369" y="1248410"/>
                    <a:pt x="4105909" y="1249680"/>
                  </a:cubicBezTo>
                  <a:cubicBezTo>
                    <a:pt x="4107179" y="1243330"/>
                    <a:pt x="4107179" y="1236980"/>
                    <a:pt x="4108449" y="1231900"/>
                  </a:cubicBezTo>
                  <a:cubicBezTo>
                    <a:pt x="4109719" y="1225550"/>
                    <a:pt x="4110989" y="1217930"/>
                    <a:pt x="4112259" y="1211580"/>
                  </a:cubicBezTo>
                  <a:cubicBezTo>
                    <a:pt x="4112259" y="1209040"/>
                    <a:pt x="4110989" y="1205230"/>
                    <a:pt x="4112259" y="1201420"/>
                  </a:cubicBezTo>
                  <a:cubicBezTo>
                    <a:pt x="4116069" y="1191260"/>
                    <a:pt x="4117339" y="1176020"/>
                    <a:pt x="4113529" y="1168400"/>
                  </a:cubicBezTo>
                  <a:cubicBezTo>
                    <a:pt x="4116069" y="1165860"/>
                    <a:pt x="4117339" y="1162050"/>
                    <a:pt x="4117339" y="1159510"/>
                  </a:cubicBezTo>
                  <a:cubicBezTo>
                    <a:pt x="4117339" y="1149350"/>
                    <a:pt x="4117339" y="1137920"/>
                    <a:pt x="4116069" y="1127760"/>
                  </a:cubicBezTo>
                  <a:cubicBezTo>
                    <a:pt x="4114799" y="1117600"/>
                    <a:pt x="4113529" y="1108710"/>
                    <a:pt x="4112259" y="1098550"/>
                  </a:cubicBezTo>
                  <a:cubicBezTo>
                    <a:pt x="4110989" y="1096010"/>
                    <a:pt x="4110989" y="1093470"/>
                    <a:pt x="4112259" y="1089660"/>
                  </a:cubicBezTo>
                  <a:cubicBezTo>
                    <a:pt x="4116069" y="1079500"/>
                    <a:pt x="4118609" y="1069340"/>
                    <a:pt x="4110989" y="1059180"/>
                  </a:cubicBezTo>
                  <a:cubicBezTo>
                    <a:pt x="4108449" y="1056640"/>
                    <a:pt x="4109719" y="1050290"/>
                    <a:pt x="4110989" y="1046480"/>
                  </a:cubicBezTo>
                  <a:cubicBezTo>
                    <a:pt x="4114799" y="1032510"/>
                    <a:pt x="4107179" y="1021080"/>
                    <a:pt x="4093209" y="1018540"/>
                  </a:cubicBezTo>
                  <a:lnTo>
                    <a:pt x="4088129" y="1018540"/>
                  </a:lnTo>
                  <a:cubicBezTo>
                    <a:pt x="4089399" y="1014730"/>
                    <a:pt x="4090669" y="1013460"/>
                    <a:pt x="4091939" y="1010920"/>
                  </a:cubicBezTo>
                  <a:cubicBezTo>
                    <a:pt x="4088129" y="1009650"/>
                    <a:pt x="4084319" y="1009650"/>
                    <a:pt x="4081779" y="1007110"/>
                  </a:cubicBezTo>
                  <a:cubicBezTo>
                    <a:pt x="4079239" y="1005840"/>
                    <a:pt x="4077969" y="1002030"/>
                    <a:pt x="4075429" y="1000760"/>
                  </a:cubicBezTo>
                  <a:cubicBezTo>
                    <a:pt x="4065269" y="995680"/>
                    <a:pt x="4053839" y="990600"/>
                    <a:pt x="4042409" y="985520"/>
                  </a:cubicBezTo>
                  <a:cubicBezTo>
                    <a:pt x="4038599" y="984250"/>
                    <a:pt x="4033519" y="984250"/>
                    <a:pt x="4029709" y="984250"/>
                  </a:cubicBezTo>
                  <a:cubicBezTo>
                    <a:pt x="4027169" y="985520"/>
                    <a:pt x="4025899" y="980440"/>
                    <a:pt x="4023359" y="980440"/>
                  </a:cubicBezTo>
                  <a:cubicBezTo>
                    <a:pt x="4005579" y="976630"/>
                    <a:pt x="3987799" y="974090"/>
                    <a:pt x="3970019" y="969010"/>
                  </a:cubicBezTo>
                  <a:cubicBezTo>
                    <a:pt x="3956049" y="963930"/>
                    <a:pt x="3939539" y="974090"/>
                    <a:pt x="3925569" y="963930"/>
                  </a:cubicBezTo>
                  <a:cubicBezTo>
                    <a:pt x="3924299" y="962660"/>
                    <a:pt x="3921759" y="965200"/>
                    <a:pt x="3920489" y="965200"/>
                  </a:cubicBezTo>
                  <a:cubicBezTo>
                    <a:pt x="3909059" y="962660"/>
                    <a:pt x="3898899" y="969010"/>
                    <a:pt x="3887469" y="965200"/>
                  </a:cubicBezTo>
                  <a:cubicBezTo>
                    <a:pt x="3876039" y="961390"/>
                    <a:pt x="3863339" y="960120"/>
                    <a:pt x="3858259" y="948690"/>
                  </a:cubicBezTo>
                  <a:cubicBezTo>
                    <a:pt x="3853179" y="937260"/>
                    <a:pt x="3849369" y="925830"/>
                    <a:pt x="3849369" y="914400"/>
                  </a:cubicBezTo>
                  <a:cubicBezTo>
                    <a:pt x="3850639" y="900430"/>
                    <a:pt x="3856989" y="885190"/>
                    <a:pt x="3832859" y="887730"/>
                  </a:cubicBezTo>
                  <a:cubicBezTo>
                    <a:pt x="3834129" y="885190"/>
                    <a:pt x="3834129" y="882650"/>
                    <a:pt x="3835399" y="881380"/>
                  </a:cubicBezTo>
                  <a:cubicBezTo>
                    <a:pt x="3761739" y="873760"/>
                    <a:pt x="3688079" y="867410"/>
                    <a:pt x="3615689" y="859790"/>
                  </a:cubicBezTo>
                  <a:cubicBezTo>
                    <a:pt x="3613149" y="850900"/>
                    <a:pt x="3610609" y="840740"/>
                    <a:pt x="3608069" y="826770"/>
                  </a:cubicBezTo>
                  <a:cubicBezTo>
                    <a:pt x="3622039" y="842010"/>
                    <a:pt x="3634739" y="850900"/>
                    <a:pt x="3652519" y="849630"/>
                  </a:cubicBezTo>
                  <a:cubicBezTo>
                    <a:pt x="3653789" y="839470"/>
                    <a:pt x="3652519" y="831850"/>
                    <a:pt x="3642359" y="825500"/>
                  </a:cubicBezTo>
                  <a:cubicBezTo>
                    <a:pt x="3641089" y="824230"/>
                    <a:pt x="3639819" y="819150"/>
                    <a:pt x="3641089" y="816610"/>
                  </a:cubicBezTo>
                  <a:cubicBezTo>
                    <a:pt x="3646169" y="803910"/>
                    <a:pt x="3651249" y="792480"/>
                    <a:pt x="3655059" y="781050"/>
                  </a:cubicBezTo>
                  <a:cubicBezTo>
                    <a:pt x="3660139" y="784860"/>
                    <a:pt x="3663949" y="787400"/>
                    <a:pt x="3669029" y="789940"/>
                  </a:cubicBezTo>
                  <a:lnTo>
                    <a:pt x="3671569" y="787400"/>
                  </a:lnTo>
                  <a:lnTo>
                    <a:pt x="3656329" y="764540"/>
                  </a:lnTo>
                  <a:cubicBezTo>
                    <a:pt x="3666489" y="767080"/>
                    <a:pt x="3675379" y="768350"/>
                    <a:pt x="3686809" y="770890"/>
                  </a:cubicBezTo>
                  <a:cubicBezTo>
                    <a:pt x="3682999" y="763270"/>
                    <a:pt x="3679189" y="758190"/>
                    <a:pt x="3679189" y="758190"/>
                  </a:cubicBezTo>
                  <a:cubicBezTo>
                    <a:pt x="3685539" y="753110"/>
                    <a:pt x="3691889" y="748030"/>
                    <a:pt x="3700779" y="741680"/>
                  </a:cubicBezTo>
                  <a:cubicBezTo>
                    <a:pt x="3700779" y="740410"/>
                    <a:pt x="3702049" y="732790"/>
                    <a:pt x="3705859" y="731520"/>
                  </a:cubicBezTo>
                  <a:cubicBezTo>
                    <a:pt x="3713479" y="727710"/>
                    <a:pt x="3716019" y="734060"/>
                    <a:pt x="3718559" y="740410"/>
                  </a:cubicBezTo>
                  <a:cubicBezTo>
                    <a:pt x="3719829" y="744220"/>
                    <a:pt x="3727449" y="745490"/>
                    <a:pt x="3732529" y="746760"/>
                  </a:cubicBezTo>
                  <a:cubicBezTo>
                    <a:pt x="3737609" y="748030"/>
                    <a:pt x="3743959" y="748030"/>
                    <a:pt x="3750309" y="746760"/>
                  </a:cubicBezTo>
                  <a:cubicBezTo>
                    <a:pt x="3760469" y="746760"/>
                    <a:pt x="3770629" y="745490"/>
                    <a:pt x="3784599" y="744220"/>
                  </a:cubicBezTo>
                  <a:cubicBezTo>
                    <a:pt x="3774440" y="741680"/>
                    <a:pt x="3766819" y="739140"/>
                    <a:pt x="3760469" y="737870"/>
                  </a:cubicBezTo>
                  <a:cubicBezTo>
                    <a:pt x="3760469" y="736600"/>
                    <a:pt x="3760469" y="735330"/>
                    <a:pt x="3759199" y="734060"/>
                  </a:cubicBezTo>
                  <a:cubicBezTo>
                    <a:pt x="3769359" y="731520"/>
                    <a:pt x="3779519" y="728980"/>
                    <a:pt x="3788409" y="726440"/>
                  </a:cubicBezTo>
                  <a:cubicBezTo>
                    <a:pt x="3798569" y="728980"/>
                    <a:pt x="3807459" y="732790"/>
                    <a:pt x="3815079" y="735330"/>
                  </a:cubicBezTo>
                  <a:cubicBezTo>
                    <a:pt x="3817619" y="758190"/>
                    <a:pt x="3832859" y="739140"/>
                    <a:pt x="3841749" y="741680"/>
                  </a:cubicBezTo>
                  <a:cubicBezTo>
                    <a:pt x="3839209" y="736600"/>
                    <a:pt x="3835399" y="731520"/>
                    <a:pt x="3831590" y="725170"/>
                  </a:cubicBezTo>
                  <a:cubicBezTo>
                    <a:pt x="3848099" y="727710"/>
                    <a:pt x="3864610" y="727710"/>
                    <a:pt x="3876040" y="740410"/>
                  </a:cubicBezTo>
                  <a:cubicBezTo>
                    <a:pt x="3877310" y="741680"/>
                    <a:pt x="3882390" y="740410"/>
                    <a:pt x="3884930" y="739140"/>
                  </a:cubicBezTo>
                  <a:cubicBezTo>
                    <a:pt x="3888740" y="740410"/>
                    <a:pt x="3895090" y="742950"/>
                    <a:pt x="3897630" y="741680"/>
                  </a:cubicBezTo>
                  <a:cubicBezTo>
                    <a:pt x="3901440" y="737870"/>
                    <a:pt x="3901440" y="731520"/>
                    <a:pt x="3905250" y="723900"/>
                  </a:cubicBezTo>
                  <a:cubicBezTo>
                    <a:pt x="3914140" y="739140"/>
                    <a:pt x="3923030" y="730250"/>
                    <a:pt x="3931920" y="723900"/>
                  </a:cubicBezTo>
                  <a:cubicBezTo>
                    <a:pt x="3930650" y="727710"/>
                    <a:pt x="3930650" y="730250"/>
                    <a:pt x="3930650" y="730250"/>
                  </a:cubicBezTo>
                  <a:cubicBezTo>
                    <a:pt x="3938270" y="734060"/>
                    <a:pt x="3944620" y="736600"/>
                    <a:pt x="3953510" y="740410"/>
                  </a:cubicBezTo>
                  <a:cubicBezTo>
                    <a:pt x="3959860" y="737870"/>
                    <a:pt x="3967480" y="728980"/>
                    <a:pt x="3978910" y="737870"/>
                  </a:cubicBezTo>
                  <a:cubicBezTo>
                    <a:pt x="3980180" y="739140"/>
                    <a:pt x="3985260" y="736600"/>
                    <a:pt x="3989069" y="736600"/>
                  </a:cubicBezTo>
                  <a:cubicBezTo>
                    <a:pt x="3992879" y="735330"/>
                    <a:pt x="3995419" y="735330"/>
                    <a:pt x="3996690" y="734060"/>
                  </a:cubicBezTo>
                  <a:cubicBezTo>
                    <a:pt x="3999230" y="725170"/>
                    <a:pt x="4000499" y="717550"/>
                    <a:pt x="4004310" y="709930"/>
                  </a:cubicBezTo>
                  <a:cubicBezTo>
                    <a:pt x="4008120" y="702310"/>
                    <a:pt x="4006850" y="694690"/>
                    <a:pt x="3999230" y="692150"/>
                  </a:cubicBezTo>
                  <a:cubicBezTo>
                    <a:pt x="3996690" y="690880"/>
                    <a:pt x="3994150" y="690880"/>
                    <a:pt x="3992880" y="689610"/>
                  </a:cubicBezTo>
                  <a:cubicBezTo>
                    <a:pt x="4004310" y="678180"/>
                    <a:pt x="4014470" y="670560"/>
                    <a:pt x="4030980" y="675640"/>
                  </a:cubicBezTo>
                  <a:cubicBezTo>
                    <a:pt x="4034790" y="676910"/>
                    <a:pt x="4039870" y="671830"/>
                    <a:pt x="4046220" y="668020"/>
                  </a:cubicBezTo>
                  <a:cubicBezTo>
                    <a:pt x="4042410" y="664210"/>
                    <a:pt x="4039870" y="662940"/>
                    <a:pt x="4037330" y="661670"/>
                  </a:cubicBezTo>
                  <a:cubicBezTo>
                    <a:pt x="4047490" y="640080"/>
                    <a:pt x="4064000" y="654050"/>
                    <a:pt x="4079240" y="654050"/>
                  </a:cubicBezTo>
                  <a:cubicBezTo>
                    <a:pt x="4074160" y="650240"/>
                    <a:pt x="4071619" y="646430"/>
                    <a:pt x="4069080" y="645160"/>
                  </a:cubicBezTo>
                  <a:cubicBezTo>
                    <a:pt x="4076700" y="641350"/>
                    <a:pt x="4084320" y="638810"/>
                    <a:pt x="4090670" y="635000"/>
                  </a:cubicBezTo>
                  <a:cubicBezTo>
                    <a:pt x="4091940" y="629920"/>
                    <a:pt x="4090670" y="624840"/>
                    <a:pt x="4091940" y="622300"/>
                  </a:cubicBezTo>
                  <a:cubicBezTo>
                    <a:pt x="4098290" y="612140"/>
                    <a:pt x="4094480" y="604520"/>
                    <a:pt x="4084320" y="599440"/>
                  </a:cubicBezTo>
                  <a:cubicBezTo>
                    <a:pt x="4080510" y="596900"/>
                    <a:pt x="4076700" y="591820"/>
                    <a:pt x="4074160" y="588010"/>
                  </a:cubicBezTo>
                  <a:cubicBezTo>
                    <a:pt x="4077970" y="588010"/>
                    <a:pt x="4083050" y="586740"/>
                    <a:pt x="4088130" y="586740"/>
                  </a:cubicBezTo>
                  <a:lnTo>
                    <a:pt x="4088130" y="571500"/>
                  </a:lnTo>
                  <a:cubicBezTo>
                    <a:pt x="4090670" y="571500"/>
                    <a:pt x="4093210" y="571500"/>
                    <a:pt x="4095750" y="572770"/>
                  </a:cubicBezTo>
                  <a:cubicBezTo>
                    <a:pt x="4097020" y="557530"/>
                    <a:pt x="4098290" y="542290"/>
                    <a:pt x="4100830" y="525780"/>
                  </a:cubicBezTo>
                  <a:cubicBezTo>
                    <a:pt x="4086860" y="518160"/>
                    <a:pt x="4094480" y="509270"/>
                    <a:pt x="4102100" y="497840"/>
                  </a:cubicBezTo>
                  <a:cubicBezTo>
                    <a:pt x="4102100" y="497840"/>
                    <a:pt x="4099560" y="496570"/>
                    <a:pt x="4097020" y="496570"/>
                  </a:cubicBezTo>
                  <a:cubicBezTo>
                    <a:pt x="4098290" y="491490"/>
                    <a:pt x="4100830" y="486410"/>
                    <a:pt x="4102100" y="481330"/>
                  </a:cubicBezTo>
                  <a:cubicBezTo>
                    <a:pt x="4104640" y="471170"/>
                    <a:pt x="4100830" y="469900"/>
                    <a:pt x="4089400" y="474980"/>
                  </a:cubicBezTo>
                  <a:cubicBezTo>
                    <a:pt x="4088130" y="472440"/>
                    <a:pt x="4086860" y="468630"/>
                    <a:pt x="4084320" y="466090"/>
                  </a:cubicBezTo>
                  <a:cubicBezTo>
                    <a:pt x="4083050" y="467360"/>
                    <a:pt x="4083050" y="468630"/>
                    <a:pt x="4081780" y="469900"/>
                  </a:cubicBezTo>
                  <a:cubicBezTo>
                    <a:pt x="4076700" y="468630"/>
                    <a:pt x="4072890" y="466090"/>
                    <a:pt x="4067810" y="464820"/>
                  </a:cubicBezTo>
                  <a:cubicBezTo>
                    <a:pt x="4042410" y="454660"/>
                    <a:pt x="4015740" y="457200"/>
                    <a:pt x="3990340" y="455930"/>
                  </a:cubicBezTo>
                  <a:cubicBezTo>
                    <a:pt x="3986530" y="455930"/>
                    <a:pt x="3981450" y="459740"/>
                    <a:pt x="3977640" y="459740"/>
                  </a:cubicBezTo>
                  <a:cubicBezTo>
                    <a:pt x="3962400" y="458470"/>
                    <a:pt x="3948430" y="453390"/>
                    <a:pt x="3934460" y="452120"/>
                  </a:cubicBezTo>
                  <a:cubicBezTo>
                    <a:pt x="3915410" y="450850"/>
                    <a:pt x="3896360" y="450850"/>
                    <a:pt x="3877310" y="450850"/>
                  </a:cubicBezTo>
                  <a:cubicBezTo>
                    <a:pt x="3863340" y="450850"/>
                    <a:pt x="3860800" y="443230"/>
                    <a:pt x="3862070" y="433070"/>
                  </a:cubicBezTo>
                  <a:cubicBezTo>
                    <a:pt x="3867150" y="429260"/>
                    <a:pt x="3872230" y="421640"/>
                    <a:pt x="3872230" y="420370"/>
                  </a:cubicBezTo>
                  <a:cubicBezTo>
                    <a:pt x="3855720" y="407670"/>
                    <a:pt x="3870960" y="398780"/>
                    <a:pt x="3874770" y="388620"/>
                  </a:cubicBezTo>
                  <a:cubicBezTo>
                    <a:pt x="3873500" y="363220"/>
                    <a:pt x="3872230" y="337820"/>
                    <a:pt x="3870960" y="311150"/>
                  </a:cubicBezTo>
                  <a:cubicBezTo>
                    <a:pt x="3873500" y="309880"/>
                    <a:pt x="3878580" y="308610"/>
                    <a:pt x="3882390" y="307340"/>
                  </a:cubicBezTo>
                  <a:cubicBezTo>
                    <a:pt x="3881120" y="303530"/>
                    <a:pt x="3878580" y="299720"/>
                    <a:pt x="3878580" y="295910"/>
                  </a:cubicBezTo>
                  <a:cubicBezTo>
                    <a:pt x="3882390" y="280670"/>
                    <a:pt x="3883660" y="265430"/>
                    <a:pt x="3867150" y="254000"/>
                  </a:cubicBezTo>
                  <a:cubicBezTo>
                    <a:pt x="3874770" y="248920"/>
                    <a:pt x="3881120" y="245110"/>
                    <a:pt x="3888740" y="240030"/>
                  </a:cubicBezTo>
                  <a:cubicBezTo>
                    <a:pt x="3887470" y="238760"/>
                    <a:pt x="3886200" y="236220"/>
                    <a:pt x="3886200" y="234950"/>
                  </a:cubicBezTo>
                  <a:cubicBezTo>
                    <a:pt x="3886200" y="233680"/>
                    <a:pt x="3884930" y="233680"/>
                    <a:pt x="3883660" y="233680"/>
                  </a:cubicBezTo>
                  <a:cubicBezTo>
                    <a:pt x="3870960" y="233680"/>
                    <a:pt x="3865880" y="231140"/>
                    <a:pt x="3864610" y="218440"/>
                  </a:cubicBezTo>
                  <a:cubicBezTo>
                    <a:pt x="3864610" y="215900"/>
                    <a:pt x="3864610" y="212090"/>
                    <a:pt x="3867150" y="209550"/>
                  </a:cubicBezTo>
                  <a:cubicBezTo>
                    <a:pt x="3872230" y="205740"/>
                    <a:pt x="3877310" y="201930"/>
                    <a:pt x="3883660" y="199390"/>
                  </a:cubicBezTo>
                  <a:cubicBezTo>
                    <a:pt x="3886200" y="198120"/>
                    <a:pt x="3891280" y="199390"/>
                    <a:pt x="3893820" y="200660"/>
                  </a:cubicBezTo>
                  <a:cubicBezTo>
                    <a:pt x="3907790" y="208280"/>
                    <a:pt x="3909060" y="208280"/>
                    <a:pt x="3911600" y="191770"/>
                  </a:cubicBezTo>
                  <a:cubicBezTo>
                    <a:pt x="3914140" y="193040"/>
                    <a:pt x="3916680" y="194310"/>
                    <a:pt x="3920490" y="195580"/>
                  </a:cubicBezTo>
                  <a:cubicBezTo>
                    <a:pt x="3919220" y="190500"/>
                    <a:pt x="3919220" y="186690"/>
                    <a:pt x="3916680" y="182880"/>
                  </a:cubicBezTo>
                  <a:cubicBezTo>
                    <a:pt x="3916680" y="181610"/>
                    <a:pt x="3914140" y="180340"/>
                    <a:pt x="3911600" y="179070"/>
                  </a:cubicBezTo>
                  <a:cubicBezTo>
                    <a:pt x="3914140" y="177800"/>
                    <a:pt x="3916680" y="175260"/>
                    <a:pt x="3919220" y="176530"/>
                  </a:cubicBezTo>
                  <a:cubicBezTo>
                    <a:pt x="3931920" y="180340"/>
                    <a:pt x="3939540" y="171450"/>
                    <a:pt x="3948430" y="166370"/>
                  </a:cubicBezTo>
                  <a:cubicBezTo>
                    <a:pt x="3940810" y="156210"/>
                    <a:pt x="3933190" y="147320"/>
                    <a:pt x="3926840" y="137160"/>
                  </a:cubicBezTo>
                  <a:cubicBezTo>
                    <a:pt x="3937000" y="132080"/>
                    <a:pt x="3944620" y="129540"/>
                    <a:pt x="3952240" y="125730"/>
                  </a:cubicBezTo>
                  <a:cubicBezTo>
                    <a:pt x="3935730" y="97790"/>
                    <a:pt x="3935730" y="97790"/>
                    <a:pt x="3947160" y="86360"/>
                  </a:cubicBezTo>
                  <a:cubicBezTo>
                    <a:pt x="3947160" y="85090"/>
                    <a:pt x="3945890" y="83820"/>
                    <a:pt x="3945890" y="82550"/>
                  </a:cubicBezTo>
                  <a:cubicBezTo>
                    <a:pt x="3942080" y="83820"/>
                    <a:pt x="3937000" y="85090"/>
                    <a:pt x="3933190" y="87630"/>
                  </a:cubicBezTo>
                  <a:lnTo>
                    <a:pt x="3931920" y="86360"/>
                  </a:lnTo>
                  <a:cubicBezTo>
                    <a:pt x="3937000" y="81280"/>
                    <a:pt x="3942080" y="77470"/>
                    <a:pt x="3947160" y="72390"/>
                  </a:cubicBezTo>
                  <a:cubicBezTo>
                    <a:pt x="3947160" y="68580"/>
                    <a:pt x="3949700" y="59690"/>
                    <a:pt x="3947160" y="57150"/>
                  </a:cubicBezTo>
                  <a:cubicBezTo>
                    <a:pt x="3937000" y="48260"/>
                    <a:pt x="3948430" y="39370"/>
                    <a:pt x="3945890" y="30480"/>
                  </a:cubicBezTo>
                  <a:cubicBezTo>
                    <a:pt x="3944620" y="27940"/>
                    <a:pt x="3945890" y="21590"/>
                    <a:pt x="3944620" y="21590"/>
                  </a:cubicBezTo>
                  <a:cubicBezTo>
                    <a:pt x="3937000" y="17780"/>
                    <a:pt x="3928110" y="11430"/>
                    <a:pt x="3919220" y="11430"/>
                  </a:cubicBezTo>
                  <a:cubicBezTo>
                    <a:pt x="3898900" y="10160"/>
                    <a:pt x="3878580" y="12700"/>
                    <a:pt x="3858260" y="12700"/>
                  </a:cubicBezTo>
                  <a:lnTo>
                    <a:pt x="3793490" y="12700"/>
                  </a:lnTo>
                  <a:cubicBezTo>
                    <a:pt x="3778250" y="12700"/>
                    <a:pt x="3765550" y="8890"/>
                    <a:pt x="3750310" y="5080"/>
                  </a:cubicBezTo>
                  <a:cubicBezTo>
                    <a:pt x="3732530" y="0"/>
                    <a:pt x="3713480" y="3810"/>
                    <a:pt x="3694430" y="5080"/>
                  </a:cubicBezTo>
                  <a:cubicBezTo>
                    <a:pt x="3653790" y="6350"/>
                    <a:pt x="3613150" y="6350"/>
                    <a:pt x="3572510" y="7620"/>
                  </a:cubicBezTo>
                  <a:cubicBezTo>
                    <a:pt x="3553460" y="7620"/>
                    <a:pt x="3533140" y="10160"/>
                    <a:pt x="3514090" y="11430"/>
                  </a:cubicBezTo>
                  <a:cubicBezTo>
                    <a:pt x="3489960" y="12700"/>
                    <a:pt x="3465830" y="11430"/>
                    <a:pt x="3441700" y="12700"/>
                  </a:cubicBezTo>
                  <a:cubicBezTo>
                    <a:pt x="3416300" y="13970"/>
                    <a:pt x="3390900" y="16510"/>
                    <a:pt x="3365500" y="17780"/>
                  </a:cubicBezTo>
                  <a:cubicBezTo>
                    <a:pt x="3335020" y="19050"/>
                    <a:pt x="3304540" y="19050"/>
                    <a:pt x="3274060" y="20320"/>
                  </a:cubicBezTo>
                  <a:lnTo>
                    <a:pt x="3178810" y="24130"/>
                  </a:lnTo>
                  <a:cubicBezTo>
                    <a:pt x="3149600" y="25400"/>
                    <a:pt x="3121660" y="25400"/>
                    <a:pt x="3092450" y="25400"/>
                  </a:cubicBezTo>
                  <a:cubicBezTo>
                    <a:pt x="3070860" y="25400"/>
                    <a:pt x="3048000" y="26670"/>
                    <a:pt x="3026410" y="27940"/>
                  </a:cubicBezTo>
                  <a:lnTo>
                    <a:pt x="2961640" y="31750"/>
                  </a:lnTo>
                  <a:cubicBezTo>
                    <a:pt x="2946400" y="33020"/>
                    <a:pt x="2931160" y="33020"/>
                    <a:pt x="2914650" y="34290"/>
                  </a:cubicBezTo>
                  <a:cubicBezTo>
                    <a:pt x="2889250" y="35560"/>
                    <a:pt x="2863850" y="35560"/>
                    <a:pt x="2838450" y="36830"/>
                  </a:cubicBezTo>
                  <a:cubicBezTo>
                    <a:pt x="2809240" y="38100"/>
                    <a:pt x="2781300" y="40640"/>
                    <a:pt x="2753360" y="41910"/>
                  </a:cubicBezTo>
                  <a:cubicBezTo>
                    <a:pt x="2724150" y="44450"/>
                    <a:pt x="2696210" y="46990"/>
                    <a:pt x="2667000" y="49530"/>
                  </a:cubicBezTo>
                  <a:cubicBezTo>
                    <a:pt x="2655570" y="50800"/>
                    <a:pt x="2644140" y="50800"/>
                    <a:pt x="2631440" y="52070"/>
                  </a:cubicBezTo>
                  <a:lnTo>
                    <a:pt x="2594610" y="52070"/>
                  </a:lnTo>
                  <a:cubicBezTo>
                    <a:pt x="2552700" y="54610"/>
                    <a:pt x="2512060" y="58420"/>
                    <a:pt x="2470150" y="60960"/>
                  </a:cubicBezTo>
                  <a:cubicBezTo>
                    <a:pt x="2444750" y="62230"/>
                    <a:pt x="2418080" y="63500"/>
                    <a:pt x="2392680" y="66040"/>
                  </a:cubicBezTo>
                  <a:cubicBezTo>
                    <a:pt x="2377440" y="67310"/>
                    <a:pt x="2360930" y="69850"/>
                    <a:pt x="2345690" y="71120"/>
                  </a:cubicBezTo>
                  <a:lnTo>
                    <a:pt x="2242819" y="78740"/>
                  </a:lnTo>
                  <a:cubicBezTo>
                    <a:pt x="2221230" y="80010"/>
                    <a:pt x="2200909" y="85090"/>
                    <a:pt x="2180590" y="86360"/>
                  </a:cubicBezTo>
                  <a:cubicBezTo>
                    <a:pt x="2148840" y="88900"/>
                    <a:pt x="2115819" y="90170"/>
                    <a:pt x="2084069" y="92710"/>
                  </a:cubicBezTo>
                  <a:cubicBezTo>
                    <a:pt x="2076449" y="92710"/>
                    <a:pt x="2067559" y="93980"/>
                    <a:pt x="2059940" y="93980"/>
                  </a:cubicBezTo>
                  <a:cubicBezTo>
                    <a:pt x="2032000" y="96520"/>
                    <a:pt x="2005330" y="99060"/>
                    <a:pt x="1977390" y="101600"/>
                  </a:cubicBezTo>
                  <a:cubicBezTo>
                    <a:pt x="1962150" y="102870"/>
                    <a:pt x="1945640" y="105410"/>
                    <a:pt x="1930400" y="106680"/>
                  </a:cubicBezTo>
                  <a:cubicBezTo>
                    <a:pt x="1911350" y="107950"/>
                    <a:pt x="1892300" y="109220"/>
                    <a:pt x="1874520" y="110490"/>
                  </a:cubicBezTo>
                  <a:cubicBezTo>
                    <a:pt x="1838960" y="114300"/>
                    <a:pt x="1802130" y="118110"/>
                    <a:pt x="1766570" y="121920"/>
                  </a:cubicBezTo>
                  <a:cubicBezTo>
                    <a:pt x="1760220" y="123190"/>
                    <a:pt x="1755140" y="127000"/>
                    <a:pt x="1748790" y="127000"/>
                  </a:cubicBezTo>
                  <a:cubicBezTo>
                    <a:pt x="1719580" y="129540"/>
                    <a:pt x="1690370" y="129540"/>
                    <a:pt x="1662430" y="133350"/>
                  </a:cubicBezTo>
                  <a:cubicBezTo>
                    <a:pt x="1647190" y="135890"/>
                    <a:pt x="1630680" y="129540"/>
                    <a:pt x="1616710" y="142240"/>
                  </a:cubicBezTo>
                  <a:cubicBezTo>
                    <a:pt x="1611630" y="146050"/>
                    <a:pt x="1597660" y="139700"/>
                    <a:pt x="1588770" y="140970"/>
                  </a:cubicBezTo>
                  <a:cubicBezTo>
                    <a:pt x="1553210" y="144780"/>
                    <a:pt x="1517650" y="149860"/>
                    <a:pt x="1483360" y="153670"/>
                  </a:cubicBezTo>
                  <a:cubicBezTo>
                    <a:pt x="1455420" y="157480"/>
                    <a:pt x="1428750" y="160020"/>
                    <a:pt x="1400810" y="163830"/>
                  </a:cubicBezTo>
                  <a:cubicBezTo>
                    <a:pt x="1390650" y="165100"/>
                    <a:pt x="1380490" y="168910"/>
                    <a:pt x="1371600" y="170180"/>
                  </a:cubicBezTo>
                  <a:cubicBezTo>
                    <a:pt x="1346200" y="172720"/>
                    <a:pt x="1320800" y="175260"/>
                    <a:pt x="1296670" y="177800"/>
                  </a:cubicBezTo>
                  <a:cubicBezTo>
                    <a:pt x="1296670" y="182880"/>
                    <a:pt x="1296670" y="185420"/>
                    <a:pt x="1295400" y="187960"/>
                  </a:cubicBezTo>
                  <a:cubicBezTo>
                    <a:pt x="1292860" y="185420"/>
                    <a:pt x="1290320" y="181610"/>
                    <a:pt x="1287780" y="176530"/>
                  </a:cubicBezTo>
                  <a:cubicBezTo>
                    <a:pt x="1282700" y="190500"/>
                    <a:pt x="1272540" y="181610"/>
                    <a:pt x="1264920" y="182880"/>
                  </a:cubicBezTo>
                  <a:cubicBezTo>
                    <a:pt x="1250950" y="185420"/>
                    <a:pt x="1235710" y="189230"/>
                    <a:pt x="1221740" y="190500"/>
                  </a:cubicBezTo>
                  <a:cubicBezTo>
                    <a:pt x="1196340" y="194310"/>
                    <a:pt x="1170940" y="196850"/>
                    <a:pt x="1145540" y="199390"/>
                  </a:cubicBezTo>
                  <a:cubicBezTo>
                    <a:pt x="1123950" y="201930"/>
                    <a:pt x="1102360" y="207010"/>
                    <a:pt x="1080770" y="210820"/>
                  </a:cubicBezTo>
                  <a:cubicBezTo>
                    <a:pt x="1043940" y="217170"/>
                    <a:pt x="1005840" y="220980"/>
                    <a:pt x="969010" y="227330"/>
                  </a:cubicBezTo>
                  <a:cubicBezTo>
                    <a:pt x="943610" y="231140"/>
                    <a:pt x="918210" y="237490"/>
                    <a:pt x="891540" y="241300"/>
                  </a:cubicBezTo>
                  <a:cubicBezTo>
                    <a:pt x="864870" y="246380"/>
                    <a:pt x="836930" y="250190"/>
                    <a:pt x="810260" y="255270"/>
                  </a:cubicBezTo>
                  <a:cubicBezTo>
                    <a:pt x="791210" y="259080"/>
                    <a:pt x="772160" y="264160"/>
                    <a:pt x="753110" y="267970"/>
                  </a:cubicBezTo>
                  <a:cubicBezTo>
                    <a:pt x="715010" y="274320"/>
                    <a:pt x="675640" y="280670"/>
                    <a:pt x="637540" y="287020"/>
                  </a:cubicBezTo>
                  <a:cubicBezTo>
                    <a:pt x="623570" y="289560"/>
                    <a:pt x="610870" y="294640"/>
                    <a:pt x="596900" y="297180"/>
                  </a:cubicBezTo>
                  <a:cubicBezTo>
                    <a:pt x="572770" y="302260"/>
                    <a:pt x="548640" y="304800"/>
                    <a:pt x="524510" y="309880"/>
                  </a:cubicBezTo>
                  <a:cubicBezTo>
                    <a:pt x="506730" y="313690"/>
                    <a:pt x="490220" y="320040"/>
                    <a:pt x="473710" y="322580"/>
                  </a:cubicBezTo>
                  <a:cubicBezTo>
                    <a:pt x="438150" y="330200"/>
                    <a:pt x="402590" y="335280"/>
                    <a:pt x="367030" y="341630"/>
                  </a:cubicBezTo>
                  <a:cubicBezTo>
                    <a:pt x="351790" y="344170"/>
                    <a:pt x="336550" y="349250"/>
                    <a:pt x="321310" y="353060"/>
                  </a:cubicBezTo>
                  <a:cubicBezTo>
                    <a:pt x="297180" y="359410"/>
                    <a:pt x="271780" y="364490"/>
                    <a:pt x="247650" y="370840"/>
                  </a:cubicBezTo>
                  <a:cubicBezTo>
                    <a:pt x="241300" y="372110"/>
                    <a:pt x="234950" y="375920"/>
                    <a:pt x="227330" y="377190"/>
                  </a:cubicBezTo>
                  <a:cubicBezTo>
                    <a:pt x="219710" y="378460"/>
                    <a:pt x="212090" y="378460"/>
                    <a:pt x="204470" y="379730"/>
                  </a:cubicBezTo>
                  <a:cubicBezTo>
                    <a:pt x="189230" y="383540"/>
                    <a:pt x="173990" y="387350"/>
                    <a:pt x="160020" y="391160"/>
                  </a:cubicBezTo>
                  <a:cubicBezTo>
                    <a:pt x="129540" y="398780"/>
                    <a:pt x="114300" y="401320"/>
                    <a:pt x="100330" y="408940"/>
                  </a:cubicBezTo>
                  <a:cubicBezTo>
                    <a:pt x="87630" y="415290"/>
                    <a:pt x="69850" y="414020"/>
                    <a:pt x="64770" y="434340"/>
                  </a:cubicBezTo>
                  <a:cubicBezTo>
                    <a:pt x="62230" y="440690"/>
                    <a:pt x="55880" y="444500"/>
                    <a:pt x="67310" y="447040"/>
                  </a:cubicBezTo>
                  <a:cubicBezTo>
                    <a:pt x="68580" y="447040"/>
                    <a:pt x="71120" y="450850"/>
                    <a:pt x="69850" y="452120"/>
                  </a:cubicBezTo>
                  <a:cubicBezTo>
                    <a:pt x="67310" y="459740"/>
                    <a:pt x="64770" y="467360"/>
                    <a:pt x="62230" y="477520"/>
                  </a:cubicBezTo>
                  <a:cubicBezTo>
                    <a:pt x="62230" y="477520"/>
                    <a:pt x="64770" y="478790"/>
                    <a:pt x="67310" y="481330"/>
                  </a:cubicBezTo>
                  <a:cubicBezTo>
                    <a:pt x="59690" y="488950"/>
                    <a:pt x="59690" y="516890"/>
                    <a:pt x="64770" y="525780"/>
                  </a:cubicBezTo>
                  <a:cubicBezTo>
                    <a:pt x="67310" y="530860"/>
                    <a:pt x="68580" y="537210"/>
                    <a:pt x="69850" y="543560"/>
                  </a:cubicBezTo>
                  <a:cubicBezTo>
                    <a:pt x="54610" y="547370"/>
                    <a:pt x="72390" y="556260"/>
                    <a:pt x="67310" y="561340"/>
                  </a:cubicBezTo>
                  <a:cubicBezTo>
                    <a:pt x="69850" y="561340"/>
                    <a:pt x="72390" y="561340"/>
                    <a:pt x="76200" y="562610"/>
                  </a:cubicBezTo>
                  <a:cubicBezTo>
                    <a:pt x="73660" y="566420"/>
                    <a:pt x="71120" y="568960"/>
                    <a:pt x="69850" y="570230"/>
                  </a:cubicBezTo>
                  <a:cubicBezTo>
                    <a:pt x="72390" y="572770"/>
                    <a:pt x="76200" y="574040"/>
                    <a:pt x="78740" y="576580"/>
                  </a:cubicBezTo>
                  <a:cubicBezTo>
                    <a:pt x="64770" y="595630"/>
                    <a:pt x="64770" y="604520"/>
                    <a:pt x="81280" y="621030"/>
                  </a:cubicBezTo>
                  <a:cubicBezTo>
                    <a:pt x="82550" y="622300"/>
                    <a:pt x="85090" y="624840"/>
                    <a:pt x="85090" y="626110"/>
                  </a:cubicBezTo>
                  <a:cubicBezTo>
                    <a:pt x="81280" y="640080"/>
                    <a:pt x="82550" y="652780"/>
                    <a:pt x="91440" y="664210"/>
                  </a:cubicBezTo>
                  <a:cubicBezTo>
                    <a:pt x="91440" y="664210"/>
                    <a:pt x="90170" y="668020"/>
                    <a:pt x="87630" y="670560"/>
                  </a:cubicBezTo>
                  <a:cubicBezTo>
                    <a:pt x="91440" y="669290"/>
                    <a:pt x="93980" y="668020"/>
                    <a:pt x="96520" y="668020"/>
                  </a:cubicBezTo>
                  <a:lnTo>
                    <a:pt x="92710" y="690880"/>
                  </a:lnTo>
                  <a:lnTo>
                    <a:pt x="106680" y="690880"/>
                  </a:lnTo>
                  <a:cubicBezTo>
                    <a:pt x="110490" y="695960"/>
                    <a:pt x="114300" y="699770"/>
                    <a:pt x="114300" y="701040"/>
                  </a:cubicBezTo>
                  <a:cubicBezTo>
                    <a:pt x="118110" y="697230"/>
                    <a:pt x="120650" y="695960"/>
                    <a:pt x="121920" y="694690"/>
                  </a:cubicBezTo>
                  <a:cubicBezTo>
                    <a:pt x="128270" y="704850"/>
                    <a:pt x="133350" y="712470"/>
                    <a:pt x="137160" y="720090"/>
                  </a:cubicBezTo>
                  <a:cubicBezTo>
                    <a:pt x="135890" y="728980"/>
                    <a:pt x="133350" y="736600"/>
                    <a:pt x="132080" y="741680"/>
                  </a:cubicBezTo>
                  <a:cubicBezTo>
                    <a:pt x="125730" y="741680"/>
                    <a:pt x="119380" y="740410"/>
                    <a:pt x="115570" y="742950"/>
                  </a:cubicBezTo>
                  <a:cubicBezTo>
                    <a:pt x="111760" y="745490"/>
                    <a:pt x="111760" y="751840"/>
                    <a:pt x="109220" y="755650"/>
                  </a:cubicBezTo>
                  <a:cubicBezTo>
                    <a:pt x="109220" y="756920"/>
                    <a:pt x="118110" y="773430"/>
                    <a:pt x="116840" y="774700"/>
                  </a:cubicBezTo>
                  <a:cubicBezTo>
                    <a:pt x="115570" y="783590"/>
                    <a:pt x="113030" y="792480"/>
                    <a:pt x="111760" y="802640"/>
                  </a:cubicBezTo>
                  <a:cubicBezTo>
                    <a:pt x="116840" y="806450"/>
                    <a:pt x="123190" y="811530"/>
                    <a:pt x="128270" y="815340"/>
                  </a:cubicBezTo>
                  <a:cubicBezTo>
                    <a:pt x="119380" y="820420"/>
                    <a:pt x="113030" y="825500"/>
                    <a:pt x="106680" y="829310"/>
                  </a:cubicBezTo>
                  <a:cubicBezTo>
                    <a:pt x="109220" y="830580"/>
                    <a:pt x="110490" y="831850"/>
                    <a:pt x="113030" y="833120"/>
                  </a:cubicBezTo>
                  <a:cubicBezTo>
                    <a:pt x="114300" y="838200"/>
                    <a:pt x="116840" y="843280"/>
                    <a:pt x="116840" y="848360"/>
                  </a:cubicBezTo>
                  <a:cubicBezTo>
                    <a:pt x="116840" y="853440"/>
                    <a:pt x="113030" y="862330"/>
                    <a:pt x="115570" y="863600"/>
                  </a:cubicBezTo>
                  <a:cubicBezTo>
                    <a:pt x="127000" y="869950"/>
                    <a:pt x="120650" y="889000"/>
                    <a:pt x="135890" y="891540"/>
                  </a:cubicBezTo>
                  <a:cubicBezTo>
                    <a:pt x="137160" y="891540"/>
                    <a:pt x="137160" y="894080"/>
                    <a:pt x="139700" y="896620"/>
                  </a:cubicBezTo>
                  <a:cubicBezTo>
                    <a:pt x="135890" y="896620"/>
                    <a:pt x="133350" y="896620"/>
                    <a:pt x="128270" y="897890"/>
                  </a:cubicBezTo>
                  <a:cubicBezTo>
                    <a:pt x="142240" y="908050"/>
                    <a:pt x="138430" y="916940"/>
                    <a:pt x="133350" y="924560"/>
                  </a:cubicBezTo>
                  <a:cubicBezTo>
                    <a:pt x="128270" y="925830"/>
                    <a:pt x="124460" y="927100"/>
                    <a:pt x="120650" y="928370"/>
                  </a:cubicBezTo>
                  <a:cubicBezTo>
                    <a:pt x="121920" y="930910"/>
                    <a:pt x="121920" y="932180"/>
                    <a:pt x="123190" y="934720"/>
                  </a:cubicBezTo>
                  <a:cubicBezTo>
                    <a:pt x="124460" y="935990"/>
                    <a:pt x="130810" y="952500"/>
                    <a:pt x="130810" y="955040"/>
                  </a:cubicBezTo>
                  <a:cubicBezTo>
                    <a:pt x="128270" y="961390"/>
                    <a:pt x="127000" y="967740"/>
                    <a:pt x="125730" y="974090"/>
                  </a:cubicBezTo>
                  <a:cubicBezTo>
                    <a:pt x="133350" y="974090"/>
                    <a:pt x="139700" y="975360"/>
                    <a:pt x="142240" y="975360"/>
                  </a:cubicBezTo>
                  <a:cubicBezTo>
                    <a:pt x="139700" y="976630"/>
                    <a:pt x="135890" y="979170"/>
                    <a:pt x="133350" y="980440"/>
                  </a:cubicBezTo>
                  <a:cubicBezTo>
                    <a:pt x="134620" y="982980"/>
                    <a:pt x="135890" y="985520"/>
                    <a:pt x="138430" y="986790"/>
                  </a:cubicBezTo>
                  <a:cubicBezTo>
                    <a:pt x="148590" y="985520"/>
                    <a:pt x="158750" y="984250"/>
                    <a:pt x="170180" y="982980"/>
                  </a:cubicBezTo>
                  <a:cubicBezTo>
                    <a:pt x="168910" y="989330"/>
                    <a:pt x="167640" y="994410"/>
                    <a:pt x="165100" y="999490"/>
                  </a:cubicBezTo>
                  <a:cubicBezTo>
                    <a:pt x="171450" y="999490"/>
                    <a:pt x="179070" y="1000760"/>
                    <a:pt x="185420" y="1000760"/>
                  </a:cubicBezTo>
                  <a:lnTo>
                    <a:pt x="185420" y="1007110"/>
                  </a:lnTo>
                  <a:cubicBezTo>
                    <a:pt x="176530" y="1008380"/>
                    <a:pt x="167640" y="1010920"/>
                    <a:pt x="160020" y="1012190"/>
                  </a:cubicBezTo>
                  <a:cubicBezTo>
                    <a:pt x="191770" y="1027430"/>
                    <a:pt x="220980" y="1013460"/>
                    <a:pt x="255270" y="1008380"/>
                  </a:cubicBezTo>
                  <a:cubicBezTo>
                    <a:pt x="261620" y="1014730"/>
                    <a:pt x="267970" y="1009650"/>
                    <a:pt x="273050" y="999490"/>
                  </a:cubicBezTo>
                  <a:cubicBezTo>
                    <a:pt x="279400" y="1008380"/>
                    <a:pt x="284480" y="1005840"/>
                    <a:pt x="297180" y="988060"/>
                  </a:cubicBezTo>
                  <a:cubicBezTo>
                    <a:pt x="298450" y="988060"/>
                    <a:pt x="299720" y="989330"/>
                    <a:pt x="300990" y="989330"/>
                  </a:cubicBezTo>
                  <a:cubicBezTo>
                    <a:pt x="299720" y="994410"/>
                    <a:pt x="297180" y="998220"/>
                    <a:pt x="295910" y="1003300"/>
                  </a:cubicBezTo>
                  <a:cubicBezTo>
                    <a:pt x="303530" y="1000760"/>
                    <a:pt x="309880" y="999490"/>
                    <a:pt x="317500" y="996950"/>
                  </a:cubicBezTo>
                  <a:lnTo>
                    <a:pt x="344170" y="993140"/>
                  </a:lnTo>
                  <a:cubicBezTo>
                    <a:pt x="358140" y="990600"/>
                    <a:pt x="372110" y="989330"/>
                    <a:pt x="384810" y="986790"/>
                  </a:cubicBezTo>
                  <a:cubicBezTo>
                    <a:pt x="389890" y="985520"/>
                    <a:pt x="394970" y="981710"/>
                    <a:pt x="400050" y="980440"/>
                  </a:cubicBezTo>
                  <a:cubicBezTo>
                    <a:pt x="405130" y="979170"/>
                    <a:pt x="412750" y="975360"/>
                    <a:pt x="415290" y="977900"/>
                  </a:cubicBezTo>
                  <a:cubicBezTo>
                    <a:pt x="425450" y="986790"/>
                    <a:pt x="434340" y="996950"/>
                    <a:pt x="444500" y="1005840"/>
                  </a:cubicBezTo>
                  <a:cubicBezTo>
                    <a:pt x="445770" y="1003300"/>
                    <a:pt x="447040" y="999490"/>
                    <a:pt x="447040" y="999490"/>
                  </a:cubicBezTo>
                  <a:cubicBezTo>
                    <a:pt x="455930" y="1002030"/>
                    <a:pt x="462280" y="1003300"/>
                    <a:pt x="471170" y="1005840"/>
                  </a:cubicBezTo>
                  <a:cubicBezTo>
                    <a:pt x="472440" y="1009650"/>
                    <a:pt x="474980" y="1014730"/>
                    <a:pt x="474980" y="1017270"/>
                  </a:cubicBezTo>
                  <a:cubicBezTo>
                    <a:pt x="488950" y="1018540"/>
                    <a:pt x="500380" y="1019810"/>
                    <a:pt x="510540" y="1021080"/>
                  </a:cubicBezTo>
                  <a:cubicBezTo>
                    <a:pt x="510540" y="1022350"/>
                    <a:pt x="511810" y="1023620"/>
                    <a:pt x="511810" y="1024890"/>
                  </a:cubicBezTo>
                  <a:lnTo>
                    <a:pt x="488950" y="1032510"/>
                  </a:lnTo>
                  <a:cubicBezTo>
                    <a:pt x="487680" y="1028700"/>
                    <a:pt x="486410" y="1027430"/>
                    <a:pt x="483870" y="1021080"/>
                  </a:cubicBezTo>
                  <a:cubicBezTo>
                    <a:pt x="485140" y="1035050"/>
                    <a:pt x="486410" y="1043940"/>
                    <a:pt x="486410" y="1055370"/>
                  </a:cubicBezTo>
                  <a:cubicBezTo>
                    <a:pt x="497840" y="1046480"/>
                    <a:pt x="513080" y="1056640"/>
                    <a:pt x="520700" y="1041400"/>
                  </a:cubicBezTo>
                  <a:cubicBezTo>
                    <a:pt x="520700" y="1040130"/>
                    <a:pt x="525780" y="1040130"/>
                    <a:pt x="527050" y="1041400"/>
                  </a:cubicBezTo>
                  <a:cubicBezTo>
                    <a:pt x="537210" y="1042670"/>
                    <a:pt x="547370" y="1043940"/>
                    <a:pt x="557530" y="1046480"/>
                  </a:cubicBezTo>
                  <a:cubicBezTo>
                    <a:pt x="556260" y="1043940"/>
                    <a:pt x="556260" y="1041400"/>
                    <a:pt x="554990" y="1038860"/>
                  </a:cubicBezTo>
                  <a:cubicBezTo>
                    <a:pt x="561340" y="1040130"/>
                    <a:pt x="566420" y="1041400"/>
                    <a:pt x="570230" y="1042670"/>
                  </a:cubicBezTo>
                  <a:cubicBezTo>
                    <a:pt x="570230" y="1043940"/>
                    <a:pt x="571500" y="1045210"/>
                    <a:pt x="571500" y="1046480"/>
                  </a:cubicBezTo>
                  <a:cubicBezTo>
                    <a:pt x="562610" y="1051560"/>
                    <a:pt x="553720" y="1057910"/>
                    <a:pt x="544830" y="1062990"/>
                  </a:cubicBezTo>
                  <a:cubicBezTo>
                    <a:pt x="530860" y="1071880"/>
                    <a:pt x="518160" y="1083310"/>
                    <a:pt x="504190" y="1087120"/>
                  </a:cubicBezTo>
                  <a:cubicBezTo>
                    <a:pt x="480060" y="1092200"/>
                    <a:pt x="455930" y="1101090"/>
                    <a:pt x="430530" y="1102360"/>
                  </a:cubicBezTo>
                  <a:lnTo>
                    <a:pt x="424180" y="1102360"/>
                  </a:lnTo>
                  <a:cubicBezTo>
                    <a:pt x="397510" y="1107440"/>
                    <a:pt x="372110" y="1112520"/>
                    <a:pt x="345440" y="1117600"/>
                  </a:cubicBezTo>
                  <a:cubicBezTo>
                    <a:pt x="341630" y="1118870"/>
                    <a:pt x="339090" y="1120140"/>
                    <a:pt x="335280" y="1120140"/>
                  </a:cubicBezTo>
                  <a:cubicBezTo>
                    <a:pt x="318770" y="1122680"/>
                    <a:pt x="302260" y="1123950"/>
                    <a:pt x="287020" y="1126490"/>
                  </a:cubicBezTo>
                  <a:cubicBezTo>
                    <a:pt x="270510" y="1130300"/>
                    <a:pt x="252730" y="1132840"/>
                    <a:pt x="236220" y="1139190"/>
                  </a:cubicBezTo>
                  <a:cubicBezTo>
                    <a:pt x="223520" y="1143000"/>
                    <a:pt x="207010" y="1141730"/>
                    <a:pt x="201930" y="1154430"/>
                  </a:cubicBezTo>
                  <a:cubicBezTo>
                    <a:pt x="196850" y="1154430"/>
                    <a:pt x="191770" y="1153160"/>
                    <a:pt x="189230" y="1154430"/>
                  </a:cubicBezTo>
                  <a:cubicBezTo>
                    <a:pt x="170180" y="1162050"/>
                    <a:pt x="151130" y="1169670"/>
                    <a:pt x="133350" y="1178560"/>
                  </a:cubicBezTo>
                  <a:cubicBezTo>
                    <a:pt x="127000" y="1183640"/>
                    <a:pt x="121920" y="1186180"/>
                    <a:pt x="119380" y="1191260"/>
                  </a:cubicBezTo>
                  <a:cubicBezTo>
                    <a:pt x="118110" y="1195070"/>
                    <a:pt x="121920" y="1201420"/>
                    <a:pt x="123190" y="1203960"/>
                  </a:cubicBezTo>
                  <a:cubicBezTo>
                    <a:pt x="120650" y="1205230"/>
                    <a:pt x="115570" y="1206500"/>
                    <a:pt x="115570" y="1207770"/>
                  </a:cubicBezTo>
                  <a:cubicBezTo>
                    <a:pt x="115570" y="1215390"/>
                    <a:pt x="115570" y="1223010"/>
                    <a:pt x="118110" y="1229360"/>
                  </a:cubicBezTo>
                  <a:cubicBezTo>
                    <a:pt x="121920" y="1238250"/>
                    <a:pt x="133350" y="1245870"/>
                    <a:pt x="120650" y="1257300"/>
                  </a:cubicBezTo>
                  <a:cubicBezTo>
                    <a:pt x="118110" y="1258570"/>
                    <a:pt x="120650" y="1264920"/>
                    <a:pt x="120650" y="1270000"/>
                  </a:cubicBezTo>
                  <a:cubicBezTo>
                    <a:pt x="124460" y="1268730"/>
                    <a:pt x="127000" y="1268730"/>
                    <a:pt x="130810" y="1268730"/>
                  </a:cubicBezTo>
                  <a:cubicBezTo>
                    <a:pt x="118110" y="1290320"/>
                    <a:pt x="118110" y="1297940"/>
                    <a:pt x="130810" y="1301750"/>
                  </a:cubicBezTo>
                  <a:cubicBezTo>
                    <a:pt x="130810" y="1309370"/>
                    <a:pt x="128270" y="1316990"/>
                    <a:pt x="130810" y="1322070"/>
                  </a:cubicBezTo>
                  <a:cubicBezTo>
                    <a:pt x="138430" y="1334770"/>
                    <a:pt x="148590" y="1347470"/>
                    <a:pt x="157480" y="1358900"/>
                  </a:cubicBezTo>
                  <a:cubicBezTo>
                    <a:pt x="156210" y="1360170"/>
                    <a:pt x="153670" y="1361440"/>
                    <a:pt x="152400" y="1361440"/>
                  </a:cubicBezTo>
                  <a:cubicBezTo>
                    <a:pt x="157480" y="1367790"/>
                    <a:pt x="162560" y="1374140"/>
                    <a:pt x="166370" y="1377950"/>
                  </a:cubicBezTo>
                  <a:cubicBezTo>
                    <a:pt x="161290" y="1385570"/>
                    <a:pt x="157480" y="1391920"/>
                    <a:pt x="152400" y="1398270"/>
                  </a:cubicBezTo>
                  <a:cubicBezTo>
                    <a:pt x="158750" y="1400810"/>
                    <a:pt x="162560" y="1402080"/>
                    <a:pt x="167640" y="1403350"/>
                  </a:cubicBezTo>
                  <a:cubicBezTo>
                    <a:pt x="158750" y="1405890"/>
                    <a:pt x="151130" y="1408430"/>
                    <a:pt x="139700" y="1413510"/>
                  </a:cubicBezTo>
                  <a:cubicBezTo>
                    <a:pt x="161290" y="1418590"/>
                    <a:pt x="162560" y="1433830"/>
                    <a:pt x="165100" y="1449070"/>
                  </a:cubicBezTo>
                  <a:cubicBezTo>
                    <a:pt x="165100" y="1450340"/>
                    <a:pt x="171450" y="1451610"/>
                    <a:pt x="175260" y="1452880"/>
                  </a:cubicBezTo>
                  <a:cubicBezTo>
                    <a:pt x="175260" y="1455420"/>
                    <a:pt x="172720" y="1459230"/>
                    <a:pt x="173990" y="1461770"/>
                  </a:cubicBezTo>
                  <a:cubicBezTo>
                    <a:pt x="179070" y="1468120"/>
                    <a:pt x="187960" y="1471930"/>
                    <a:pt x="189230" y="1479550"/>
                  </a:cubicBezTo>
                  <a:cubicBezTo>
                    <a:pt x="196850" y="1501140"/>
                    <a:pt x="210820" y="1497330"/>
                    <a:pt x="226060" y="1492250"/>
                  </a:cubicBezTo>
                  <a:lnTo>
                    <a:pt x="233680" y="1503680"/>
                  </a:lnTo>
                  <a:cubicBezTo>
                    <a:pt x="236220" y="1502410"/>
                    <a:pt x="238760" y="1499870"/>
                    <a:pt x="240030" y="1498600"/>
                  </a:cubicBezTo>
                  <a:cubicBezTo>
                    <a:pt x="241300" y="1506220"/>
                    <a:pt x="254000" y="1515110"/>
                    <a:pt x="257810" y="1510030"/>
                  </a:cubicBezTo>
                  <a:cubicBezTo>
                    <a:pt x="266700" y="1497330"/>
                    <a:pt x="276860" y="1504950"/>
                    <a:pt x="287020" y="1506220"/>
                  </a:cubicBezTo>
                  <a:cubicBezTo>
                    <a:pt x="292100" y="1507490"/>
                    <a:pt x="299720" y="1508760"/>
                    <a:pt x="302260" y="1506220"/>
                  </a:cubicBezTo>
                  <a:cubicBezTo>
                    <a:pt x="308610" y="1499870"/>
                    <a:pt x="327660" y="1506220"/>
                    <a:pt x="322580" y="1488440"/>
                  </a:cubicBezTo>
                  <a:cubicBezTo>
                    <a:pt x="321310" y="1484630"/>
                    <a:pt x="316230" y="1480820"/>
                    <a:pt x="311150" y="1477010"/>
                  </a:cubicBezTo>
                  <a:lnTo>
                    <a:pt x="347980" y="1477010"/>
                  </a:lnTo>
                  <a:cubicBezTo>
                    <a:pt x="349250" y="1480820"/>
                    <a:pt x="349250" y="1485900"/>
                    <a:pt x="350520" y="1489710"/>
                  </a:cubicBezTo>
                  <a:cubicBezTo>
                    <a:pt x="344170" y="1490980"/>
                    <a:pt x="337820" y="1492250"/>
                    <a:pt x="331470" y="1494790"/>
                  </a:cubicBezTo>
                  <a:cubicBezTo>
                    <a:pt x="331470" y="1496060"/>
                    <a:pt x="332740" y="1497330"/>
                    <a:pt x="332740" y="1499870"/>
                  </a:cubicBezTo>
                  <a:cubicBezTo>
                    <a:pt x="335280" y="1499870"/>
                    <a:pt x="339090" y="1498600"/>
                    <a:pt x="341630" y="1498600"/>
                  </a:cubicBezTo>
                  <a:cubicBezTo>
                    <a:pt x="351790" y="1502410"/>
                    <a:pt x="365760" y="1492250"/>
                    <a:pt x="374650" y="1504950"/>
                  </a:cubicBezTo>
                  <a:cubicBezTo>
                    <a:pt x="391160" y="1527810"/>
                    <a:pt x="420370" y="1534160"/>
                    <a:pt x="447040" y="1521460"/>
                  </a:cubicBezTo>
                  <a:cubicBezTo>
                    <a:pt x="449580" y="1520190"/>
                    <a:pt x="454660" y="1524000"/>
                    <a:pt x="458470" y="1525270"/>
                  </a:cubicBezTo>
                  <a:cubicBezTo>
                    <a:pt x="459740" y="1525270"/>
                    <a:pt x="459740" y="1525270"/>
                    <a:pt x="461010" y="1526540"/>
                  </a:cubicBezTo>
                  <a:cubicBezTo>
                    <a:pt x="462280" y="1524000"/>
                    <a:pt x="462280" y="1521460"/>
                    <a:pt x="462280" y="1522730"/>
                  </a:cubicBezTo>
                  <a:cubicBezTo>
                    <a:pt x="471170" y="1522730"/>
                    <a:pt x="480060" y="1525270"/>
                    <a:pt x="488950" y="1524000"/>
                  </a:cubicBezTo>
                  <a:cubicBezTo>
                    <a:pt x="502920" y="1522730"/>
                    <a:pt x="516890" y="1517650"/>
                    <a:pt x="530860" y="1516380"/>
                  </a:cubicBezTo>
                  <a:cubicBezTo>
                    <a:pt x="552450" y="1513840"/>
                    <a:pt x="574040" y="1513840"/>
                    <a:pt x="595630" y="1508760"/>
                  </a:cubicBezTo>
                  <a:cubicBezTo>
                    <a:pt x="604520" y="1506220"/>
                    <a:pt x="610870" y="1507490"/>
                    <a:pt x="617220" y="1510030"/>
                  </a:cubicBezTo>
                  <a:cubicBezTo>
                    <a:pt x="577850" y="1526540"/>
                    <a:pt x="538480" y="1543050"/>
                    <a:pt x="499110" y="1558290"/>
                  </a:cubicBezTo>
                  <a:cubicBezTo>
                    <a:pt x="499110" y="1559560"/>
                    <a:pt x="500380" y="1560830"/>
                    <a:pt x="500380" y="1562100"/>
                  </a:cubicBezTo>
                  <a:cubicBezTo>
                    <a:pt x="502920" y="1562100"/>
                    <a:pt x="505460" y="1563370"/>
                    <a:pt x="510540" y="1564640"/>
                  </a:cubicBezTo>
                  <a:cubicBezTo>
                    <a:pt x="501650" y="1568450"/>
                    <a:pt x="497840" y="1569720"/>
                    <a:pt x="491490" y="1572260"/>
                  </a:cubicBezTo>
                  <a:cubicBezTo>
                    <a:pt x="502920" y="1579880"/>
                    <a:pt x="487680" y="1588770"/>
                    <a:pt x="494030" y="1598930"/>
                  </a:cubicBezTo>
                  <a:cubicBezTo>
                    <a:pt x="499110" y="1609090"/>
                    <a:pt x="495300" y="1624330"/>
                    <a:pt x="518160" y="1620520"/>
                  </a:cubicBezTo>
                  <a:cubicBezTo>
                    <a:pt x="495300" y="1631950"/>
                    <a:pt x="494030" y="1648460"/>
                    <a:pt x="509270" y="1666240"/>
                  </a:cubicBezTo>
                  <a:cubicBezTo>
                    <a:pt x="511810" y="1668780"/>
                    <a:pt x="513080" y="1673860"/>
                    <a:pt x="511810" y="1676400"/>
                  </a:cubicBezTo>
                  <a:cubicBezTo>
                    <a:pt x="509270" y="1685290"/>
                    <a:pt x="505460" y="1692910"/>
                    <a:pt x="502920" y="1699260"/>
                  </a:cubicBezTo>
                  <a:cubicBezTo>
                    <a:pt x="494030" y="1699260"/>
                    <a:pt x="488950" y="1697990"/>
                    <a:pt x="483870" y="1697990"/>
                  </a:cubicBezTo>
                  <a:cubicBezTo>
                    <a:pt x="471170" y="1699260"/>
                    <a:pt x="458470" y="1701800"/>
                    <a:pt x="445770" y="1704340"/>
                  </a:cubicBezTo>
                  <a:cubicBezTo>
                    <a:pt x="405130" y="1711960"/>
                    <a:pt x="363220" y="1719580"/>
                    <a:pt x="322580" y="1727200"/>
                  </a:cubicBezTo>
                  <a:cubicBezTo>
                    <a:pt x="288290" y="1733550"/>
                    <a:pt x="255270" y="1746250"/>
                    <a:pt x="220980" y="1748790"/>
                  </a:cubicBezTo>
                  <a:cubicBezTo>
                    <a:pt x="196850" y="1750060"/>
                    <a:pt x="175260" y="1762760"/>
                    <a:pt x="152400" y="1764030"/>
                  </a:cubicBezTo>
                  <a:cubicBezTo>
                    <a:pt x="137160" y="1765300"/>
                    <a:pt x="121920" y="1771650"/>
                    <a:pt x="107950" y="1778000"/>
                  </a:cubicBezTo>
                  <a:cubicBezTo>
                    <a:pt x="100330" y="1780540"/>
                    <a:pt x="93980" y="1786890"/>
                    <a:pt x="87630" y="1790700"/>
                  </a:cubicBezTo>
                  <a:cubicBezTo>
                    <a:pt x="86360" y="1790700"/>
                    <a:pt x="82550" y="1789430"/>
                    <a:pt x="81280" y="1790700"/>
                  </a:cubicBezTo>
                  <a:cubicBezTo>
                    <a:pt x="71120" y="1795780"/>
                    <a:pt x="62230" y="1800860"/>
                    <a:pt x="52070" y="1804670"/>
                  </a:cubicBezTo>
                  <a:cubicBezTo>
                    <a:pt x="44450" y="1808480"/>
                    <a:pt x="38100" y="1812290"/>
                    <a:pt x="30480" y="1816100"/>
                  </a:cubicBezTo>
                  <a:cubicBezTo>
                    <a:pt x="30480" y="1817370"/>
                    <a:pt x="31750" y="1818640"/>
                    <a:pt x="31750" y="1819910"/>
                  </a:cubicBezTo>
                  <a:cubicBezTo>
                    <a:pt x="29210" y="1819910"/>
                    <a:pt x="25400" y="1818640"/>
                    <a:pt x="21590" y="1817370"/>
                  </a:cubicBezTo>
                  <a:cubicBezTo>
                    <a:pt x="22860" y="1824990"/>
                    <a:pt x="24130" y="1830070"/>
                    <a:pt x="25400" y="1836420"/>
                  </a:cubicBezTo>
                  <a:cubicBezTo>
                    <a:pt x="24130" y="1836420"/>
                    <a:pt x="24130" y="1836420"/>
                    <a:pt x="22860" y="1837690"/>
                  </a:cubicBezTo>
                  <a:cubicBezTo>
                    <a:pt x="21590" y="1835150"/>
                    <a:pt x="20320" y="1832610"/>
                    <a:pt x="19050" y="1831340"/>
                  </a:cubicBezTo>
                  <a:cubicBezTo>
                    <a:pt x="7620" y="1844040"/>
                    <a:pt x="0" y="1855470"/>
                    <a:pt x="17780" y="1863090"/>
                  </a:cubicBezTo>
                  <a:cubicBezTo>
                    <a:pt x="16510" y="1869440"/>
                    <a:pt x="16510" y="1874520"/>
                    <a:pt x="16510" y="1878330"/>
                  </a:cubicBezTo>
                  <a:lnTo>
                    <a:pt x="20320" y="1905000"/>
                  </a:lnTo>
                  <a:cubicBezTo>
                    <a:pt x="21590" y="1916430"/>
                    <a:pt x="19050" y="1927860"/>
                    <a:pt x="33020" y="1931671"/>
                  </a:cubicBezTo>
                  <a:cubicBezTo>
                    <a:pt x="29210" y="1938021"/>
                    <a:pt x="29210" y="1967231"/>
                    <a:pt x="34290" y="1968500"/>
                  </a:cubicBezTo>
                  <a:cubicBezTo>
                    <a:pt x="43180" y="1972310"/>
                    <a:pt x="45720" y="1983740"/>
                    <a:pt x="53340" y="1988821"/>
                  </a:cubicBezTo>
                  <a:cubicBezTo>
                    <a:pt x="54610" y="1990091"/>
                    <a:pt x="55880" y="1992631"/>
                    <a:pt x="55880" y="1992631"/>
                  </a:cubicBezTo>
                  <a:cubicBezTo>
                    <a:pt x="45720" y="2004060"/>
                    <a:pt x="60960" y="1998981"/>
                    <a:pt x="63500" y="2004060"/>
                  </a:cubicBezTo>
                  <a:cubicBezTo>
                    <a:pt x="60960" y="2010410"/>
                    <a:pt x="55880" y="2016760"/>
                    <a:pt x="54610" y="2024381"/>
                  </a:cubicBezTo>
                  <a:cubicBezTo>
                    <a:pt x="53340" y="2032001"/>
                    <a:pt x="54610" y="2038351"/>
                    <a:pt x="66040" y="2034541"/>
                  </a:cubicBezTo>
                  <a:cubicBezTo>
                    <a:pt x="64770" y="2045971"/>
                    <a:pt x="63500" y="2056131"/>
                    <a:pt x="62230" y="2067561"/>
                  </a:cubicBezTo>
                  <a:cubicBezTo>
                    <a:pt x="63500" y="2067561"/>
                    <a:pt x="64770" y="2066291"/>
                    <a:pt x="64770" y="2066291"/>
                  </a:cubicBezTo>
                  <a:cubicBezTo>
                    <a:pt x="68580" y="2075181"/>
                    <a:pt x="71120" y="2082801"/>
                    <a:pt x="74930" y="2090421"/>
                  </a:cubicBezTo>
                  <a:cubicBezTo>
                    <a:pt x="81280" y="2090421"/>
                    <a:pt x="87630" y="2091691"/>
                    <a:pt x="95250" y="2092960"/>
                  </a:cubicBezTo>
                  <a:lnTo>
                    <a:pt x="95250" y="2096771"/>
                  </a:lnTo>
                  <a:cubicBezTo>
                    <a:pt x="91440" y="2098041"/>
                    <a:pt x="87630" y="2099310"/>
                    <a:pt x="83820" y="2100581"/>
                  </a:cubicBezTo>
                  <a:cubicBezTo>
                    <a:pt x="85090" y="2101851"/>
                    <a:pt x="87630" y="2101851"/>
                    <a:pt x="87630" y="2101851"/>
                  </a:cubicBezTo>
                  <a:cubicBezTo>
                    <a:pt x="88900" y="2120901"/>
                    <a:pt x="105410" y="2118361"/>
                    <a:pt x="116840" y="2123441"/>
                  </a:cubicBezTo>
                  <a:cubicBezTo>
                    <a:pt x="121920" y="2125981"/>
                    <a:pt x="128270" y="2127251"/>
                    <a:pt x="132080" y="2125981"/>
                  </a:cubicBezTo>
                  <a:cubicBezTo>
                    <a:pt x="139700" y="2122171"/>
                    <a:pt x="144780" y="2123441"/>
                    <a:pt x="144780" y="2131060"/>
                  </a:cubicBezTo>
                  <a:cubicBezTo>
                    <a:pt x="144780" y="2134871"/>
                    <a:pt x="142240" y="2139950"/>
                    <a:pt x="140970" y="2142490"/>
                  </a:cubicBezTo>
                  <a:cubicBezTo>
                    <a:pt x="149860" y="2142490"/>
                    <a:pt x="163830" y="2146300"/>
                    <a:pt x="171450" y="2141220"/>
                  </a:cubicBezTo>
                  <a:cubicBezTo>
                    <a:pt x="189230" y="2129790"/>
                    <a:pt x="205740" y="2139950"/>
                    <a:pt x="222250" y="2136140"/>
                  </a:cubicBezTo>
                  <a:cubicBezTo>
                    <a:pt x="231140" y="2133600"/>
                    <a:pt x="238760" y="2133600"/>
                    <a:pt x="251460" y="2131060"/>
                  </a:cubicBezTo>
                  <a:cubicBezTo>
                    <a:pt x="257810" y="2136140"/>
                    <a:pt x="264160" y="2134871"/>
                    <a:pt x="265430" y="2128521"/>
                  </a:cubicBezTo>
                  <a:cubicBezTo>
                    <a:pt x="275590" y="2128521"/>
                    <a:pt x="284480" y="2128521"/>
                    <a:pt x="293370" y="2127250"/>
                  </a:cubicBezTo>
                  <a:cubicBezTo>
                    <a:pt x="307340" y="2124710"/>
                    <a:pt x="320040" y="2120900"/>
                    <a:pt x="334010" y="2119630"/>
                  </a:cubicBezTo>
                  <a:cubicBezTo>
                    <a:pt x="342900" y="2118360"/>
                    <a:pt x="353060" y="2120900"/>
                    <a:pt x="363220" y="2119630"/>
                  </a:cubicBezTo>
                  <a:cubicBezTo>
                    <a:pt x="368300" y="2118360"/>
                    <a:pt x="372110" y="2110740"/>
                    <a:pt x="377190" y="2106930"/>
                  </a:cubicBezTo>
                  <a:cubicBezTo>
                    <a:pt x="382270" y="2119630"/>
                    <a:pt x="392430" y="2120900"/>
                    <a:pt x="408940" y="2112010"/>
                  </a:cubicBezTo>
                  <a:cubicBezTo>
                    <a:pt x="402590" y="2106930"/>
                    <a:pt x="394970" y="2103120"/>
                    <a:pt x="388620" y="2099310"/>
                  </a:cubicBezTo>
                  <a:cubicBezTo>
                    <a:pt x="394970" y="2096770"/>
                    <a:pt x="400050" y="2092960"/>
                    <a:pt x="405130" y="2091690"/>
                  </a:cubicBezTo>
                  <a:cubicBezTo>
                    <a:pt x="410210" y="2091690"/>
                    <a:pt x="414020" y="2092960"/>
                    <a:pt x="417830" y="2092960"/>
                  </a:cubicBezTo>
                  <a:cubicBezTo>
                    <a:pt x="421640" y="2092960"/>
                    <a:pt x="425450" y="2092960"/>
                    <a:pt x="429260" y="2091690"/>
                  </a:cubicBezTo>
                  <a:cubicBezTo>
                    <a:pt x="433070" y="2090420"/>
                    <a:pt x="435610" y="2089150"/>
                    <a:pt x="438150" y="2086610"/>
                  </a:cubicBezTo>
                  <a:cubicBezTo>
                    <a:pt x="438150" y="2090420"/>
                    <a:pt x="439420" y="2095500"/>
                    <a:pt x="439420" y="2099310"/>
                  </a:cubicBezTo>
                  <a:cubicBezTo>
                    <a:pt x="439420" y="2103120"/>
                    <a:pt x="436880" y="2106930"/>
                    <a:pt x="435610" y="2110740"/>
                  </a:cubicBezTo>
                  <a:cubicBezTo>
                    <a:pt x="439420" y="2110740"/>
                    <a:pt x="443230" y="2110740"/>
                    <a:pt x="448310" y="2109470"/>
                  </a:cubicBezTo>
                  <a:cubicBezTo>
                    <a:pt x="453390" y="2117090"/>
                    <a:pt x="439420" y="2133600"/>
                    <a:pt x="458470" y="2134870"/>
                  </a:cubicBezTo>
                  <a:cubicBezTo>
                    <a:pt x="457200" y="2139950"/>
                    <a:pt x="455930" y="2143760"/>
                    <a:pt x="454660" y="2148840"/>
                  </a:cubicBezTo>
                  <a:cubicBezTo>
                    <a:pt x="462280" y="2148840"/>
                    <a:pt x="469900" y="2150110"/>
                    <a:pt x="481330" y="2151380"/>
                  </a:cubicBezTo>
                  <a:cubicBezTo>
                    <a:pt x="476250" y="2157730"/>
                    <a:pt x="472440" y="2162810"/>
                    <a:pt x="467360" y="2167890"/>
                  </a:cubicBezTo>
                  <a:cubicBezTo>
                    <a:pt x="471170" y="2166620"/>
                    <a:pt x="474980" y="2166620"/>
                    <a:pt x="482600" y="2165350"/>
                  </a:cubicBezTo>
                  <a:cubicBezTo>
                    <a:pt x="466090" y="2180590"/>
                    <a:pt x="483870" y="2181860"/>
                    <a:pt x="490220" y="2190750"/>
                  </a:cubicBezTo>
                  <a:cubicBezTo>
                    <a:pt x="494030" y="2180590"/>
                    <a:pt x="496570" y="2174240"/>
                    <a:pt x="497840" y="2169160"/>
                  </a:cubicBezTo>
                  <a:cubicBezTo>
                    <a:pt x="504190" y="2175510"/>
                    <a:pt x="511810" y="2183130"/>
                    <a:pt x="519430" y="2192020"/>
                  </a:cubicBezTo>
                  <a:cubicBezTo>
                    <a:pt x="520700" y="2192020"/>
                    <a:pt x="523240" y="2189480"/>
                    <a:pt x="524510" y="2190750"/>
                  </a:cubicBezTo>
                  <a:cubicBezTo>
                    <a:pt x="538480" y="2197100"/>
                    <a:pt x="544830" y="2190750"/>
                    <a:pt x="549910" y="2178050"/>
                  </a:cubicBezTo>
                  <a:cubicBezTo>
                    <a:pt x="551180" y="2175510"/>
                    <a:pt x="557530" y="2174240"/>
                    <a:pt x="558800" y="2172970"/>
                  </a:cubicBezTo>
                  <a:cubicBezTo>
                    <a:pt x="556260" y="2180590"/>
                    <a:pt x="552450" y="2188210"/>
                    <a:pt x="548640" y="2197100"/>
                  </a:cubicBezTo>
                  <a:cubicBezTo>
                    <a:pt x="533400" y="2199640"/>
                    <a:pt x="515620" y="2203450"/>
                    <a:pt x="497840" y="2207260"/>
                  </a:cubicBezTo>
                  <a:cubicBezTo>
                    <a:pt x="481330" y="2211070"/>
                    <a:pt x="464820" y="2217420"/>
                    <a:pt x="447040" y="2219960"/>
                  </a:cubicBezTo>
                  <a:cubicBezTo>
                    <a:pt x="422910" y="2223770"/>
                    <a:pt x="398780" y="2226310"/>
                    <a:pt x="373380" y="2230120"/>
                  </a:cubicBezTo>
                  <a:cubicBezTo>
                    <a:pt x="344170" y="2235200"/>
                    <a:pt x="314960" y="2240280"/>
                    <a:pt x="285750" y="2246630"/>
                  </a:cubicBezTo>
                  <a:cubicBezTo>
                    <a:pt x="261620" y="2251710"/>
                    <a:pt x="238760" y="2259330"/>
                    <a:pt x="214630" y="2264410"/>
                  </a:cubicBezTo>
                  <a:cubicBezTo>
                    <a:pt x="198120" y="2268220"/>
                    <a:pt x="181610" y="2269490"/>
                    <a:pt x="166370" y="2275840"/>
                  </a:cubicBezTo>
                  <a:cubicBezTo>
                    <a:pt x="151130" y="2282190"/>
                    <a:pt x="129540" y="2280920"/>
                    <a:pt x="124460" y="2302510"/>
                  </a:cubicBezTo>
                  <a:cubicBezTo>
                    <a:pt x="115570" y="2297430"/>
                    <a:pt x="109220" y="2299970"/>
                    <a:pt x="107950" y="2308860"/>
                  </a:cubicBezTo>
                  <a:cubicBezTo>
                    <a:pt x="107950" y="2311400"/>
                    <a:pt x="106680" y="2313940"/>
                    <a:pt x="104140" y="2313940"/>
                  </a:cubicBezTo>
                  <a:cubicBezTo>
                    <a:pt x="90170" y="2317750"/>
                    <a:pt x="93980" y="2325370"/>
                    <a:pt x="100330" y="2332990"/>
                  </a:cubicBezTo>
                  <a:cubicBezTo>
                    <a:pt x="107950" y="2341880"/>
                    <a:pt x="107950" y="2350770"/>
                    <a:pt x="106680" y="2360930"/>
                  </a:cubicBezTo>
                  <a:cubicBezTo>
                    <a:pt x="104140" y="2374900"/>
                    <a:pt x="101600" y="2390140"/>
                    <a:pt x="99060" y="2404110"/>
                  </a:cubicBezTo>
                  <a:cubicBezTo>
                    <a:pt x="99060" y="2407920"/>
                    <a:pt x="102870" y="2411730"/>
                    <a:pt x="105410" y="2415540"/>
                  </a:cubicBezTo>
                  <a:lnTo>
                    <a:pt x="109220" y="2423160"/>
                  </a:lnTo>
                  <a:lnTo>
                    <a:pt x="109220" y="2444750"/>
                  </a:lnTo>
                  <a:cubicBezTo>
                    <a:pt x="114300" y="2444750"/>
                    <a:pt x="120650" y="2443480"/>
                    <a:pt x="127000" y="2443480"/>
                  </a:cubicBezTo>
                  <a:cubicBezTo>
                    <a:pt x="127000" y="2443480"/>
                    <a:pt x="127000" y="2444750"/>
                    <a:pt x="128270" y="2444750"/>
                  </a:cubicBezTo>
                  <a:cubicBezTo>
                    <a:pt x="124460" y="2446020"/>
                    <a:pt x="121920" y="2447290"/>
                    <a:pt x="118110" y="2449830"/>
                  </a:cubicBezTo>
                  <a:cubicBezTo>
                    <a:pt x="125730" y="2458720"/>
                    <a:pt x="111760" y="2481580"/>
                    <a:pt x="142240" y="2476500"/>
                  </a:cubicBezTo>
                  <a:cubicBezTo>
                    <a:pt x="133350" y="2484120"/>
                    <a:pt x="128270" y="2489200"/>
                    <a:pt x="124460" y="2491740"/>
                  </a:cubicBezTo>
                  <a:cubicBezTo>
                    <a:pt x="127000" y="2498090"/>
                    <a:pt x="129540" y="2501900"/>
                    <a:pt x="130810" y="2505710"/>
                  </a:cubicBezTo>
                  <a:cubicBezTo>
                    <a:pt x="125730" y="2509520"/>
                    <a:pt x="121920" y="2513330"/>
                    <a:pt x="118110" y="2515870"/>
                  </a:cubicBezTo>
                  <a:cubicBezTo>
                    <a:pt x="123190" y="2520950"/>
                    <a:pt x="128270" y="2524760"/>
                    <a:pt x="130810" y="2528570"/>
                  </a:cubicBezTo>
                  <a:cubicBezTo>
                    <a:pt x="135890" y="2523490"/>
                    <a:pt x="140970" y="2518410"/>
                    <a:pt x="146050" y="2518410"/>
                  </a:cubicBezTo>
                  <a:cubicBezTo>
                    <a:pt x="151130" y="2518410"/>
                    <a:pt x="157480" y="2527300"/>
                    <a:pt x="163830" y="2532380"/>
                  </a:cubicBezTo>
                  <a:cubicBezTo>
                    <a:pt x="163830" y="2533650"/>
                    <a:pt x="160020" y="2534920"/>
                    <a:pt x="158750" y="2534920"/>
                  </a:cubicBezTo>
                  <a:cubicBezTo>
                    <a:pt x="149860" y="2524760"/>
                    <a:pt x="140970" y="2523490"/>
                    <a:pt x="132080" y="2534920"/>
                  </a:cubicBezTo>
                  <a:cubicBezTo>
                    <a:pt x="132080" y="2534920"/>
                    <a:pt x="130810" y="2534920"/>
                    <a:pt x="130810" y="2533650"/>
                  </a:cubicBezTo>
                  <a:cubicBezTo>
                    <a:pt x="130810" y="2532380"/>
                    <a:pt x="130810" y="2532380"/>
                    <a:pt x="129540" y="2531110"/>
                  </a:cubicBezTo>
                  <a:cubicBezTo>
                    <a:pt x="124460" y="2536190"/>
                    <a:pt x="125730" y="2540000"/>
                    <a:pt x="132080" y="2543810"/>
                  </a:cubicBezTo>
                  <a:cubicBezTo>
                    <a:pt x="140970" y="2548890"/>
                    <a:pt x="139700" y="2552700"/>
                    <a:pt x="134620" y="2559050"/>
                  </a:cubicBezTo>
                  <a:cubicBezTo>
                    <a:pt x="137160" y="2560320"/>
                    <a:pt x="140970" y="2562860"/>
                    <a:pt x="140970" y="2564130"/>
                  </a:cubicBezTo>
                  <a:cubicBezTo>
                    <a:pt x="140970" y="2570480"/>
                    <a:pt x="153670" y="2574290"/>
                    <a:pt x="143510" y="2581910"/>
                  </a:cubicBezTo>
                  <a:cubicBezTo>
                    <a:pt x="148590" y="2588260"/>
                    <a:pt x="151130" y="2594610"/>
                    <a:pt x="162560" y="2597150"/>
                  </a:cubicBezTo>
                  <a:cubicBezTo>
                    <a:pt x="172720" y="2599690"/>
                    <a:pt x="175260" y="2594610"/>
                    <a:pt x="181610" y="2593340"/>
                  </a:cubicBezTo>
                  <a:cubicBezTo>
                    <a:pt x="187960" y="2592070"/>
                    <a:pt x="195580" y="2595880"/>
                    <a:pt x="201930" y="2597150"/>
                  </a:cubicBezTo>
                  <a:cubicBezTo>
                    <a:pt x="204470" y="2597150"/>
                    <a:pt x="207010" y="2593340"/>
                    <a:pt x="207010" y="2592070"/>
                  </a:cubicBezTo>
                  <a:cubicBezTo>
                    <a:pt x="215900" y="2593340"/>
                    <a:pt x="224790" y="2595880"/>
                    <a:pt x="232410" y="2594610"/>
                  </a:cubicBezTo>
                  <a:cubicBezTo>
                    <a:pt x="243840" y="2593340"/>
                    <a:pt x="250190" y="2597150"/>
                    <a:pt x="251460" y="2607310"/>
                  </a:cubicBezTo>
                  <a:cubicBezTo>
                    <a:pt x="252730" y="2618740"/>
                    <a:pt x="259080" y="2620010"/>
                    <a:pt x="267970" y="2618740"/>
                  </a:cubicBezTo>
                  <a:cubicBezTo>
                    <a:pt x="275590" y="2617470"/>
                    <a:pt x="281940" y="2614930"/>
                    <a:pt x="289560" y="2613660"/>
                  </a:cubicBezTo>
                  <a:cubicBezTo>
                    <a:pt x="285750" y="2609850"/>
                    <a:pt x="280670" y="2606040"/>
                    <a:pt x="274320" y="2600960"/>
                  </a:cubicBezTo>
                  <a:cubicBezTo>
                    <a:pt x="280670" y="2599690"/>
                    <a:pt x="287020" y="2597150"/>
                    <a:pt x="292100" y="2597150"/>
                  </a:cubicBezTo>
                  <a:cubicBezTo>
                    <a:pt x="302260" y="2595880"/>
                    <a:pt x="311150" y="2594610"/>
                    <a:pt x="321310" y="2594610"/>
                  </a:cubicBezTo>
                  <a:cubicBezTo>
                    <a:pt x="325120" y="2594610"/>
                    <a:pt x="328930" y="2597150"/>
                    <a:pt x="332740" y="2600960"/>
                  </a:cubicBezTo>
                  <a:cubicBezTo>
                    <a:pt x="316230" y="2600960"/>
                    <a:pt x="300990" y="2600960"/>
                    <a:pt x="289560" y="2613660"/>
                  </a:cubicBezTo>
                  <a:cubicBezTo>
                    <a:pt x="293370" y="2614930"/>
                    <a:pt x="298450" y="2616200"/>
                    <a:pt x="302260" y="2616200"/>
                  </a:cubicBezTo>
                  <a:cubicBezTo>
                    <a:pt x="323850" y="2614930"/>
                    <a:pt x="346710" y="2613660"/>
                    <a:pt x="368300" y="2612390"/>
                  </a:cubicBezTo>
                  <a:cubicBezTo>
                    <a:pt x="389890" y="2611120"/>
                    <a:pt x="410210" y="2608580"/>
                    <a:pt x="433070" y="2607310"/>
                  </a:cubicBezTo>
                  <a:cubicBezTo>
                    <a:pt x="439420" y="2633980"/>
                    <a:pt x="445770" y="2659380"/>
                    <a:pt x="450850" y="2684780"/>
                  </a:cubicBezTo>
                  <a:cubicBezTo>
                    <a:pt x="448310" y="2686050"/>
                    <a:pt x="445770" y="2687320"/>
                    <a:pt x="443230" y="2687320"/>
                  </a:cubicBezTo>
                  <a:cubicBezTo>
                    <a:pt x="447040" y="2692400"/>
                    <a:pt x="452120" y="2697480"/>
                    <a:pt x="453390" y="2702560"/>
                  </a:cubicBezTo>
                  <a:cubicBezTo>
                    <a:pt x="454660" y="2710180"/>
                    <a:pt x="453390" y="2717800"/>
                    <a:pt x="453390" y="2722880"/>
                  </a:cubicBezTo>
                  <a:cubicBezTo>
                    <a:pt x="462280" y="2725420"/>
                    <a:pt x="467360" y="2726690"/>
                    <a:pt x="473710" y="2727960"/>
                  </a:cubicBezTo>
                  <a:cubicBezTo>
                    <a:pt x="472440" y="2727960"/>
                    <a:pt x="471170" y="2729230"/>
                    <a:pt x="468630" y="2729230"/>
                  </a:cubicBezTo>
                  <a:cubicBezTo>
                    <a:pt x="469900" y="2738120"/>
                    <a:pt x="472440" y="2748280"/>
                    <a:pt x="473710" y="2760980"/>
                  </a:cubicBezTo>
                  <a:lnTo>
                    <a:pt x="494030" y="2760980"/>
                  </a:lnTo>
                  <a:cubicBezTo>
                    <a:pt x="497840" y="2760980"/>
                    <a:pt x="501650" y="2763520"/>
                    <a:pt x="502920" y="2764790"/>
                  </a:cubicBezTo>
                  <a:cubicBezTo>
                    <a:pt x="508000" y="2780030"/>
                    <a:pt x="519430" y="2785110"/>
                    <a:pt x="534670" y="2781300"/>
                  </a:cubicBezTo>
                  <a:cubicBezTo>
                    <a:pt x="541020" y="2780030"/>
                    <a:pt x="548640" y="2780030"/>
                    <a:pt x="554990" y="2780030"/>
                  </a:cubicBezTo>
                  <a:lnTo>
                    <a:pt x="570230" y="2780030"/>
                  </a:lnTo>
                  <a:cubicBezTo>
                    <a:pt x="575310" y="2780030"/>
                    <a:pt x="580390" y="2778760"/>
                    <a:pt x="585470" y="2777490"/>
                  </a:cubicBezTo>
                  <a:cubicBezTo>
                    <a:pt x="586740" y="2773680"/>
                    <a:pt x="586740" y="2769870"/>
                    <a:pt x="588010" y="2764790"/>
                  </a:cubicBezTo>
                  <a:cubicBezTo>
                    <a:pt x="591820" y="2764790"/>
                    <a:pt x="594360" y="2763520"/>
                    <a:pt x="598170" y="2763520"/>
                  </a:cubicBezTo>
                  <a:cubicBezTo>
                    <a:pt x="622300" y="2760980"/>
                    <a:pt x="647700" y="2757170"/>
                    <a:pt x="673100" y="2754630"/>
                  </a:cubicBezTo>
                  <a:cubicBezTo>
                    <a:pt x="673100" y="2754630"/>
                    <a:pt x="674370" y="2757170"/>
                    <a:pt x="675640" y="2760980"/>
                  </a:cubicBezTo>
                  <a:cubicBezTo>
                    <a:pt x="671830" y="2762250"/>
                    <a:pt x="669290" y="2763520"/>
                    <a:pt x="666750" y="2764790"/>
                  </a:cubicBezTo>
                  <a:cubicBezTo>
                    <a:pt x="676910" y="2774950"/>
                    <a:pt x="690880" y="2776220"/>
                    <a:pt x="699770" y="2768600"/>
                  </a:cubicBezTo>
                  <a:cubicBezTo>
                    <a:pt x="694690" y="2764790"/>
                    <a:pt x="690880" y="2762250"/>
                    <a:pt x="684530" y="2758440"/>
                  </a:cubicBezTo>
                  <a:lnTo>
                    <a:pt x="688340" y="2754630"/>
                  </a:lnTo>
                  <a:lnTo>
                    <a:pt x="698500" y="2754630"/>
                  </a:lnTo>
                  <a:lnTo>
                    <a:pt x="698500" y="2753360"/>
                  </a:lnTo>
                  <a:cubicBezTo>
                    <a:pt x="703580" y="2754630"/>
                    <a:pt x="707390" y="2757170"/>
                    <a:pt x="712470" y="2753360"/>
                  </a:cubicBezTo>
                  <a:lnTo>
                    <a:pt x="717550" y="2753360"/>
                  </a:lnTo>
                  <a:lnTo>
                    <a:pt x="762000" y="2755900"/>
                  </a:lnTo>
                  <a:cubicBezTo>
                    <a:pt x="767080" y="2755900"/>
                    <a:pt x="769620" y="2754630"/>
                    <a:pt x="772160" y="2752090"/>
                  </a:cubicBezTo>
                  <a:cubicBezTo>
                    <a:pt x="778510" y="2762250"/>
                    <a:pt x="783590" y="2771140"/>
                    <a:pt x="789940" y="2782570"/>
                  </a:cubicBezTo>
                  <a:cubicBezTo>
                    <a:pt x="788670" y="2782570"/>
                    <a:pt x="786130" y="2783840"/>
                    <a:pt x="783590" y="2783840"/>
                  </a:cubicBezTo>
                  <a:cubicBezTo>
                    <a:pt x="800100" y="2810510"/>
                    <a:pt x="810260" y="2838450"/>
                    <a:pt x="795020" y="2868930"/>
                  </a:cubicBezTo>
                  <a:cubicBezTo>
                    <a:pt x="796290" y="2879090"/>
                    <a:pt x="798830" y="2889250"/>
                    <a:pt x="800100" y="2901950"/>
                  </a:cubicBezTo>
                  <a:lnTo>
                    <a:pt x="812800" y="2901950"/>
                  </a:lnTo>
                  <a:cubicBezTo>
                    <a:pt x="810260" y="2908300"/>
                    <a:pt x="807720" y="2912110"/>
                    <a:pt x="806450" y="2915920"/>
                  </a:cubicBezTo>
                  <a:cubicBezTo>
                    <a:pt x="806450" y="2922270"/>
                    <a:pt x="820420" y="2924810"/>
                    <a:pt x="810260" y="2933700"/>
                  </a:cubicBezTo>
                  <a:lnTo>
                    <a:pt x="812800" y="2938780"/>
                  </a:lnTo>
                  <a:cubicBezTo>
                    <a:pt x="825500" y="2955290"/>
                    <a:pt x="839470" y="2970530"/>
                    <a:pt x="853440" y="2989580"/>
                  </a:cubicBezTo>
                  <a:cubicBezTo>
                    <a:pt x="843280" y="2994660"/>
                    <a:pt x="834390" y="2999740"/>
                    <a:pt x="822960" y="3004820"/>
                  </a:cubicBezTo>
                  <a:cubicBezTo>
                    <a:pt x="834390" y="3006090"/>
                    <a:pt x="835660" y="3012440"/>
                    <a:pt x="831850" y="3021330"/>
                  </a:cubicBezTo>
                  <a:cubicBezTo>
                    <a:pt x="830580" y="3023870"/>
                    <a:pt x="833120" y="3030220"/>
                    <a:pt x="834390" y="3031490"/>
                  </a:cubicBezTo>
                  <a:cubicBezTo>
                    <a:pt x="848360" y="3035300"/>
                    <a:pt x="861060" y="3049270"/>
                    <a:pt x="877570" y="3044190"/>
                  </a:cubicBezTo>
                  <a:cubicBezTo>
                    <a:pt x="877570" y="3046730"/>
                    <a:pt x="876300" y="3050540"/>
                    <a:pt x="875030" y="3051810"/>
                  </a:cubicBezTo>
                  <a:cubicBezTo>
                    <a:pt x="864870" y="3056890"/>
                    <a:pt x="854710" y="3060700"/>
                    <a:pt x="844550" y="3065780"/>
                  </a:cubicBezTo>
                  <a:lnTo>
                    <a:pt x="859790" y="3073400"/>
                  </a:lnTo>
                  <a:cubicBezTo>
                    <a:pt x="862330" y="3069590"/>
                    <a:pt x="863600" y="3065780"/>
                    <a:pt x="866140" y="3061970"/>
                  </a:cubicBezTo>
                  <a:cubicBezTo>
                    <a:pt x="873760" y="3065780"/>
                    <a:pt x="880110" y="3068320"/>
                    <a:pt x="887730" y="3072130"/>
                  </a:cubicBezTo>
                  <a:cubicBezTo>
                    <a:pt x="883919" y="3074670"/>
                    <a:pt x="881380" y="3075940"/>
                    <a:pt x="878840" y="3077210"/>
                  </a:cubicBezTo>
                  <a:cubicBezTo>
                    <a:pt x="881380" y="3078480"/>
                    <a:pt x="883920" y="3081020"/>
                    <a:pt x="887730" y="3082290"/>
                  </a:cubicBezTo>
                  <a:cubicBezTo>
                    <a:pt x="891539" y="3083560"/>
                    <a:pt x="895349" y="3082290"/>
                    <a:pt x="897890" y="3083560"/>
                  </a:cubicBezTo>
                  <a:cubicBezTo>
                    <a:pt x="904240" y="3077210"/>
                    <a:pt x="909320" y="3069590"/>
                    <a:pt x="915670" y="3065780"/>
                  </a:cubicBezTo>
                  <a:cubicBezTo>
                    <a:pt x="923290" y="3061970"/>
                    <a:pt x="1130300" y="3040380"/>
                    <a:pt x="1137920" y="3039110"/>
                  </a:cubicBezTo>
                  <a:cubicBezTo>
                    <a:pt x="1148080" y="3037840"/>
                    <a:pt x="1159510" y="3039110"/>
                    <a:pt x="1169670" y="3040380"/>
                  </a:cubicBezTo>
                  <a:lnTo>
                    <a:pt x="1143000" y="3051810"/>
                  </a:lnTo>
                  <a:lnTo>
                    <a:pt x="1146810" y="3059430"/>
                  </a:lnTo>
                  <a:cubicBezTo>
                    <a:pt x="1159510" y="3058160"/>
                    <a:pt x="1169670" y="3058160"/>
                    <a:pt x="1179830" y="3055620"/>
                  </a:cubicBezTo>
                  <a:cubicBezTo>
                    <a:pt x="1186180" y="3054350"/>
                    <a:pt x="1196340" y="3055620"/>
                    <a:pt x="1197610" y="3045460"/>
                  </a:cubicBezTo>
                  <a:cubicBezTo>
                    <a:pt x="1206500" y="3051810"/>
                    <a:pt x="1215390" y="3053080"/>
                    <a:pt x="1226820" y="3048000"/>
                  </a:cubicBezTo>
                  <a:cubicBezTo>
                    <a:pt x="1233170" y="3045460"/>
                    <a:pt x="1240790" y="3045460"/>
                    <a:pt x="1247140" y="3044190"/>
                  </a:cubicBezTo>
                  <a:cubicBezTo>
                    <a:pt x="1262380" y="3042920"/>
                    <a:pt x="1277620" y="3041650"/>
                    <a:pt x="1292860" y="3039110"/>
                  </a:cubicBezTo>
                  <a:lnTo>
                    <a:pt x="1308100" y="3039110"/>
                  </a:lnTo>
                  <a:cubicBezTo>
                    <a:pt x="1309370" y="3036570"/>
                    <a:pt x="1309370" y="3032760"/>
                    <a:pt x="1309370" y="3032760"/>
                  </a:cubicBezTo>
                  <a:cubicBezTo>
                    <a:pt x="1323340" y="3032760"/>
                    <a:pt x="1334770" y="3034030"/>
                    <a:pt x="1347470" y="3034030"/>
                  </a:cubicBezTo>
                  <a:cubicBezTo>
                    <a:pt x="1361440" y="3034030"/>
                    <a:pt x="1367790" y="3025140"/>
                    <a:pt x="1362710" y="3011170"/>
                  </a:cubicBezTo>
                  <a:cubicBezTo>
                    <a:pt x="1366520" y="3011170"/>
                    <a:pt x="1371599" y="3012440"/>
                    <a:pt x="1374140" y="3012440"/>
                  </a:cubicBezTo>
                  <a:cubicBezTo>
                    <a:pt x="1375410" y="3017520"/>
                    <a:pt x="1374140" y="3023870"/>
                    <a:pt x="1376680" y="3025140"/>
                  </a:cubicBezTo>
                  <a:cubicBezTo>
                    <a:pt x="1380490" y="3027680"/>
                    <a:pt x="1386840" y="3027680"/>
                    <a:pt x="1391919" y="3026410"/>
                  </a:cubicBezTo>
                  <a:cubicBezTo>
                    <a:pt x="1398269" y="3025140"/>
                    <a:pt x="1405889" y="3018790"/>
                    <a:pt x="1408430" y="3021330"/>
                  </a:cubicBezTo>
                  <a:cubicBezTo>
                    <a:pt x="1421130" y="3031490"/>
                    <a:pt x="1430019" y="3022600"/>
                    <a:pt x="1436369" y="3017520"/>
                  </a:cubicBezTo>
                  <a:cubicBezTo>
                    <a:pt x="1441449" y="3018790"/>
                    <a:pt x="1443989" y="3022600"/>
                    <a:pt x="1446530" y="3021330"/>
                  </a:cubicBezTo>
                  <a:cubicBezTo>
                    <a:pt x="1452880" y="3020060"/>
                    <a:pt x="1460499" y="3018790"/>
                    <a:pt x="1466849" y="3017520"/>
                  </a:cubicBezTo>
                  <a:cubicBezTo>
                    <a:pt x="1480819" y="3013710"/>
                    <a:pt x="1496060" y="3011170"/>
                    <a:pt x="1510030" y="3011170"/>
                  </a:cubicBezTo>
                  <a:cubicBezTo>
                    <a:pt x="1529080" y="3009900"/>
                    <a:pt x="1546860" y="3004820"/>
                    <a:pt x="1565910" y="3003550"/>
                  </a:cubicBezTo>
                  <a:cubicBezTo>
                    <a:pt x="1574799" y="3002280"/>
                    <a:pt x="1583690" y="3004820"/>
                    <a:pt x="1592580" y="3006090"/>
                  </a:cubicBezTo>
                  <a:cubicBezTo>
                    <a:pt x="1595119" y="3006090"/>
                    <a:pt x="1598930" y="3006090"/>
                    <a:pt x="1598930" y="3004820"/>
                  </a:cubicBezTo>
                  <a:cubicBezTo>
                    <a:pt x="1598930" y="2992120"/>
                    <a:pt x="1619249" y="2998470"/>
                    <a:pt x="1616710" y="2984500"/>
                  </a:cubicBezTo>
                  <a:cubicBezTo>
                    <a:pt x="1619249" y="2985770"/>
                    <a:pt x="1621790" y="2985770"/>
                    <a:pt x="1623060" y="2988310"/>
                  </a:cubicBezTo>
                  <a:cubicBezTo>
                    <a:pt x="1626870" y="2992120"/>
                    <a:pt x="1629410" y="2995930"/>
                    <a:pt x="1633220" y="2999740"/>
                  </a:cubicBezTo>
                  <a:cubicBezTo>
                    <a:pt x="1633220" y="2994660"/>
                    <a:pt x="1633220" y="2990850"/>
                    <a:pt x="1631950" y="2985770"/>
                  </a:cubicBezTo>
                  <a:cubicBezTo>
                    <a:pt x="1644650" y="2992120"/>
                    <a:pt x="1657350" y="2998470"/>
                    <a:pt x="1666240" y="3003550"/>
                  </a:cubicBezTo>
                  <a:cubicBezTo>
                    <a:pt x="1675130" y="2997200"/>
                    <a:pt x="1682750" y="2994660"/>
                    <a:pt x="1687830" y="2988310"/>
                  </a:cubicBezTo>
                  <a:cubicBezTo>
                    <a:pt x="1692909" y="2980690"/>
                    <a:pt x="1691640" y="2979420"/>
                    <a:pt x="1700530" y="2985770"/>
                  </a:cubicBezTo>
                  <a:cubicBezTo>
                    <a:pt x="1699259" y="2987040"/>
                    <a:pt x="1696719" y="2988310"/>
                    <a:pt x="1694180" y="2990850"/>
                  </a:cubicBezTo>
                  <a:cubicBezTo>
                    <a:pt x="1709419" y="2987040"/>
                    <a:pt x="1723390" y="2979420"/>
                    <a:pt x="1738630" y="2980690"/>
                  </a:cubicBezTo>
                  <a:cubicBezTo>
                    <a:pt x="1753869" y="2980690"/>
                    <a:pt x="1769109" y="2983230"/>
                    <a:pt x="1783080" y="2974340"/>
                  </a:cubicBezTo>
                  <a:cubicBezTo>
                    <a:pt x="1784350" y="2978150"/>
                    <a:pt x="1784350" y="2981960"/>
                    <a:pt x="1786890" y="2983230"/>
                  </a:cubicBezTo>
                  <a:cubicBezTo>
                    <a:pt x="1790700" y="2985770"/>
                    <a:pt x="1797050" y="2987040"/>
                    <a:pt x="1798319" y="2985770"/>
                  </a:cubicBezTo>
                  <a:cubicBezTo>
                    <a:pt x="1805940" y="2974340"/>
                    <a:pt x="1818640" y="2975610"/>
                    <a:pt x="1826259" y="2981960"/>
                  </a:cubicBezTo>
                  <a:cubicBezTo>
                    <a:pt x="1836419" y="2989580"/>
                    <a:pt x="1842769" y="2983230"/>
                    <a:pt x="1851659" y="2981960"/>
                  </a:cubicBezTo>
                  <a:cubicBezTo>
                    <a:pt x="1844039" y="2978150"/>
                    <a:pt x="1837689" y="2974340"/>
                    <a:pt x="1831339" y="2971800"/>
                  </a:cubicBezTo>
                  <a:cubicBezTo>
                    <a:pt x="1832609" y="2970530"/>
                    <a:pt x="1832609" y="2969260"/>
                    <a:pt x="1833879" y="2967990"/>
                  </a:cubicBezTo>
                  <a:cubicBezTo>
                    <a:pt x="1837689" y="2969260"/>
                    <a:pt x="1842769" y="2970530"/>
                    <a:pt x="1846579" y="2973070"/>
                  </a:cubicBezTo>
                  <a:cubicBezTo>
                    <a:pt x="1847849" y="2967990"/>
                    <a:pt x="1850389" y="2964180"/>
                    <a:pt x="1851659" y="2960370"/>
                  </a:cubicBezTo>
                  <a:cubicBezTo>
                    <a:pt x="1864359" y="2966720"/>
                    <a:pt x="1875789" y="2971799"/>
                    <a:pt x="1889759" y="2962909"/>
                  </a:cubicBezTo>
                  <a:cubicBezTo>
                    <a:pt x="1892299" y="2961639"/>
                    <a:pt x="1902459" y="2954020"/>
                    <a:pt x="1899919" y="2966720"/>
                  </a:cubicBezTo>
                  <a:cubicBezTo>
                    <a:pt x="1893569" y="2970530"/>
                    <a:pt x="1887219" y="2974340"/>
                    <a:pt x="1880869" y="2976880"/>
                  </a:cubicBezTo>
                  <a:cubicBezTo>
                    <a:pt x="1880869" y="2978150"/>
                    <a:pt x="1882139" y="2978150"/>
                    <a:pt x="1882139" y="2979420"/>
                  </a:cubicBezTo>
                  <a:cubicBezTo>
                    <a:pt x="1889759" y="2978149"/>
                    <a:pt x="1898649" y="2976880"/>
                    <a:pt x="1907539" y="2975609"/>
                  </a:cubicBezTo>
                  <a:cubicBezTo>
                    <a:pt x="1904999" y="2971799"/>
                    <a:pt x="1903729" y="2969259"/>
                    <a:pt x="1902459" y="2966720"/>
                  </a:cubicBezTo>
                  <a:cubicBezTo>
                    <a:pt x="1911349" y="2967990"/>
                    <a:pt x="1921509" y="2969259"/>
                    <a:pt x="1930399" y="2967990"/>
                  </a:cubicBezTo>
                  <a:cubicBezTo>
                    <a:pt x="1949449" y="2966720"/>
                    <a:pt x="1963419" y="2947670"/>
                    <a:pt x="1986279" y="2955290"/>
                  </a:cubicBezTo>
                  <a:cubicBezTo>
                    <a:pt x="1993899" y="2957830"/>
                    <a:pt x="2011679" y="2955290"/>
                    <a:pt x="2012949" y="2938780"/>
                  </a:cubicBezTo>
                  <a:cubicBezTo>
                    <a:pt x="2012949" y="2942590"/>
                    <a:pt x="2012949" y="2947670"/>
                    <a:pt x="2014219" y="2950209"/>
                  </a:cubicBezTo>
                  <a:cubicBezTo>
                    <a:pt x="2026919" y="2946399"/>
                    <a:pt x="2038349" y="2942589"/>
                    <a:pt x="2051049" y="2938780"/>
                  </a:cubicBezTo>
                  <a:cubicBezTo>
                    <a:pt x="2051049" y="2940050"/>
                    <a:pt x="2048509" y="2943859"/>
                    <a:pt x="2049779" y="2946400"/>
                  </a:cubicBezTo>
                  <a:cubicBezTo>
                    <a:pt x="2049779" y="2950210"/>
                    <a:pt x="2052319" y="2954020"/>
                    <a:pt x="2054859" y="2956560"/>
                  </a:cubicBezTo>
                  <a:cubicBezTo>
                    <a:pt x="2056129" y="2957830"/>
                    <a:pt x="2062479" y="2956560"/>
                    <a:pt x="2062479" y="2955290"/>
                  </a:cubicBezTo>
                  <a:cubicBezTo>
                    <a:pt x="2065019" y="2943860"/>
                    <a:pt x="2073909" y="2945130"/>
                    <a:pt x="2082799" y="2945130"/>
                  </a:cubicBezTo>
                  <a:cubicBezTo>
                    <a:pt x="2090419" y="2945130"/>
                    <a:pt x="2099309" y="2943859"/>
                    <a:pt x="2108199" y="2942590"/>
                  </a:cubicBezTo>
                  <a:cubicBezTo>
                    <a:pt x="2112009" y="2936240"/>
                    <a:pt x="2114549" y="2926080"/>
                    <a:pt x="2127249" y="2938780"/>
                  </a:cubicBezTo>
                  <a:cubicBezTo>
                    <a:pt x="2132329" y="2943859"/>
                    <a:pt x="2145029" y="2942590"/>
                    <a:pt x="2146299" y="2932430"/>
                  </a:cubicBezTo>
                  <a:lnTo>
                    <a:pt x="2199639" y="2932430"/>
                  </a:lnTo>
                  <a:lnTo>
                    <a:pt x="2199639" y="2934970"/>
                  </a:lnTo>
                  <a:cubicBezTo>
                    <a:pt x="2205989" y="2933699"/>
                    <a:pt x="2212339" y="2931159"/>
                    <a:pt x="2217419" y="2929890"/>
                  </a:cubicBezTo>
                  <a:cubicBezTo>
                    <a:pt x="2221229" y="2936240"/>
                    <a:pt x="2225039" y="2942590"/>
                    <a:pt x="2230119" y="2950210"/>
                  </a:cubicBezTo>
                  <a:cubicBezTo>
                    <a:pt x="2239009" y="2926080"/>
                    <a:pt x="2249169" y="2921000"/>
                    <a:pt x="2266949" y="2929890"/>
                  </a:cubicBezTo>
                  <a:cubicBezTo>
                    <a:pt x="2269489" y="2931160"/>
                    <a:pt x="2269489" y="2937510"/>
                    <a:pt x="2270759" y="2942590"/>
                  </a:cubicBezTo>
                  <a:cubicBezTo>
                    <a:pt x="2272029" y="2941320"/>
                    <a:pt x="2279649" y="2938780"/>
                    <a:pt x="2279649" y="2937510"/>
                  </a:cubicBezTo>
                  <a:cubicBezTo>
                    <a:pt x="2278379" y="2927350"/>
                    <a:pt x="2292349" y="2934970"/>
                    <a:pt x="2291079" y="2927350"/>
                  </a:cubicBezTo>
                  <a:cubicBezTo>
                    <a:pt x="2302509" y="2932430"/>
                    <a:pt x="2305049" y="2924810"/>
                    <a:pt x="2307589" y="2919730"/>
                  </a:cubicBezTo>
                  <a:cubicBezTo>
                    <a:pt x="2302509" y="2915920"/>
                    <a:pt x="2299969" y="2913380"/>
                    <a:pt x="2296159" y="2909570"/>
                  </a:cubicBezTo>
                  <a:cubicBezTo>
                    <a:pt x="2297429" y="2908299"/>
                    <a:pt x="2297429" y="2907030"/>
                    <a:pt x="2298699" y="2905759"/>
                  </a:cubicBezTo>
                  <a:cubicBezTo>
                    <a:pt x="2308859" y="2912109"/>
                    <a:pt x="2319019" y="2918459"/>
                    <a:pt x="2325369" y="2922270"/>
                  </a:cubicBezTo>
                  <a:cubicBezTo>
                    <a:pt x="2335529" y="2920999"/>
                    <a:pt x="2344419" y="2920999"/>
                    <a:pt x="2353309" y="2919730"/>
                  </a:cubicBezTo>
                  <a:cubicBezTo>
                    <a:pt x="2362199" y="2918460"/>
                    <a:pt x="2371089" y="2914650"/>
                    <a:pt x="2381249" y="2912109"/>
                  </a:cubicBezTo>
                  <a:cubicBezTo>
                    <a:pt x="2382519" y="2914649"/>
                    <a:pt x="2383789" y="2915920"/>
                    <a:pt x="2385059" y="2918459"/>
                  </a:cubicBezTo>
                  <a:cubicBezTo>
                    <a:pt x="2388869" y="2913380"/>
                    <a:pt x="2391409" y="2908299"/>
                    <a:pt x="2396489" y="2899409"/>
                  </a:cubicBezTo>
                  <a:lnTo>
                    <a:pt x="2396489" y="2919730"/>
                  </a:lnTo>
                  <a:cubicBezTo>
                    <a:pt x="2407919" y="2912109"/>
                    <a:pt x="2416809" y="2905759"/>
                    <a:pt x="2424429" y="2899409"/>
                  </a:cubicBezTo>
                  <a:cubicBezTo>
                    <a:pt x="2429509" y="2908299"/>
                    <a:pt x="2433319" y="2917189"/>
                    <a:pt x="2437129" y="2924809"/>
                  </a:cubicBezTo>
                  <a:cubicBezTo>
                    <a:pt x="2438399" y="2924809"/>
                    <a:pt x="2438399" y="2923539"/>
                    <a:pt x="2439669" y="2923539"/>
                  </a:cubicBezTo>
                  <a:cubicBezTo>
                    <a:pt x="2438399" y="2918459"/>
                    <a:pt x="2437129" y="2913379"/>
                    <a:pt x="2434589" y="2907029"/>
                  </a:cubicBezTo>
                  <a:lnTo>
                    <a:pt x="2499359" y="2907029"/>
                  </a:lnTo>
                  <a:cubicBezTo>
                    <a:pt x="2505709" y="2895599"/>
                    <a:pt x="2519679" y="2894329"/>
                    <a:pt x="2531109" y="2905759"/>
                  </a:cubicBezTo>
                  <a:cubicBezTo>
                    <a:pt x="2547619" y="2922269"/>
                    <a:pt x="2550159" y="2922269"/>
                    <a:pt x="2560319" y="2898139"/>
                  </a:cubicBezTo>
                  <a:cubicBezTo>
                    <a:pt x="2565399" y="2900679"/>
                    <a:pt x="2570479" y="2903219"/>
                    <a:pt x="2576829" y="2907029"/>
                  </a:cubicBezTo>
                  <a:cubicBezTo>
                    <a:pt x="2584449" y="2890519"/>
                    <a:pt x="2597149" y="2890519"/>
                    <a:pt x="2612389" y="2895599"/>
                  </a:cubicBezTo>
                  <a:cubicBezTo>
                    <a:pt x="2620009" y="2898139"/>
                    <a:pt x="2628899" y="2893059"/>
                    <a:pt x="2637789" y="2890519"/>
                  </a:cubicBezTo>
                  <a:lnTo>
                    <a:pt x="2644139" y="2896869"/>
                  </a:lnTo>
                  <a:cubicBezTo>
                    <a:pt x="2651759" y="2894329"/>
                    <a:pt x="2658109" y="2893059"/>
                    <a:pt x="2664459" y="2890519"/>
                  </a:cubicBezTo>
                  <a:cubicBezTo>
                    <a:pt x="2665730" y="2894329"/>
                    <a:pt x="2665730" y="2896869"/>
                    <a:pt x="2666999" y="2903219"/>
                  </a:cubicBezTo>
                  <a:cubicBezTo>
                    <a:pt x="2672079" y="2898139"/>
                    <a:pt x="2675889" y="2893059"/>
                    <a:pt x="2682239" y="2886709"/>
                  </a:cubicBezTo>
                  <a:cubicBezTo>
                    <a:pt x="2687319" y="2893059"/>
                    <a:pt x="2691129" y="2899409"/>
                    <a:pt x="2696209" y="2905759"/>
                  </a:cubicBezTo>
                  <a:cubicBezTo>
                    <a:pt x="2705099" y="2905759"/>
                    <a:pt x="2719069" y="2913379"/>
                    <a:pt x="2721609" y="2893059"/>
                  </a:cubicBezTo>
                  <a:cubicBezTo>
                    <a:pt x="2721609" y="2890519"/>
                    <a:pt x="2729230" y="2886709"/>
                    <a:pt x="2733039" y="2885439"/>
                  </a:cubicBezTo>
                  <a:cubicBezTo>
                    <a:pt x="2740659" y="2884169"/>
                    <a:pt x="2748279" y="2882899"/>
                    <a:pt x="2755899" y="2882899"/>
                  </a:cubicBezTo>
                  <a:cubicBezTo>
                    <a:pt x="2753359" y="2877819"/>
                    <a:pt x="2750819" y="2874009"/>
                    <a:pt x="2747009" y="2867659"/>
                  </a:cubicBezTo>
                  <a:cubicBezTo>
                    <a:pt x="2757169" y="2870199"/>
                    <a:pt x="2764789" y="2870199"/>
                    <a:pt x="2771139" y="2872739"/>
                  </a:cubicBezTo>
                  <a:cubicBezTo>
                    <a:pt x="2785109" y="2879089"/>
                    <a:pt x="2796539" y="2879089"/>
                    <a:pt x="2810509" y="2868929"/>
                  </a:cubicBezTo>
                  <a:cubicBezTo>
                    <a:pt x="2807969" y="2867659"/>
                    <a:pt x="2805430" y="2865119"/>
                    <a:pt x="2802889" y="2863849"/>
                  </a:cubicBezTo>
                  <a:cubicBezTo>
                    <a:pt x="2804159" y="2860039"/>
                    <a:pt x="2806699" y="2856229"/>
                    <a:pt x="2807969" y="2852419"/>
                  </a:cubicBezTo>
                  <a:cubicBezTo>
                    <a:pt x="2813049" y="2837179"/>
                    <a:pt x="2825749" y="2847339"/>
                    <a:pt x="2834639" y="2843529"/>
                  </a:cubicBezTo>
                  <a:cubicBezTo>
                    <a:pt x="2834639" y="2843529"/>
                    <a:pt x="2839719" y="2848609"/>
                    <a:pt x="2840989" y="2852419"/>
                  </a:cubicBezTo>
                  <a:cubicBezTo>
                    <a:pt x="2844799" y="2860039"/>
                    <a:pt x="2847339" y="2868929"/>
                    <a:pt x="2851149" y="2877819"/>
                  </a:cubicBezTo>
                  <a:cubicBezTo>
                    <a:pt x="2874009" y="2863849"/>
                    <a:pt x="2894329" y="2868929"/>
                    <a:pt x="2914649" y="2871469"/>
                  </a:cubicBezTo>
                  <a:cubicBezTo>
                    <a:pt x="2909569" y="2868929"/>
                    <a:pt x="2905759" y="2866389"/>
                    <a:pt x="2901949" y="2863849"/>
                  </a:cubicBezTo>
                  <a:cubicBezTo>
                    <a:pt x="2901949" y="2862579"/>
                    <a:pt x="2903219" y="2861309"/>
                    <a:pt x="2903219" y="2860039"/>
                  </a:cubicBezTo>
                  <a:cubicBezTo>
                    <a:pt x="2908299" y="2861309"/>
                    <a:pt x="2914649" y="2863849"/>
                    <a:pt x="2919730" y="2865119"/>
                  </a:cubicBezTo>
                  <a:cubicBezTo>
                    <a:pt x="2919730" y="2863849"/>
                    <a:pt x="2919730" y="2862579"/>
                    <a:pt x="2918459" y="2861309"/>
                  </a:cubicBezTo>
                  <a:cubicBezTo>
                    <a:pt x="2922269" y="2860039"/>
                    <a:pt x="2928619" y="2857499"/>
                    <a:pt x="2929889" y="2858769"/>
                  </a:cubicBezTo>
                  <a:cubicBezTo>
                    <a:pt x="2937509" y="2874009"/>
                    <a:pt x="2950209" y="2862579"/>
                    <a:pt x="2961639" y="2866389"/>
                  </a:cubicBezTo>
                  <a:cubicBezTo>
                    <a:pt x="2959099" y="2856229"/>
                    <a:pt x="2957829" y="2848609"/>
                    <a:pt x="2956559" y="2843529"/>
                  </a:cubicBezTo>
                  <a:cubicBezTo>
                    <a:pt x="2961639" y="2838449"/>
                    <a:pt x="2966719" y="2834639"/>
                    <a:pt x="2974339" y="2829559"/>
                  </a:cubicBezTo>
                  <a:cubicBezTo>
                    <a:pt x="2974339" y="2835909"/>
                    <a:pt x="2973069" y="2842259"/>
                    <a:pt x="2973069" y="2848609"/>
                  </a:cubicBezTo>
                  <a:cubicBezTo>
                    <a:pt x="2973069" y="2854959"/>
                    <a:pt x="2974339" y="2861309"/>
                    <a:pt x="2976879" y="2865119"/>
                  </a:cubicBezTo>
                  <a:cubicBezTo>
                    <a:pt x="2978149" y="2867659"/>
                    <a:pt x="2985769" y="2865119"/>
                    <a:pt x="2990849" y="2863849"/>
                  </a:cubicBezTo>
                  <a:cubicBezTo>
                    <a:pt x="2999739" y="2860039"/>
                    <a:pt x="3008629" y="2854959"/>
                    <a:pt x="3017519" y="2865119"/>
                  </a:cubicBezTo>
                  <a:cubicBezTo>
                    <a:pt x="3018790" y="2866389"/>
                    <a:pt x="3023869" y="2865119"/>
                    <a:pt x="3026409" y="2862579"/>
                  </a:cubicBezTo>
                  <a:cubicBezTo>
                    <a:pt x="3032759" y="2856229"/>
                    <a:pt x="3037839" y="2847339"/>
                    <a:pt x="3045459" y="2861309"/>
                  </a:cubicBezTo>
                  <a:cubicBezTo>
                    <a:pt x="3046730" y="2862579"/>
                    <a:pt x="3054349" y="2862579"/>
                    <a:pt x="3058159" y="2861309"/>
                  </a:cubicBezTo>
                  <a:cubicBezTo>
                    <a:pt x="3067049" y="2857499"/>
                    <a:pt x="3074669" y="2853689"/>
                    <a:pt x="3083559" y="2848609"/>
                  </a:cubicBezTo>
                  <a:cubicBezTo>
                    <a:pt x="3082289" y="2852419"/>
                    <a:pt x="3081019" y="2854959"/>
                    <a:pt x="3081019" y="2857499"/>
                  </a:cubicBezTo>
                  <a:cubicBezTo>
                    <a:pt x="3091180" y="2862579"/>
                    <a:pt x="3100069" y="2865119"/>
                    <a:pt x="3107690" y="2853689"/>
                  </a:cubicBezTo>
                  <a:cubicBezTo>
                    <a:pt x="3110230" y="2849879"/>
                    <a:pt x="3119119" y="2849879"/>
                    <a:pt x="3125469" y="2848609"/>
                  </a:cubicBezTo>
                  <a:cubicBezTo>
                    <a:pt x="3121659" y="2844799"/>
                    <a:pt x="3116580" y="2842259"/>
                    <a:pt x="3111499" y="2838449"/>
                  </a:cubicBezTo>
                  <a:cubicBezTo>
                    <a:pt x="3133089" y="2825749"/>
                    <a:pt x="3135629" y="2827019"/>
                    <a:pt x="3135629" y="2844799"/>
                  </a:cubicBezTo>
                  <a:cubicBezTo>
                    <a:pt x="3138169" y="2839719"/>
                    <a:pt x="3139439" y="2835909"/>
                    <a:pt x="3143249" y="2828289"/>
                  </a:cubicBezTo>
                  <a:cubicBezTo>
                    <a:pt x="3162299" y="2829559"/>
                    <a:pt x="3181349" y="2832099"/>
                    <a:pt x="3201669" y="2833369"/>
                  </a:cubicBezTo>
                  <a:lnTo>
                    <a:pt x="3201669" y="2839719"/>
                  </a:lnTo>
                  <a:lnTo>
                    <a:pt x="3194049" y="2839719"/>
                  </a:lnTo>
                  <a:cubicBezTo>
                    <a:pt x="3178809" y="2840989"/>
                    <a:pt x="3163569" y="2840989"/>
                    <a:pt x="3148329" y="2842259"/>
                  </a:cubicBezTo>
                  <a:cubicBezTo>
                    <a:pt x="3153409" y="2844799"/>
                    <a:pt x="3159759" y="2848609"/>
                    <a:pt x="3164839" y="2851149"/>
                  </a:cubicBezTo>
                  <a:cubicBezTo>
                    <a:pt x="3167379" y="2844799"/>
                    <a:pt x="3168649" y="2846069"/>
                    <a:pt x="3174999" y="2848609"/>
                  </a:cubicBezTo>
                  <a:cubicBezTo>
                    <a:pt x="3183889" y="2851149"/>
                    <a:pt x="3194049" y="2851149"/>
                    <a:pt x="3204209" y="2852419"/>
                  </a:cubicBezTo>
                  <a:cubicBezTo>
                    <a:pt x="3209289" y="2852419"/>
                    <a:pt x="3214369" y="2853689"/>
                    <a:pt x="3220719" y="2854959"/>
                  </a:cubicBezTo>
                  <a:cubicBezTo>
                    <a:pt x="3221990" y="2851149"/>
                    <a:pt x="3224530" y="2846069"/>
                    <a:pt x="3227069" y="2839719"/>
                  </a:cubicBezTo>
                  <a:cubicBezTo>
                    <a:pt x="3241040" y="2862579"/>
                    <a:pt x="3251199" y="2861309"/>
                    <a:pt x="3267710" y="2838449"/>
                  </a:cubicBezTo>
                  <a:cubicBezTo>
                    <a:pt x="3267710" y="2842259"/>
                    <a:pt x="3268980" y="2844799"/>
                    <a:pt x="3268980" y="2847339"/>
                  </a:cubicBezTo>
                  <a:cubicBezTo>
                    <a:pt x="3274060" y="2847339"/>
                    <a:pt x="3277870" y="2847339"/>
                    <a:pt x="3282950" y="2846069"/>
                  </a:cubicBezTo>
                  <a:cubicBezTo>
                    <a:pt x="3281680" y="2848609"/>
                    <a:pt x="3280410" y="2851149"/>
                    <a:pt x="3279140" y="2852419"/>
                  </a:cubicBezTo>
                  <a:lnTo>
                    <a:pt x="3281680" y="2854959"/>
                  </a:lnTo>
                  <a:cubicBezTo>
                    <a:pt x="3285490" y="2851149"/>
                    <a:pt x="3289300" y="2847339"/>
                    <a:pt x="3295650" y="2842259"/>
                  </a:cubicBezTo>
                  <a:cubicBezTo>
                    <a:pt x="3300730" y="2844799"/>
                    <a:pt x="3307080" y="2847339"/>
                    <a:pt x="3312160" y="2849879"/>
                  </a:cubicBezTo>
                  <a:cubicBezTo>
                    <a:pt x="3317240" y="2846069"/>
                    <a:pt x="3323590" y="2842259"/>
                    <a:pt x="3329940" y="2838449"/>
                  </a:cubicBezTo>
                  <a:cubicBezTo>
                    <a:pt x="3338830" y="2856229"/>
                    <a:pt x="3350260" y="2858769"/>
                    <a:pt x="3360420" y="2846069"/>
                  </a:cubicBezTo>
                  <a:cubicBezTo>
                    <a:pt x="3375660" y="2847339"/>
                    <a:pt x="3388360" y="2848609"/>
                    <a:pt x="3397250" y="2848609"/>
                  </a:cubicBezTo>
                  <a:cubicBezTo>
                    <a:pt x="3398520" y="2839719"/>
                    <a:pt x="3399790" y="2833369"/>
                    <a:pt x="3401060" y="2827019"/>
                  </a:cubicBezTo>
                  <a:cubicBezTo>
                    <a:pt x="3406140" y="2828289"/>
                    <a:pt x="3409950" y="2829559"/>
                    <a:pt x="3415030" y="2830829"/>
                  </a:cubicBezTo>
                  <a:cubicBezTo>
                    <a:pt x="3417570" y="2832099"/>
                    <a:pt x="3420110" y="2834639"/>
                    <a:pt x="3422650" y="2835909"/>
                  </a:cubicBezTo>
                  <a:cubicBezTo>
                    <a:pt x="3418840" y="2837179"/>
                    <a:pt x="3415030" y="2837179"/>
                    <a:pt x="3411220" y="2838449"/>
                  </a:cubicBezTo>
                  <a:cubicBezTo>
                    <a:pt x="3422650" y="2848609"/>
                    <a:pt x="3431540" y="2846069"/>
                    <a:pt x="3440430" y="2838449"/>
                  </a:cubicBezTo>
                  <a:cubicBezTo>
                    <a:pt x="3436620" y="2848609"/>
                    <a:pt x="3448050" y="2847339"/>
                    <a:pt x="3449320" y="2847339"/>
                  </a:cubicBezTo>
                  <a:cubicBezTo>
                    <a:pt x="3465830" y="2840989"/>
                    <a:pt x="3481070" y="2837179"/>
                    <a:pt x="3498850" y="2847339"/>
                  </a:cubicBezTo>
                  <a:cubicBezTo>
                    <a:pt x="3501390" y="2834639"/>
                    <a:pt x="3503930" y="2824479"/>
                    <a:pt x="3505200" y="2814319"/>
                  </a:cubicBezTo>
                  <a:cubicBezTo>
                    <a:pt x="3511550" y="2815589"/>
                    <a:pt x="3516630" y="2815589"/>
                    <a:pt x="3522980" y="2816859"/>
                  </a:cubicBezTo>
                  <a:cubicBezTo>
                    <a:pt x="3528060" y="2816859"/>
                    <a:pt x="3533140" y="2818129"/>
                    <a:pt x="3538220" y="2818129"/>
                  </a:cubicBezTo>
                  <a:lnTo>
                    <a:pt x="3538220" y="2821939"/>
                  </a:lnTo>
                  <a:cubicBezTo>
                    <a:pt x="3533140" y="2823209"/>
                    <a:pt x="3529330" y="2824479"/>
                    <a:pt x="3524250" y="2825749"/>
                  </a:cubicBezTo>
                  <a:lnTo>
                    <a:pt x="3524250" y="2829559"/>
                  </a:lnTo>
                  <a:cubicBezTo>
                    <a:pt x="3542030" y="2833369"/>
                    <a:pt x="3558540" y="2837179"/>
                    <a:pt x="3576320" y="2839719"/>
                  </a:cubicBezTo>
                  <a:cubicBezTo>
                    <a:pt x="3580130" y="2840989"/>
                    <a:pt x="3585210" y="2837179"/>
                    <a:pt x="3591560" y="2833369"/>
                  </a:cubicBezTo>
                  <a:cubicBezTo>
                    <a:pt x="3594100" y="2834639"/>
                    <a:pt x="3600450" y="2837179"/>
                    <a:pt x="3608070" y="2838449"/>
                  </a:cubicBezTo>
                  <a:cubicBezTo>
                    <a:pt x="3627120" y="2840989"/>
                    <a:pt x="3647440" y="2843529"/>
                    <a:pt x="3662680" y="2827019"/>
                  </a:cubicBezTo>
                  <a:cubicBezTo>
                    <a:pt x="3663950" y="2840989"/>
                    <a:pt x="3676650" y="2832099"/>
                    <a:pt x="3683000" y="2837179"/>
                  </a:cubicBezTo>
                  <a:cubicBezTo>
                    <a:pt x="3683000" y="2837179"/>
                    <a:pt x="3689350" y="2832099"/>
                    <a:pt x="3691890" y="2829559"/>
                  </a:cubicBezTo>
                  <a:cubicBezTo>
                    <a:pt x="3691890" y="2829559"/>
                    <a:pt x="3690620" y="2828289"/>
                    <a:pt x="3690620" y="2827019"/>
                  </a:cubicBezTo>
                  <a:cubicBezTo>
                    <a:pt x="3693160" y="2828289"/>
                    <a:pt x="3694430" y="2832099"/>
                    <a:pt x="3696970" y="2830829"/>
                  </a:cubicBezTo>
                  <a:cubicBezTo>
                    <a:pt x="3708400" y="2830829"/>
                    <a:pt x="3718560" y="2829559"/>
                    <a:pt x="3726180" y="2829559"/>
                  </a:cubicBezTo>
                  <a:cubicBezTo>
                    <a:pt x="3732530" y="2833369"/>
                    <a:pt x="3736340" y="2837179"/>
                    <a:pt x="3738880" y="2835909"/>
                  </a:cubicBezTo>
                  <a:cubicBezTo>
                    <a:pt x="3754120" y="2834639"/>
                    <a:pt x="3768090" y="2830829"/>
                    <a:pt x="3782060" y="2830829"/>
                  </a:cubicBezTo>
                  <a:cubicBezTo>
                    <a:pt x="3796030" y="2838449"/>
                    <a:pt x="3793490" y="2824479"/>
                    <a:pt x="3790950" y="2816859"/>
                  </a:cubicBezTo>
                  <a:cubicBezTo>
                    <a:pt x="3796030" y="2811779"/>
                    <a:pt x="3801110" y="2807969"/>
                    <a:pt x="3802380" y="2806699"/>
                  </a:cubicBezTo>
                  <a:cubicBezTo>
                    <a:pt x="3810000" y="2806699"/>
                    <a:pt x="3815080" y="2807969"/>
                    <a:pt x="3818890" y="2806699"/>
                  </a:cubicBezTo>
                  <a:cubicBezTo>
                    <a:pt x="3823969" y="2802889"/>
                    <a:pt x="3827780" y="2796539"/>
                    <a:pt x="3834130" y="2788919"/>
                  </a:cubicBezTo>
                  <a:cubicBezTo>
                    <a:pt x="3841750" y="2787649"/>
                    <a:pt x="3854450" y="2785109"/>
                    <a:pt x="3868420" y="2782569"/>
                  </a:cubicBezTo>
                  <a:cubicBezTo>
                    <a:pt x="3868420" y="2782569"/>
                    <a:pt x="3868420" y="2780029"/>
                    <a:pt x="3869690" y="2777489"/>
                  </a:cubicBezTo>
                  <a:cubicBezTo>
                    <a:pt x="3874770" y="2769869"/>
                    <a:pt x="3887470" y="2767329"/>
                    <a:pt x="3879850" y="2753359"/>
                  </a:cubicBezTo>
                  <a:cubicBezTo>
                    <a:pt x="3878580" y="2750819"/>
                    <a:pt x="3878580" y="2743199"/>
                    <a:pt x="3881120" y="2740659"/>
                  </a:cubicBezTo>
                  <a:cubicBezTo>
                    <a:pt x="3890010" y="2729229"/>
                    <a:pt x="3890010" y="2727959"/>
                    <a:pt x="3874770" y="2722879"/>
                  </a:cubicBezTo>
                  <a:cubicBezTo>
                    <a:pt x="3876040" y="2713989"/>
                    <a:pt x="3867150" y="2702559"/>
                    <a:pt x="3879850" y="2701289"/>
                  </a:cubicBezTo>
                  <a:cubicBezTo>
                    <a:pt x="3883660" y="2693669"/>
                    <a:pt x="3884930" y="2689859"/>
                    <a:pt x="3887470" y="2686049"/>
                  </a:cubicBezTo>
                  <a:cubicBezTo>
                    <a:pt x="3888740" y="2683509"/>
                    <a:pt x="3892550" y="2680969"/>
                    <a:pt x="3892550" y="2678429"/>
                  </a:cubicBezTo>
                  <a:cubicBezTo>
                    <a:pt x="3892550" y="2673349"/>
                    <a:pt x="3890010" y="2666999"/>
                    <a:pt x="3891280" y="2663189"/>
                  </a:cubicBezTo>
                  <a:cubicBezTo>
                    <a:pt x="3895090" y="2649219"/>
                    <a:pt x="3896360" y="2636519"/>
                    <a:pt x="3873500" y="2631439"/>
                  </a:cubicBezTo>
                  <a:cubicBezTo>
                    <a:pt x="3882390" y="2627629"/>
                    <a:pt x="3886200" y="2625089"/>
                    <a:pt x="3892550" y="2622549"/>
                  </a:cubicBezTo>
                  <a:cubicBezTo>
                    <a:pt x="3882390" y="2617469"/>
                    <a:pt x="3873500" y="2613659"/>
                    <a:pt x="3862070" y="2608579"/>
                  </a:cubicBezTo>
                  <a:lnTo>
                    <a:pt x="3873500" y="2608579"/>
                  </a:lnTo>
                  <a:lnTo>
                    <a:pt x="3873500" y="2604769"/>
                  </a:lnTo>
                  <a:cubicBezTo>
                    <a:pt x="3867150" y="2604769"/>
                    <a:pt x="3862070" y="2603499"/>
                    <a:pt x="3855720" y="2603499"/>
                  </a:cubicBezTo>
                  <a:cubicBezTo>
                    <a:pt x="3855720" y="2604769"/>
                    <a:pt x="3855720" y="2606039"/>
                    <a:pt x="3854450" y="2607309"/>
                  </a:cubicBezTo>
                  <a:cubicBezTo>
                    <a:pt x="3853180" y="2604769"/>
                    <a:pt x="3851910" y="2602229"/>
                    <a:pt x="3850640" y="2598419"/>
                  </a:cubicBezTo>
                  <a:cubicBezTo>
                    <a:pt x="3883660" y="2590799"/>
                    <a:pt x="4104640" y="2566669"/>
                    <a:pt x="4084320" y="2562859"/>
                  </a:cubicBezTo>
                  <a:cubicBezTo>
                    <a:pt x="4094480" y="2553969"/>
                    <a:pt x="4090670" y="2538729"/>
                    <a:pt x="4108450" y="2537459"/>
                  </a:cubicBezTo>
                  <a:cubicBezTo>
                    <a:pt x="4113530" y="2537459"/>
                    <a:pt x="4122420" y="2528569"/>
                    <a:pt x="4123690" y="2522219"/>
                  </a:cubicBezTo>
                  <a:cubicBezTo>
                    <a:pt x="4126230" y="2513329"/>
                    <a:pt x="4123690" y="2501899"/>
                    <a:pt x="4126230" y="2493009"/>
                  </a:cubicBezTo>
                  <a:cubicBezTo>
                    <a:pt x="4128770" y="2480309"/>
                    <a:pt x="4133850" y="2467609"/>
                    <a:pt x="4137660" y="2457449"/>
                  </a:cubicBezTo>
                  <a:cubicBezTo>
                    <a:pt x="4133850" y="2451099"/>
                    <a:pt x="4130040" y="2444749"/>
                    <a:pt x="4127500" y="2440939"/>
                  </a:cubicBezTo>
                  <a:cubicBezTo>
                    <a:pt x="4132580" y="2437129"/>
                    <a:pt x="4135120" y="2434589"/>
                    <a:pt x="4138930" y="2433319"/>
                  </a:cubicBezTo>
                  <a:cubicBezTo>
                    <a:pt x="4137660" y="2432049"/>
                    <a:pt x="4137660" y="2430779"/>
                    <a:pt x="4136390" y="2429509"/>
                  </a:cubicBezTo>
                  <a:cubicBezTo>
                    <a:pt x="4132580" y="2430779"/>
                    <a:pt x="4128770" y="2432049"/>
                    <a:pt x="4124960" y="2433319"/>
                  </a:cubicBezTo>
                  <a:cubicBezTo>
                    <a:pt x="4146550" y="2415539"/>
                    <a:pt x="4151630" y="2382519"/>
                    <a:pt x="4133850" y="2367279"/>
                  </a:cubicBezTo>
                  <a:cubicBezTo>
                    <a:pt x="4132580" y="2369819"/>
                    <a:pt x="4130040" y="2372359"/>
                    <a:pt x="4128770" y="2374899"/>
                  </a:cubicBezTo>
                  <a:cubicBezTo>
                    <a:pt x="4123690" y="2366009"/>
                    <a:pt x="4109720" y="2363469"/>
                    <a:pt x="4116070" y="2349499"/>
                  </a:cubicBezTo>
                  <a:cubicBezTo>
                    <a:pt x="4116070" y="2349499"/>
                    <a:pt x="4114800" y="2346959"/>
                    <a:pt x="4113530" y="2346959"/>
                  </a:cubicBezTo>
                  <a:cubicBezTo>
                    <a:pt x="4107180" y="2344419"/>
                    <a:pt x="4108450" y="2340609"/>
                    <a:pt x="4105910" y="2335529"/>
                  </a:cubicBezTo>
                  <a:cubicBezTo>
                    <a:pt x="4102100" y="2324099"/>
                    <a:pt x="4103370" y="2312669"/>
                    <a:pt x="4103370" y="2302509"/>
                  </a:cubicBezTo>
                  <a:lnTo>
                    <a:pt x="4103370" y="2256789"/>
                  </a:lnTo>
                  <a:cubicBezTo>
                    <a:pt x="4103370" y="2246629"/>
                    <a:pt x="4108450" y="2241549"/>
                    <a:pt x="4118610" y="2244089"/>
                  </a:cubicBezTo>
                  <a:cubicBezTo>
                    <a:pt x="4118610" y="2244089"/>
                    <a:pt x="4119880" y="2242819"/>
                    <a:pt x="4121150" y="2242819"/>
                  </a:cubicBezTo>
                  <a:cubicBezTo>
                    <a:pt x="4117340" y="2240279"/>
                    <a:pt x="4114800" y="2239009"/>
                    <a:pt x="4112260" y="2236469"/>
                  </a:cubicBezTo>
                  <a:cubicBezTo>
                    <a:pt x="4112260" y="2235199"/>
                    <a:pt x="4113530" y="2233929"/>
                    <a:pt x="4113530" y="2232659"/>
                  </a:cubicBezTo>
                  <a:cubicBezTo>
                    <a:pt x="4122420" y="2235199"/>
                    <a:pt x="4131310" y="2239009"/>
                    <a:pt x="4137660" y="2241549"/>
                  </a:cubicBezTo>
                  <a:cubicBezTo>
                    <a:pt x="4145280" y="2231389"/>
                    <a:pt x="4151630" y="2223769"/>
                    <a:pt x="4156710" y="2218689"/>
                  </a:cubicBezTo>
                  <a:lnTo>
                    <a:pt x="4156710" y="2195829"/>
                  </a:lnTo>
                  <a:cubicBezTo>
                    <a:pt x="4154170" y="2195829"/>
                    <a:pt x="4150360" y="2197099"/>
                    <a:pt x="4146550" y="2197099"/>
                  </a:cubicBezTo>
                  <a:cubicBezTo>
                    <a:pt x="4144010" y="2190749"/>
                    <a:pt x="4142740" y="2184399"/>
                    <a:pt x="4140200" y="2175509"/>
                  </a:cubicBezTo>
                  <a:cubicBezTo>
                    <a:pt x="4146550" y="2179319"/>
                    <a:pt x="4149090" y="2181859"/>
                    <a:pt x="4151630" y="2183129"/>
                  </a:cubicBezTo>
                  <a:cubicBezTo>
                    <a:pt x="4154170" y="2181859"/>
                    <a:pt x="4157980" y="2180589"/>
                    <a:pt x="4161790" y="2178049"/>
                  </a:cubicBezTo>
                  <a:cubicBezTo>
                    <a:pt x="4160520" y="2176779"/>
                    <a:pt x="4159250" y="2175509"/>
                    <a:pt x="4159250" y="2174239"/>
                  </a:cubicBezTo>
                  <a:cubicBezTo>
                    <a:pt x="4155440" y="2174239"/>
                    <a:pt x="4151630" y="2172969"/>
                    <a:pt x="4150360" y="2172969"/>
                  </a:cubicBezTo>
                  <a:cubicBezTo>
                    <a:pt x="4152900" y="2165349"/>
                    <a:pt x="4157980" y="2157729"/>
                    <a:pt x="4155440" y="2153919"/>
                  </a:cubicBezTo>
                  <a:cubicBezTo>
                    <a:pt x="4149090" y="2137409"/>
                    <a:pt x="4155440" y="2124709"/>
                    <a:pt x="4161790" y="2110739"/>
                  </a:cubicBezTo>
                  <a:cubicBezTo>
                    <a:pt x="4163060" y="2106929"/>
                    <a:pt x="4161790" y="2103119"/>
                    <a:pt x="4161790" y="2099309"/>
                  </a:cubicBezTo>
                  <a:cubicBezTo>
                    <a:pt x="4163060" y="2082799"/>
                    <a:pt x="4164330" y="2067559"/>
                    <a:pt x="4165599" y="2044699"/>
                  </a:cubicBezTo>
                  <a:cubicBezTo>
                    <a:pt x="4160519" y="2042159"/>
                    <a:pt x="4152899" y="2035809"/>
                    <a:pt x="4144009" y="2030729"/>
                  </a:cubicBezTo>
                  <a:cubicBezTo>
                    <a:pt x="4136389" y="2026919"/>
                    <a:pt x="4128769" y="2025649"/>
                    <a:pt x="4121149" y="2023109"/>
                  </a:cubicBezTo>
                  <a:cubicBezTo>
                    <a:pt x="4117340" y="2021839"/>
                    <a:pt x="4112259" y="2023109"/>
                    <a:pt x="4108449" y="2021839"/>
                  </a:cubicBezTo>
                  <a:cubicBezTo>
                    <a:pt x="4076699" y="2018029"/>
                    <a:pt x="4043679" y="2012949"/>
                    <a:pt x="4011929" y="2009139"/>
                  </a:cubicBezTo>
                  <a:cubicBezTo>
                    <a:pt x="3985259" y="2005329"/>
                    <a:pt x="3958589" y="2001519"/>
                    <a:pt x="3933189" y="1997709"/>
                  </a:cubicBezTo>
                  <a:cubicBezTo>
                    <a:pt x="3926839" y="1996439"/>
                    <a:pt x="3920489" y="1993899"/>
                    <a:pt x="3912869" y="1993899"/>
                  </a:cubicBezTo>
                  <a:cubicBezTo>
                    <a:pt x="3896359" y="1992629"/>
                    <a:pt x="3878579" y="1992629"/>
                    <a:pt x="3862069" y="1992629"/>
                  </a:cubicBezTo>
                  <a:cubicBezTo>
                    <a:pt x="3853179" y="1992629"/>
                    <a:pt x="3845559" y="1992629"/>
                    <a:pt x="3836669" y="1991359"/>
                  </a:cubicBezTo>
                  <a:cubicBezTo>
                    <a:pt x="3821429" y="1990089"/>
                    <a:pt x="3806189" y="1987549"/>
                    <a:pt x="3790949" y="1986279"/>
                  </a:cubicBezTo>
                  <a:lnTo>
                    <a:pt x="3790949" y="1982469"/>
                  </a:lnTo>
                  <a:cubicBezTo>
                    <a:pt x="3829049" y="1979929"/>
                    <a:pt x="3868419" y="1976119"/>
                    <a:pt x="3907789" y="1983739"/>
                  </a:cubicBezTo>
                  <a:cubicBezTo>
                    <a:pt x="3906519" y="1979929"/>
                    <a:pt x="3905249" y="1976119"/>
                    <a:pt x="3903979" y="1973579"/>
                  </a:cubicBezTo>
                  <a:cubicBezTo>
                    <a:pt x="3912869" y="1972309"/>
                    <a:pt x="3919219" y="1964689"/>
                    <a:pt x="3928109" y="1973579"/>
                  </a:cubicBezTo>
                  <a:cubicBezTo>
                    <a:pt x="3929379" y="1974849"/>
                    <a:pt x="3936999" y="1971039"/>
                    <a:pt x="3942079" y="1969769"/>
                  </a:cubicBezTo>
                  <a:lnTo>
                    <a:pt x="3942079" y="1967229"/>
                  </a:lnTo>
                  <a:lnTo>
                    <a:pt x="3930649" y="1967229"/>
                  </a:lnTo>
                  <a:cubicBezTo>
                    <a:pt x="3943349" y="1957069"/>
                    <a:pt x="3952240" y="1948179"/>
                    <a:pt x="3961129" y="1941829"/>
                  </a:cubicBezTo>
                  <a:cubicBezTo>
                    <a:pt x="3968749" y="1943099"/>
                    <a:pt x="3976369" y="1944369"/>
                    <a:pt x="3981449" y="1945639"/>
                  </a:cubicBezTo>
                  <a:cubicBezTo>
                    <a:pt x="3982719" y="1921509"/>
                    <a:pt x="3962399" y="1920239"/>
                    <a:pt x="3947159" y="1910079"/>
                  </a:cubicBezTo>
                  <a:cubicBezTo>
                    <a:pt x="3953509" y="1906269"/>
                    <a:pt x="3957319" y="1902459"/>
                    <a:pt x="3962399" y="1901189"/>
                  </a:cubicBezTo>
                  <a:cubicBezTo>
                    <a:pt x="3976369" y="1897379"/>
                    <a:pt x="3994149" y="1907539"/>
                    <a:pt x="4003040" y="1885949"/>
                  </a:cubicBezTo>
                  <a:cubicBezTo>
                    <a:pt x="4004310" y="1884679"/>
                    <a:pt x="4008119" y="1884679"/>
                    <a:pt x="4014469" y="1882139"/>
                  </a:cubicBezTo>
                  <a:cubicBezTo>
                    <a:pt x="4010660" y="1878329"/>
                    <a:pt x="4006849" y="1875789"/>
                    <a:pt x="4004310" y="1873249"/>
                  </a:cubicBezTo>
                  <a:cubicBezTo>
                    <a:pt x="4006850" y="1871979"/>
                    <a:pt x="4010660" y="1870709"/>
                    <a:pt x="4010660" y="1870709"/>
                  </a:cubicBezTo>
                  <a:cubicBezTo>
                    <a:pt x="4019550" y="1877059"/>
                    <a:pt x="4025900" y="1882139"/>
                    <a:pt x="4033519" y="1887219"/>
                  </a:cubicBezTo>
                  <a:cubicBezTo>
                    <a:pt x="4034790" y="1885949"/>
                    <a:pt x="4036060" y="1884679"/>
                    <a:pt x="4037329" y="1882139"/>
                  </a:cubicBezTo>
                  <a:cubicBezTo>
                    <a:pt x="4033519" y="1877059"/>
                    <a:pt x="4030979" y="1871979"/>
                    <a:pt x="4027169" y="1866899"/>
                  </a:cubicBezTo>
                  <a:cubicBezTo>
                    <a:pt x="4043679" y="1855469"/>
                    <a:pt x="4044949" y="1849119"/>
                    <a:pt x="4032249" y="1817369"/>
                  </a:cubicBezTo>
                  <a:cubicBezTo>
                    <a:pt x="4041140" y="1816099"/>
                    <a:pt x="4050029" y="1813559"/>
                    <a:pt x="4057649" y="1812289"/>
                  </a:cubicBezTo>
                  <a:cubicBezTo>
                    <a:pt x="4058919" y="1803399"/>
                    <a:pt x="4063999" y="1794509"/>
                    <a:pt x="4062729" y="1786889"/>
                  </a:cubicBezTo>
                  <a:cubicBezTo>
                    <a:pt x="4058919" y="1764029"/>
                    <a:pt x="4081779" y="1753869"/>
                    <a:pt x="4086859" y="1734819"/>
                  </a:cubicBezTo>
                  <a:cubicBezTo>
                    <a:pt x="4086859" y="1733549"/>
                    <a:pt x="4091939" y="1732279"/>
                    <a:pt x="4093209" y="1733549"/>
                  </a:cubicBezTo>
                  <a:cubicBezTo>
                    <a:pt x="4104639" y="1737359"/>
                    <a:pt x="4108449" y="1728469"/>
                    <a:pt x="4112259" y="1722119"/>
                  </a:cubicBezTo>
                  <a:cubicBezTo>
                    <a:pt x="4113529" y="1719579"/>
                    <a:pt x="4114799" y="1717039"/>
                    <a:pt x="4116069" y="1715769"/>
                  </a:cubicBezTo>
                  <a:cubicBezTo>
                    <a:pt x="4127499" y="1709419"/>
                    <a:pt x="4138929" y="1704339"/>
                    <a:pt x="4151629" y="1697989"/>
                  </a:cubicBezTo>
                  <a:cubicBezTo>
                    <a:pt x="4138929" y="1678939"/>
                    <a:pt x="4122419" y="1687829"/>
                    <a:pt x="4108449" y="1685289"/>
                  </a:cubicBezTo>
                  <a:lnTo>
                    <a:pt x="4108449" y="1680209"/>
                  </a:lnTo>
                  <a:cubicBezTo>
                    <a:pt x="4117339" y="1678939"/>
                    <a:pt x="4126229" y="1677669"/>
                    <a:pt x="4136389" y="1676399"/>
                  </a:cubicBezTo>
                  <a:cubicBezTo>
                    <a:pt x="4130039" y="1675129"/>
                    <a:pt x="4124959" y="1673859"/>
                    <a:pt x="4119879" y="1672589"/>
                  </a:cubicBezTo>
                  <a:cubicBezTo>
                    <a:pt x="4126229" y="1666239"/>
                    <a:pt x="4131309" y="1659889"/>
                    <a:pt x="4137659" y="1654809"/>
                  </a:cubicBezTo>
                  <a:cubicBezTo>
                    <a:pt x="4138929" y="1653539"/>
                    <a:pt x="4142739" y="1652269"/>
                    <a:pt x="4144009" y="1652269"/>
                  </a:cubicBezTo>
                  <a:cubicBezTo>
                    <a:pt x="4147819" y="1653539"/>
                    <a:pt x="4151629" y="1657349"/>
                    <a:pt x="4154169" y="1659889"/>
                  </a:cubicBezTo>
                  <a:cubicBezTo>
                    <a:pt x="4155439" y="1656079"/>
                    <a:pt x="4156709" y="1650999"/>
                    <a:pt x="4159249" y="1647189"/>
                  </a:cubicBezTo>
                  <a:cubicBezTo>
                    <a:pt x="4164329" y="1640839"/>
                    <a:pt x="4170679" y="1635759"/>
                    <a:pt x="4175759" y="1630679"/>
                  </a:cubicBezTo>
                  <a:cubicBezTo>
                    <a:pt x="4182109" y="1638299"/>
                    <a:pt x="4188459" y="1645919"/>
                    <a:pt x="4194809" y="1654809"/>
                  </a:cubicBezTo>
                  <a:cubicBezTo>
                    <a:pt x="4196079" y="1654809"/>
                    <a:pt x="4197349" y="1653539"/>
                    <a:pt x="4197349" y="1653539"/>
                  </a:cubicBezTo>
                  <a:cubicBezTo>
                    <a:pt x="4196079" y="1640839"/>
                    <a:pt x="4196079" y="1628139"/>
                    <a:pt x="4194809" y="1615439"/>
                  </a:cubicBezTo>
                  <a:cubicBezTo>
                    <a:pt x="4199889" y="1616709"/>
                    <a:pt x="4203699" y="1616709"/>
                    <a:pt x="4207509" y="1617979"/>
                  </a:cubicBezTo>
                  <a:cubicBezTo>
                    <a:pt x="4208779" y="1616709"/>
                    <a:pt x="4208779" y="1615439"/>
                    <a:pt x="4210049" y="1615439"/>
                  </a:cubicBezTo>
                  <a:cubicBezTo>
                    <a:pt x="4206239" y="1614169"/>
                    <a:pt x="4203699" y="1612899"/>
                    <a:pt x="4199889" y="1611629"/>
                  </a:cubicBezTo>
                  <a:cubicBezTo>
                    <a:pt x="4206239" y="1604009"/>
                    <a:pt x="4210049" y="1598929"/>
                    <a:pt x="4211319" y="1597659"/>
                  </a:cubicBezTo>
                  <a:lnTo>
                    <a:pt x="4211319" y="1573529"/>
                  </a:lnTo>
                  <a:cubicBezTo>
                    <a:pt x="4208779" y="1572259"/>
                    <a:pt x="4206239" y="1569719"/>
                    <a:pt x="4202429" y="1568449"/>
                  </a:cubicBezTo>
                  <a:cubicBezTo>
                    <a:pt x="4199889" y="1567179"/>
                    <a:pt x="4197349" y="1565909"/>
                    <a:pt x="4194809" y="1565909"/>
                  </a:cubicBezTo>
                  <a:cubicBezTo>
                    <a:pt x="4197349" y="1563369"/>
                    <a:pt x="4202429" y="1559559"/>
                    <a:pt x="4203699" y="1559559"/>
                  </a:cubicBezTo>
                  <a:cubicBezTo>
                    <a:pt x="4212589" y="1564639"/>
                    <a:pt x="4210049" y="1550669"/>
                    <a:pt x="4215129" y="1551939"/>
                  </a:cubicBezTo>
                  <a:cubicBezTo>
                    <a:pt x="4215129" y="1548129"/>
                    <a:pt x="4215129" y="1540509"/>
                    <a:pt x="4213859" y="1540509"/>
                  </a:cubicBezTo>
                  <a:cubicBezTo>
                    <a:pt x="4197349" y="1534159"/>
                    <a:pt x="4199889" y="1520189"/>
                    <a:pt x="4196079" y="1511299"/>
                  </a:cubicBezTo>
                  <a:close/>
                  <a:moveTo>
                    <a:pt x="234949" y="990600"/>
                  </a:moveTo>
                  <a:lnTo>
                    <a:pt x="271779" y="990600"/>
                  </a:lnTo>
                  <a:cubicBezTo>
                    <a:pt x="262889" y="1002030"/>
                    <a:pt x="241299" y="1002030"/>
                    <a:pt x="234949" y="990600"/>
                  </a:cubicBezTo>
                  <a:close/>
                  <a:moveTo>
                    <a:pt x="488949" y="1507490"/>
                  </a:moveTo>
                  <a:lnTo>
                    <a:pt x="488949" y="1502410"/>
                  </a:lnTo>
                  <a:cubicBezTo>
                    <a:pt x="505459" y="1501140"/>
                    <a:pt x="523239" y="1499870"/>
                    <a:pt x="539749" y="1499870"/>
                  </a:cubicBezTo>
                  <a:cubicBezTo>
                    <a:pt x="521969" y="1499870"/>
                    <a:pt x="506729" y="1515110"/>
                    <a:pt x="488949" y="1507490"/>
                  </a:cubicBezTo>
                  <a:close/>
                  <a:moveTo>
                    <a:pt x="182879" y="2123440"/>
                  </a:moveTo>
                  <a:cubicBezTo>
                    <a:pt x="190499" y="2115820"/>
                    <a:pt x="196849" y="2110740"/>
                    <a:pt x="199389" y="2106930"/>
                  </a:cubicBezTo>
                  <a:cubicBezTo>
                    <a:pt x="205739" y="2112010"/>
                    <a:pt x="209549" y="2115820"/>
                    <a:pt x="213359" y="2119630"/>
                  </a:cubicBezTo>
                  <a:cubicBezTo>
                    <a:pt x="204469" y="2119630"/>
                    <a:pt x="195579" y="2120900"/>
                    <a:pt x="182879" y="2123440"/>
                  </a:cubicBezTo>
                  <a:close/>
                  <a:moveTo>
                    <a:pt x="271779" y="2117090"/>
                  </a:moveTo>
                  <a:lnTo>
                    <a:pt x="238759" y="2117090"/>
                  </a:lnTo>
                  <a:cubicBezTo>
                    <a:pt x="237489" y="2117090"/>
                    <a:pt x="236219" y="2112010"/>
                    <a:pt x="233679" y="2108200"/>
                  </a:cubicBezTo>
                  <a:cubicBezTo>
                    <a:pt x="248919" y="2109470"/>
                    <a:pt x="260349" y="2110740"/>
                    <a:pt x="271779" y="2112010"/>
                  </a:cubicBezTo>
                  <a:lnTo>
                    <a:pt x="271779" y="2117090"/>
                  </a:lnTo>
                  <a:close/>
                  <a:moveTo>
                    <a:pt x="280669" y="2115820"/>
                  </a:moveTo>
                  <a:cubicBezTo>
                    <a:pt x="279399" y="2114550"/>
                    <a:pt x="279399" y="2113280"/>
                    <a:pt x="278129" y="2113280"/>
                  </a:cubicBezTo>
                  <a:cubicBezTo>
                    <a:pt x="283209" y="2109470"/>
                    <a:pt x="289559" y="2106930"/>
                    <a:pt x="294639" y="2103120"/>
                  </a:cubicBezTo>
                  <a:cubicBezTo>
                    <a:pt x="298449" y="2099310"/>
                    <a:pt x="299719" y="2092960"/>
                    <a:pt x="303529" y="2086610"/>
                  </a:cubicBezTo>
                  <a:cubicBezTo>
                    <a:pt x="313689" y="2106930"/>
                    <a:pt x="335279" y="2100580"/>
                    <a:pt x="354329" y="2105660"/>
                  </a:cubicBezTo>
                  <a:cubicBezTo>
                    <a:pt x="328929" y="2108200"/>
                    <a:pt x="304799" y="2112010"/>
                    <a:pt x="280669" y="2115820"/>
                  </a:cubicBezTo>
                  <a:close/>
                  <a:moveTo>
                    <a:pt x="114299" y="2428240"/>
                  </a:moveTo>
                  <a:cubicBezTo>
                    <a:pt x="115569" y="2428240"/>
                    <a:pt x="115569" y="2428240"/>
                    <a:pt x="114299" y="2428240"/>
                  </a:cubicBezTo>
                  <a:close/>
                  <a:moveTo>
                    <a:pt x="345439" y="2609850"/>
                  </a:moveTo>
                  <a:cubicBezTo>
                    <a:pt x="344169" y="2600960"/>
                    <a:pt x="342899" y="2594610"/>
                    <a:pt x="341629" y="2585720"/>
                  </a:cubicBezTo>
                  <a:cubicBezTo>
                    <a:pt x="350519" y="2588260"/>
                    <a:pt x="355599" y="2589530"/>
                    <a:pt x="360679" y="2592070"/>
                  </a:cubicBezTo>
                  <a:cubicBezTo>
                    <a:pt x="355599" y="2597150"/>
                    <a:pt x="351789" y="2602230"/>
                    <a:pt x="345439" y="2609850"/>
                  </a:cubicBezTo>
                  <a:close/>
                  <a:moveTo>
                    <a:pt x="636269" y="1050290"/>
                  </a:moveTo>
                  <a:cubicBezTo>
                    <a:pt x="627379" y="1051560"/>
                    <a:pt x="618489" y="1055370"/>
                    <a:pt x="610869" y="1055370"/>
                  </a:cubicBezTo>
                  <a:cubicBezTo>
                    <a:pt x="601979" y="1056640"/>
                    <a:pt x="593089" y="1055370"/>
                    <a:pt x="582929" y="1055370"/>
                  </a:cubicBezTo>
                  <a:cubicBezTo>
                    <a:pt x="581659" y="1054100"/>
                    <a:pt x="580389" y="1050290"/>
                    <a:pt x="579119" y="1046480"/>
                  </a:cubicBezTo>
                  <a:cubicBezTo>
                    <a:pt x="588009" y="1043940"/>
                    <a:pt x="596899" y="1040130"/>
                    <a:pt x="607059" y="1037590"/>
                  </a:cubicBezTo>
                  <a:cubicBezTo>
                    <a:pt x="607059" y="1041400"/>
                    <a:pt x="605789" y="1043940"/>
                    <a:pt x="605789" y="1047750"/>
                  </a:cubicBezTo>
                  <a:cubicBezTo>
                    <a:pt x="617219" y="1040130"/>
                    <a:pt x="627379" y="1041400"/>
                    <a:pt x="636269" y="1050290"/>
                  </a:cubicBezTo>
                  <a:cubicBezTo>
                    <a:pt x="650239" y="1040130"/>
                    <a:pt x="652779" y="1041400"/>
                    <a:pt x="656589" y="1062990"/>
                  </a:cubicBezTo>
                  <a:cubicBezTo>
                    <a:pt x="648969" y="1057910"/>
                    <a:pt x="642619" y="1054100"/>
                    <a:pt x="636269" y="1050290"/>
                  </a:cubicBezTo>
                  <a:close/>
                  <a:moveTo>
                    <a:pt x="684529" y="1047750"/>
                  </a:moveTo>
                  <a:cubicBezTo>
                    <a:pt x="687069" y="1045210"/>
                    <a:pt x="689609" y="1042670"/>
                    <a:pt x="690879" y="1040130"/>
                  </a:cubicBezTo>
                  <a:cubicBezTo>
                    <a:pt x="699769" y="1051560"/>
                    <a:pt x="699769" y="1051560"/>
                    <a:pt x="680719" y="1060450"/>
                  </a:cubicBezTo>
                  <a:lnTo>
                    <a:pt x="661669" y="1045210"/>
                  </a:lnTo>
                  <a:cubicBezTo>
                    <a:pt x="674369" y="1035050"/>
                    <a:pt x="681989" y="1035050"/>
                    <a:pt x="684529" y="1047750"/>
                  </a:cubicBezTo>
                  <a:close/>
                  <a:moveTo>
                    <a:pt x="694689" y="2744470"/>
                  </a:moveTo>
                  <a:cubicBezTo>
                    <a:pt x="695959" y="2743200"/>
                    <a:pt x="697229" y="2743200"/>
                    <a:pt x="698499" y="2741930"/>
                  </a:cubicBezTo>
                  <a:cubicBezTo>
                    <a:pt x="699769" y="2744470"/>
                    <a:pt x="702309" y="2747010"/>
                    <a:pt x="704849" y="2750820"/>
                  </a:cubicBezTo>
                  <a:cubicBezTo>
                    <a:pt x="702309" y="2750820"/>
                    <a:pt x="699769" y="2750820"/>
                    <a:pt x="697229" y="2752090"/>
                  </a:cubicBezTo>
                  <a:cubicBezTo>
                    <a:pt x="695959" y="2748280"/>
                    <a:pt x="695959" y="2745740"/>
                    <a:pt x="694689" y="2744470"/>
                  </a:cubicBezTo>
                  <a:close/>
                  <a:moveTo>
                    <a:pt x="772159" y="2735580"/>
                  </a:moveTo>
                  <a:cubicBezTo>
                    <a:pt x="773429" y="2739390"/>
                    <a:pt x="774699" y="2741930"/>
                    <a:pt x="777239" y="2744470"/>
                  </a:cubicBezTo>
                  <a:lnTo>
                    <a:pt x="773429" y="2744470"/>
                  </a:lnTo>
                  <a:cubicBezTo>
                    <a:pt x="773429" y="2741930"/>
                    <a:pt x="773429" y="2739390"/>
                    <a:pt x="772159" y="2735580"/>
                  </a:cubicBezTo>
                  <a:close/>
                  <a:moveTo>
                    <a:pt x="876299" y="3018790"/>
                  </a:moveTo>
                  <a:cubicBezTo>
                    <a:pt x="872489" y="3012440"/>
                    <a:pt x="869949" y="3007360"/>
                    <a:pt x="867409" y="3002280"/>
                  </a:cubicBezTo>
                  <a:lnTo>
                    <a:pt x="873759" y="2995930"/>
                  </a:lnTo>
                  <a:cubicBezTo>
                    <a:pt x="882649" y="3002280"/>
                    <a:pt x="883919" y="3012440"/>
                    <a:pt x="876299" y="3018790"/>
                  </a:cubicBezTo>
                  <a:close/>
                  <a:moveTo>
                    <a:pt x="1198879" y="3044190"/>
                  </a:moveTo>
                  <a:cubicBezTo>
                    <a:pt x="1193799" y="3041650"/>
                    <a:pt x="1188719" y="3040380"/>
                    <a:pt x="1183639" y="3037840"/>
                  </a:cubicBezTo>
                  <a:cubicBezTo>
                    <a:pt x="1188719" y="3032760"/>
                    <a:pt x="1193799" y="3027680"/>
                    <a:pt x="1197609" y="3025140"/>
                  </a:cubicBezTo>
                  <a:lnTo>
                    <a:pt x="1212849" y="3036570"/>
                  </a:lnTo>
                  <a:cubicBezTo>
                    <a:pt x="1209039" y="3039110"/>
                    <a:pt x="1203959" y="3041650"/>
                    <a:pt x="1198879" y="3044190"/>
                  </a:cubicBezTo>
                  <a:close/>
                  <a:moveTo>
                    <a:pt x="3445509" y="2828290"/>
                  </a:moveTo>
                  <a:cubicBezTo>
                    <a:pt x="3444239" y="2829560"/>
                    <a:pt x="3445509" y="2832100"/>
                    <a:pt x="3445509" y="2834640"/>
                  </a:cubicBezTo>
                  <a:lnTo>
                    <a:pt x="3426459" y="2838450"/>
                  </a:lnTo>
                  <a:cubicBezTo>
                    <a:pt x="3423919" y="2827020"/>
                    <a:pt x="3428999" y="2820670"/>
                    <a:pt x="3440429" y="2819400"/>
                  </a:cubicBezTo>
                  <a:cubicBezTo>
                    <a:pt x="3444239" y="2819400"/>
                    <a:pt x="3449319" y="2816860"/>
                    <a:pt x="3455669" y="2816860"/>
                  </a:cubicBezTo>
                  <a:cubicBezTo>
                    <a:pt x="3451859" y="2820670"/>
                    <a:pt x="3448049" y="2823210"/>
                    <a:pt x="3445509" y="2828290"/>
                  </a:cubicBezTo>
                  <a:close/>
                  <a:moveTo>
                    <a:pt x="3470909" y="2825750"/>
                  </a:moveTo>
                  <a:cubicBezTo>
                    <a:pt x="3465829" y="2824480"/>
                    <a:pt x="3462019" y="2820670"/>
                    <a:pt x="3458209" y="2818130"/>
                  </a:cubicBezTo>
                  <a:cubicBezTo>
                    <a:pt x="3463289" y="2811780"/>
                    <a:pt x="3467099" y="2807970"/>
                    <a:pt x="3469639" y="2804160"/>
                  </a:cubicBezTo>
                  <a:cubicBezTo>
                    <a:pt x="3474719" y="2810510"/>
                    <a:pt x="3479799" y="2815590"/>
                    <a:pt x="3484879" y="2823210"/>
                  </a:cubicBezTo>
                  <a:cubicBezTo>
                    <a:pt x="3481069" y="2824480"/>
                    <a:pt x="3475989" y="2825750"/>
                    <a:pt x="3470909" y="2825750"/>
                  </a:cubicBezTo>
                  <a:close/>
                  <a:moveTo>
                    <a:pt x="3604259" y="1967230"/>
                  </a:moveTo>
                  <a:cubicBezTo>
                    <a:pt x="3604259" y="1964690"/>
                    <a:pt x="3604259" y="1963420"/>
                    <a:pt x="3602989" y="1960880"/>
                  </a:cubicBezTo>
                  <a:lnTo>
                    <a:pt x="3629659" y="1957070"/>
                  </a:lnTo>
                  <a:cubicBezTo>
                    <a:pt x="3629659" y="1959610"/>
                    <a:pt x="3630929" y="1962150"/>
                    <a:pt x="3630929" y="1964690"/>
                  </a:cubicBezTo>
                  <a:cubicBezTo>
                    <a:pt x="3620769" y="1964690"/>
                    <a:pt x="3611879" y="1965960"/>
                    <a:pt x="3604259" y="1967230"/>
                  </a:cubicBezTo>
                  <a:close/>
                  <a:moveTo>
                    <a:pt x="3670299" y="1969770"/>
                  </a:moveTo>
                  <a:cubicBezTo>
                    <a:pt x="3662679" y="1969770"/>
                    <a:pt x="3653789" y="1969770"/>
                    <a:pt x="3646169" y="1967230"/>
                  </a:cubicBezTo>
                  <a:cubicBezTo>
                    <a:pt x="3642359" y="1965960"/>
                    <a:pt x="3641089" y="1960880"/>
                    <a:pt x="3637279" y="1958340"/>
                  </a:cubicBezTo>
                  <a:cubicBezTo>
                    <a:pt x="3638549" y="1957070"/>
                    <a:pt x="3638549" y="1955800"/>
                    <a:pt x="3639819" y="1954530"/>
                  </a:cubicBezTo>
                  <a:cubicBezTo>
                    <a:pt x="3651249" y="1957070"/>
                    <a:pt x="3661409" y="1958340"/>
                    <a:pt x="3671569" y="1960880"/>
                  </a:cubicBezTo>
                  <a:cubicBezTo>
                    <a:pt x="3670299" y="1964690"/>
                    <a:pt x="3670299" y="1968500"/>
                    <a:pt x="3670299" y="1969770"/>
                  </a:cubicBezTo>
                  <a:close/>
                  <a:moveTo>
                    <a:pt x="3727449" y="1968500"/>
                  </a:moveTo>
                  <a:cubicBezTo>
                    <a:pt x="3718559" y="1967230"/>
                    <a:pt x="3709669" y="1960880"/>
                    <a:pt x="3700779" y="1969770"/>
                  </a:cubicBezTo>
                  <a:cubicBezTo>
                    <a:pt x="3699509" y="1971040"/>
                    <a:pt x="3691889" y="1967230"/>
                    <a:pt x="3688079" y="1965960"/>
                  </a:cubicBezTo>
                  <a:cubicBezTo>
                    <a:pt x="3688079" y="1964690"/>
                    <a:pt x="3689349" y="1962150"/>
                    <a:pt x="3689349" y="1960880"/>
                  </a:cubicBezTo>
                  <a:lnTo>
                    <a:pt x="3731259" y="1960880"/>
                  </a:lnTo>
                  <a:cubicBezTo>
                    <a:pt x="3732529" y="1960880"/>
                    <a:pt x="3733799" y="1964690"/>
                    <a:pt x="3735069" y="1967230"/>
                  </a:cubicBezTo>
                  <a:cubicBezTo>
                    <a:pt x="3731259" y="1967230"/>
                    <a:pt x="3728719" y="1968500"/>
                    <a:pt x="3727449" y="1968500"/>
                  </a:cubicBezTo>
                  <a:close/>
                  <a:moveTo>
                    <a:pt x="3848099" y="2598420"/>
                  </a:moveTo>
                  <a:cubicBezTo>
                    <a:pt x="3846829" y="2599690"/>
                    <a:pt x="3846829" y="2600960"/>
                    <a:pt x="3846829" y="2599690"/>
                  </a:cubicBezTo>
                  <a:cubicBezTo>
                    <a:pt x="3845559" y="2599690"/>
                    <a:pt x="3845559" y="2598420"/>
                    <a:pt x="3848099" y="2598420"/>
                  </a:cubicBezTo>
                  <a:close/>
                  <a:moveTo>
                    <a:pt x="132079" y="2529840"/>
                  </a:moveTo>
                  <a:cubicBezTo>
                    <a:pt x="130809" y="2529840"/>
                    <a:pt x="130809" y="2531110"/>
                    <a:pt x="129539" y="2531110"/>
                  </a:cubicBezTo>
                  <a:cubicBezTo>
                    <a:pt x="129539" y="2531110"/>
                    <a:pt x="130809" y="2529840"/>
                    <a:pt x="132079" y="2529840"/>
                  </a:cubicBezTo>
                  <a:close/>
                  <a:moveTo>
                    <a:pt x="615949" y="2769870"/>
                  </a:moveTo>
                  <a:cubicBezTo>
                    <a:pt x="621029" y="2772410"/>
                    <a:pt x="626109" y="2774950"/>
                    <a:pt x="629919" y="2776220"/>
                  </a:cubicBezTo>
                  <a:cubicBezTo>
                    <a:pt x="612139" y="2786380"/>
                    <a:pt x="600709" y="2783840"/>
                    <a:pt x="589279" y="2766060"/>
                  </a:cubicBezTo>
                  <a:cubicBezTo>
                    <a:pt x="593089" y="2766060"/>
                    <a:pt x="595629" y="2764790"/>
                    <a:pt x="599439" y="2764790"/>
                  </a:cubicBezTo>
                  <a:cubicBezTo>
                    <a:pt x="604519" y="2766060"/>
                    <a:pt x="610869" y="2767330"/>
                    <a:pt x="615949" y="2769870"/>
                  </a:cubicBezTo>
                  <a:close/>
                  <a:moveTo>
                    <a:pt x="2835909" y="2874010"/>
                  </a:moveTo>
                  <a:cubicBezTo>
                    <a:pt x="2832099" y="2872740"/>
                    <a:pt x="2829559" y="2872740"/>
                    <a:pt x="2824479" y="2871470"/>
                  </a:cubicBezTo>
                  <a:cubicBezTo>
                    <a:pt x="2819399" y="2870200"/>
                    <a:pt x="2813049" y="2866390"/>
                    <a:pt x="2805429" y="2863850"/>
                  </a:cubicBezTo>
                  <a:cubicBezTo>
                    <a:pt x="2810509" y="2862580"/>
                    <a:pt x="2814319" y="2860040"/>
                    <a:pt x="2819399" y="2858770"/>
                  </a:cubicBezTo>
                  <a:cubicBezTo>
                    <a:pt x="2833369" y="2854960"/>
                    <a:pt x="2839719" y="2861310"/>
                    <a:pt x="2835909" y="2874010"/>
                  </a:cubicBezTo>
                  <a:close/>
                  <a:moveTo>
                    <a:pt x="2590799" y="2903220"/>
                  </a:moveTo>
                  <a:cubicBezTo>
                    <a:pt x="2598419" y="2904490"/>
                    <a:pt x="2607309" y="2904490"/>
                    <a:pt x="2616199" y="2905760"/>
                  </a:cubicBezTo>
                  <a:cubicBezTo>
                    <a:pt x="2612389" y="2918460"/>
                    <a:pt x="2602229" y="2914650"/>
                    <a:pt x="2594609" y="2913380"/>
                  </a:cubicBezTo>
                  <a:cubicBezTo>
                    <a:pt x="2592069" y="2913380"/>
                    <a:pt x="2589529" y="2908300"/>
                    <a:pt x="2586989" y="2905760"/>
                  </a:cubicBezTo>
                  <a:cubicBezTo>
                    <a:pt x="2588259" y="2904490"/>
                    <a:pt x="2589529" y="2903220"/>
                    <a:pt x="2590799" y="2903220"/>
                  </a:cubicBezTo>
                  <a:close/>
                  <a:moveTo>
                    <a:pt x="219709" y="2604770"/>
                  </a:moveTo>
                  <a:cubicBezTo>
                    <a:pt x="220979" y="2608580"/>
                    <a:pt x="222249" y="2611120"/>
                    <a:pt x="223519" y="2616200"/>
                  </a:cubicBezTo>
                  <a:cubicBezTo>
                    <a:pt x="215899" y="2616200"/>
                    <a:pt x="209549" y="2616200"/>
                    <a:pt x="203199" y="2614930"/>
                  </a:cubicBezTo>
                  <a:lnTo>
                    <a:pt x="203199" y="2606040"/>
                  </a:lnTo>
                  <a:cubicBezTo>
                    <a:pt x="208279" y="2606040"/>
                    <a:pt x="213359" y="2606040"/>
                    <a:pt x="219709" y="2604770"/>
                  </a:cubicBezTo>
                  <a:close/>
                  <a:moveTo>
                    <a:pt x="715009" y="2762250"/>
                  </a:moveTo>
                  <a:cubicBezTo>
                    <a:pt x="722629" y="2763520"/>
                    <a:pt x="730249" y="2763520"/>
                    <a:pt x="739139" y="2764790"/>
                  </a:cubicBezTo>
                  <a:cubicBezTo>
                    <a:pt x="734059" y="2769870"/>
                    <a:pt x="713739" y="2773680"/>
                    <a:pt x="709929" y="2769870"/>
                  </a:cubicBezTo>
                  <a:cubicBezTo>
                    <a:pt x="709929" y="2768600"/>
                    <a:pt x="708659" y="2766060"/>
                    <a:pt x="709929" y="2764790"/>
                  </a:cubicBezTo>
                  <a:cubicBezTo>
                    <a:pt x="711199" y="2763520"/>
                    <a:pt x="713739" y="2762250"/>
                    <a:pt x="715009" y="2762250"/>
                  </a:cubicBezTo>
                  <a:close/>
                </a:path>
              </a:pathLst>
            </a:custGeom>
            <a:blipFill>
              <a:blip r:embed="rId4">
                <a:alphaModFix amt="91000"/>
              </a:blip>
              <a:stretch>
                <a:fillRect l="-4915" t="0" r="-4915" b="0"/>
              </a:stretch>
            </a:blipFill>
          </p:spPr>
        </p:sp>
      </p:grpSp>
      <p:sp>
        <p:nvSpPr>
          <p:cNvPr name="TextBox 11" id="11"/>
          <p:cNvSpPr txBox="true"/>
          <p:nvPr/>
        </p:nvSpPr>
        <p:spPr>
          <a:xfrm rot="0">
            <a:off x="1028700" y="4659050"/>
            <a:ext cx="6802828" cy="1211147"/>
          </a:xfrm>
          <a:prstGeom prst="rect">
            <a:avLst/>
          </a:prstGeom>
        </p:spPr>
        <p:txBody>
          <a:bodyPr anchor="t" rtlCol="false" tIns="0" lIns="0" bIns="0" rIns="0">
            <a:spAutoFit/>
          </a:bodyPr>
          <a:lstStyle/>
          <a:p>
            <a:pPr algn="l">
              <a:lnSpc>
                <a:spcPts val="9722"/>
              </a:lnSpc>
            </a:pPr>
            <a:r>
              <a:rPr lang="en-US" sz="7778">
                <a:solidFill>
                  <a:srgbClr val="FF914D"/>
                </a:solidFill>
                <a:latin typeface="Finger Paint"/>
                <a:ea typeface="Finger Paint"/>
                <a:cs typeface="Finger Paint"/>
                <a:sym typeface="Finger Paint"/>
              </a:rPr>
              <a:t>Thank You</a:t>
            </a:r>
          </a:p>
        </p:txBody>
      </p:sp>
      <p:sp>
        <p:nvSpPr>
          <p:cNvPr name="Freeform 12" id="12"/>
          <p:cNvSpPr/>
          <p:nvPr/>
        </p:nvSpPr>
        <p:spPr>
          <a:xfrm flipH="true" flipV="false" rot="1943688">
            <a:off x="4116930" y="7363214"/>
            <a:ext cx="4117066" cy="1260159"/>
          </a:xfrm>
          <a:custGeom>
            <a:avLst/>
            <a:gdLst/>
            <a:ahLst/>
            <a:cxnLst/>
            <a:rect r="r" b="b" t="t" l="l"/>
            <a:pathLst>
              <a:path h="1260159" w="4117066">
                <a:moveTo>
                  <a:pt x="4117066" y="0"/>
                </a:moveTo>
                <a:lnTo>
                  <a:pt x="0" y="0"/>
                </a:lnTo>
                <a:lnTo>
                  <a:pt x="0" y="1260158"/>
                </a:lnTo>
                <a:lnTo>
                  <a:pt x="4117066" y="1260158"/>
                </a:lnTo>
                <a:lnTo>
                  <a:pt x="4117066"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true" flipV="false" rot="0">
            <a:off x="6779377" y="4337220"/>
            <a:ext cx="1471828" cy="1612561"/>
          </a:xfrm>
          <a:custGeom>
            <a:avLst/>
            <a:gdLst/>
            <a:ahLst/>
            <a:cxnLst/>
            <a:rect r="r" b="b" t="t" l="l"/>
            <a:pathLst>
              <a:path h="1612561" w="1471828">
                <a:moveTo>
                  <a:pt x="1471828" y="0"/>
                </a:moveTo>
                <a:lnTo>
                  <a:pt x="0" y="0"/>
                </a:lnTo>
                <a:lnTo>
                  <a:pt x="0" y="1612560"/>
                </a:lnTo>
                <a:lnTo>
                  <a:pt x="1471828" y="1612560"/>
                </a:lnTo>
                <a:lnTo>
                  <a:pt x="1471828"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4" id="14"/>
          <p:cNvGrpSpPr/>
          <p:nvPr/>
        </p:nvGrpSpPr>
        <p:grpSpPr>
          <a:xfrm rot="0">
            <a:off x="1169834" y="0"/>
            <a:ext cx="2132527" cy="2629674"/>
            <a:chOff x="0" y="0"/>
            <a:chExt cx="1097324" cy="1353139"/>
          </a:xfrm>
        </p:grpSpPr>
        <p:sp>
          <p:nvSpPr>
            <p:cNvPr name="Freeform 15" id="15"/>
            <p:cNvSpPr/>
            <p:nvPr/>
          </p:nvSpPr>
          <p:spPr>
            <a:xfrm flipH="false" flipV="false" rot="0">
              <a:off x="0" y="0"/>
              <a:ext cx="1097324" cy="1353139"/>
            </a:xfrm>
            <a:custGeom>
              <a:avLst/>
              <a:gdLst/>
              <a:ahLst/>
              <a:cxnLst/>
              <a:rect r="r" b="b" t="t" l="l"/>
              <a:pathLst>
                <a:path h="1353139" w="1097324">
                  <a:moveTo>
                    <a:pt x="1097324" y="0"/>
                  </a:moveTo>
                  <a:lnTo>
                    <a:pt x="1097324" y="1353139"/>
                  </a:lnTo>
                  <a:lnTo>
                    <a:pt x="548662" y="1226139"/>
                  </a:lnTo>
                  <a:lnTo>
                    <a:pt x="0" y="1353139"/>
                  </a:lnTo>
                  <a:lnTo>
                    <a:pt x="0" y="0"/>
                  </a:lnTo>
                  <a:lnTo>
                    <a:pt x="1097324" y="0"/>
                  </a:lnTo>
                  <a:close/>
                </a:path>
              </a:pathLst>
            </a:custGeom>
            <a:solidFill>
              <a:srgbClr val="FFFFFF"/>
            </a:solidFill>
          </p:spPr>
        </p:sp>
        <p:sp>
          <p:nvSpPr>
            <p:cNvPr name="TextBox 16" id="16"/>
            <p:cNvSpPr txBox="true"/>
            <p:nvPr/>
          </p:nvSpPr>
          <p:spPr>
            <a:xfrm>
              <a:off x="0" y="-38100"/>
              <a:ext cx="1097324" cy="1264239"/>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1195238" y="193946"/>
            <a:ext cx="2054489" cy="1669508"/>
          </a:xfrm>
          <a:custGeom>
            <a:avLst/>
            <a:gdLst/>
            <a:ahLst/>
            <a:cxnLst/>
            <a:rect r="r" b="b" t="t" l="l"/>
            <a:pathLst>
              <a:path h="1669508" w="2054489">
                <a:moveTo>
                  <a:pt x="0" y="0"/>
                </a:moveTo>
                <a:lnTo>
                  <a:pt x="2054490" y="0"/>
                </a:lnTo>
                <a:lnTo>
                  <a:pt x="2054490" y="1669508"/>
                </a:lnTo>
                <a:lnTo>
                  <a:pt x="0" y="1669508"/>
                </a:lnTo>
                <a:lnTo>
                  <a:pt x="0" y="0"/>
                </a:lnTo>
                <a:close/>
              </a:path>
            </a:pathLst>
          </a:custGeom>
          <a:blipFill>
            <a:blip r:embed="rId9"/>
            <a:stretch>
              <a:fillRect l="-5984" t="0" r="-9026" b="0"/>
            </a:stretch>
          </a:blipFill>
        </p:spPr>
      </p:sp>
      <p:sp>
        <p:nvSpPr>
          <p:cNvPr name="Freeform 18" id="18"/>
          <p:cNvSpPr/>
          <p:nvPr/>
        </p:nvSpPr>
        <p:spPr>
          <a:xfrm flipH="true" flipV="false" rot="-3131296">
            <a:off x="4116930" y="1488845"/>
            <a:ext cx="4117066" cy="1260159"/>
          </a:xfrm>
          <a:custGeom>
            <a:avLst/>
            <a:gdLst/>
            <a:ahLst/>
            <a:cxnLst/>
            <a:rect r="r" b="b" t="t" l="l"/>
            <a:pathLst>
              <a:path h="1260159" w="4117066">
                <a:moveTo>
                  <a:pt x="4117066" y="0"/>
                </a:moveTo>
                <a:lnTo>
                  <a:pt x="0" y="0"/>
                </a:lnTo>
                <a:lnTo>
                  <a:pt x="0" y="1260159"/>
                </a:lnTo>
                <a:lnTo>
                  <a:pt x="4117066" y="1260159"/>
                </a:lnTo>
                <a:lnTo>
                  <a:pt x="4117066"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685547" y="658823"/>
            <a:ext cx="16916906" cy="8969354"/>
            <a:chOff x="0" y="0"/>
            <a:chExt cx="4455482" cy="2362299"/>
          </a:xfrm>
        </p:grpSpPr>
        <p:sp>
          <p:nvSpPr>
            <p:cNvPr name="Freeform 4" id="4"/>
            <p:cNvSpPr/>
            <p:nvPr/>
          </p:nvSpPr>
          <p:spPr>
            <a:xfrm flipH="false" flipV="false" rot="0">
              <a:off x="0" y="0"/>
              <a:ext cx="4455482" cy="2362299"/>
            </a:xfrm>
            <a:custGeom>
              <a:avLst/>
              <a:gdLst/>
              <a:ahLst/>
              <a:cxnLst/>
              <a:rect r="r" b="b" t="t" l="l"/>
              <a:pathLst>
                <a:path h="2362299" w="4455482">
                  <a:moveTo>
                    <a:pt x="0" y="0"/>
                  </a:moveTo>
                  <a:lnTo>
                    <a:pt x="4455482" y="0"/>
                  </a:lnTo>
                  <a:lnTo>
                    <a:pt x="4455482" y="2362299"/>
                  </a:lnTo>
                  <a:lnTo>
                    <a:pt x="0" y="2362299"/>
                  </a:lnTo>
                  <a:close/>
                </a:path>
              </a:pathLst>
            </a:custGeom>
            <a:solidFill>
              <a:srgbClr val="000000">
                <a:alpha val="0"/>
              </a:srgbClr>
            </a:solidFill>
            <a:ln w="95250" cap="sq">
              <a:solidFill>
                <a:srgbClr val="FFFFFF"/>
              </a:solidFill>
              <a:prstDash val="solid"/>
              <a:miter/>
            </a:ln>
          </p:spPr>
        </p:sp>
        <p:sp>
          <p:nvSpPr>
            <p:cNvPr name="TextBox 5" id="5"/>
            <p:cNvSpPr txBox="true"/>
            <p:nvPr/>
          </p:nvSpPr>
          <p:spPr>
            <a:xfrm>
              <a:off x="0" y="-38100"/>
              <a:ext cx="4455482" cy="2400399"/>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200725" y="1255139"/>
            <a:ext cx="1431500" cy="489151"/>
          </a:xfrm>
          <a:custGeom>
            <a:avLst/>
            <a:gdLst/>
            <a:ahLst/>
            <a:cxnLst/>
            <a:rect r="r" b="b" t="t" l="l"/>
            <a:pathLst>
              <a:path h="489151" w="1431500">
                <a:moveTo>
                  <a:pt x="0" y="0"/>
                </a:moveTo>
                <a:lnTo>
                  <a:pt x="1431499" y="0"/>
                </a:lnTo>
                <a:lnTo>
                  <a:pt x="1431499" y="489152"/>
                </a:lnTo>
                <a:lnTo>
                  <a:pt x="0" y="489152"/>
                </a:lnTo>
                <a:lnTo>
                  <a:pt x="0" y="0"/>
                </a:lnTo>
                <a:close/>
              </a:path>
            </a:pathLst>
          </a:custGeom>
          <a:blipFill>
            <a:blip r:embed="rId3">
              <a:alphaModFix amt="75000"/>
            </a:blip>
            <a:stretch>
              <a:fillRect l="-36507" t="0" r="-36507" b="0"/>
            </a:stretch>
          </a:blipFill>
        </p:spPr>
      </p:sp>
      <p:sp>
        <p:nvSpPr>
          <p:cNvPr name="Freeform 7" id="7"/>
          <p:cNvSpPr/>
          <p:nvPr/>
        </p:nvSpPr>
        <p:spPr>
          <a:xfrm flipH="false" flipV="false" rot="-5400000">
            <a:off x="1758092" y="516754"/>
            <a:ext cx="1636512" cy="489151"/>
          </a:xfrm>
          <a:custGeom>
            <a:avLst/>
            <a:gdLst/>
            <a:ahLst/>
            <a:cxnLst/>
            <a:rect r="r" b="b" t="t" l="l"/>
            <a:pathLst>
              <a:path h="489151" w="1636512">
                <a:moveTo>
                  <a:pt x="0" y="0"/>
                </a:moveTo>
                <a:lnTo>
                  <a:pt x="1636512" y="0"/>
                </a:lnTo>
                <a:lnTo>
                  <a:pt x="1636512" y="489151"/>
                </a:lnTo>
                <a:lnTo>
                  <a:pt x="0" y="489151"/>
                </a:lnTo>
                <a:lnTo>
                  <a:pt x="0" y="0"/>
                </a:lnTo>
                <a:close/>
              </a:path>
            </a:pathLst>
          </a:custGeom>
          <a:blipFill>
            <a:blip r:embed="rId3">
              <a:alphaModFix amt="35000"/>
            </a:blip>
            <a:stretch>
              <a:fillRect l="-19406" t="0" r="-31934" b="0"/>
            </a:stretch>
          </a:blipFill>
        </p:spPr>
      </p:sp>
      <p:sp>
        <p:nvSpPr>
          <p:cNvPr name="Freeform 8" id="8"/>
          <p:cNvSpPr/>
          <p:nvPr/>
        </p:nvSpPr>
        <p:spPr>
          <a:xfrm flipH="true" flipV="false" rot="-5400000">
            <a:off x="455019" y="516754"/>
            <a:ext cx="1636512" cy="489151"/>
          </a:xfrm>
          <a:custGeom>
            <a:avLst/>
            <a:gdLst/>
            <a:ahLst/>
            <a:cxnLst/>
            <a:rect r="r" b="b" t="t" l="l"/>
            <a:pathLst>
              <a:path h="489151" w="1636512">
                <a:moveTo>
                  <a:pt x="1636513" y="0"/>
                </a:moveTo>
                <a:lnTo>
                  <a:pt x="0" y="0"/>
                </a:lnTo>
                <a:lnTo>
                  <a:pt x="0" y="489151"/>
                </a:lnTo>
                <a:lnTo>
                  <a:pt x="1636513" y="489151"/>
                </a:lnTo>
                <a:lnTo>
                  <a:pt x="1636513" y="0"/>
                </a:lnTo>
                <a:close/>
              </a:path>
            </a:pathLst>
          </a:custGeom>
          <a:blipFill>
            <a:blip r:embed="rId3">
              <a:alphaModFix amt="35000"/>
            </a:blip>
            <a:stretch>
              <a:fillRect l="-31934" t="0" r="-19406" b="0"/>
            </a:stretch>
          </a:blipFill>
        </p:spPr>
      </p:sp>
      <p:grpSp>
        <p:nvGrpSpPr>
          <p:cNvPr name="Group 9" id="9"/>
          <p:cNvGrpSpPr>
            <a:grpSpLocks noChangeAspect="true"/>
          </p:cNvGrpSpPr>
          <p:nvPr/>
        </p:nvGrpSpPr>
        <p:grpSpPr>
          <a:xfrm rot="0">
            <a:off x="685547" y="4182472"/>
            <a:ext cx="16916906" cy="7277503"/>
            <a:chOff x="0" y="0"/>
            <a:chExt cx="6340094" cy="2727452"/>
          </a:xfrm>
        </p:grpSpPr>
        <p:sp>
          <p:nvSpPr>
            <p:cNvPr name="Freeform 10" id="10"/>
            <p:cNvSpPr/>
            <p:nvPr/>
          </p:nvSpPr>
          <p:spPr>
            <a:xfrm flipH="false" flipV="false" rot="0">
              <a:off x="-11937" y="-127"/>
              <a:ext cx="6405754" cy="2810129"/>
            </a:xfrm>
            <a:custGeom>
              <a:avLst/>
              <a:gdLst/>
              <a:ahLst/>
              <a:cxnLst/>
              <a:rect r="r" b="b" t="t" l="l"/>
              <a:pathLst>
                <a:path h="2810129" w="6405754">
                  <a:moveTo>
                    <a:pt x="6344538" y="2579370"/>
                  </a:moveTo>
                  <a:cubicBezTo>
                    <a:pt x="6225031" y="2610739"/>
                    <a:pt x="6134988" y="2542032"/>
                    <a:pt x="6031483" y="2579370"/>
                  </a:cubicBezTo>
                  <a:cubicBezTo>
                    <a:pt x="5947917" y="2622296"/>
                    <a:pt x="5774181" y="2581783"/>
                    <a:pt x="5662675" y="2716657"/>
                  </a:cubicBezTo>
                  <a:cubicBezTo>
                    <a:pt x="5609589" y="2650998"/>
                    <a:pt x="5529706" y="2747137"/>
                    <a:pt x="5288279" y="2713736"/>
                  </a:cubicBezTo>
                  <a:cubicBezTo>
                    <a:pt x="5287390" y="2762504"/>
                    <a:pt x="5234050" y="2660269"/>
                    <a:pt x="5208142" y="2710688"/>
                  </a:cubicBezTo>
                  <a:cubicBezTo>
                    <a:pt x="5181091" y="2724785"/>
                    <a:pt x="5202173" y="2729611"/>
                    <a:pt x="5169407" y="2681097"/>
                  </a:cubicBezTo>
                  <a:cubicBezTo>
                    <a:pt x="5152008" y="2710307"/>
                    <a:pt x="5136514" y="2744724"/>
                    <a:pt x="5061203" y="2718054"/>
                  </a:cubicBezTo>
                  <a:cubicBezTo>
                    <a:pt x="4888991" y="2675255"/>
                    <a:pt x="5005069" y="2555748"/>
                    <a:pt x="4741417" y="2711958"/>
                  </a:cubicBezTo>
                  <a:cubicBezTo>
                    <a:pt x="4690363" y="2773934"/>
                    <a:pt x="4576698" y="2529332"/>
                    <a:pt x="4518151" y="2727706"/>
                  </a:cubicBezTo>
                  <a:cubicBezTo>
                    <a:pt x="4495926" y="2703703"/>
                    <a:pt x="4502276" y="2678176"/>
                    <a:pt x="4434712" y="2724404"/>
                  </a:cubicBezTo>
                  <a:cubicBezTo>
                    <a:pt x="4353051" y="2583688"/>
                    <a:pt x="4388992" y="2810129"/>
                    <a:pt x="4229735" y="2630678"/>
                  </a:cubicBezTo>
                  <a:cubicBezTo>
                    <a:pt x="4124325" y="2733167"/>
                    <a:pt x="4142231" y="2647188"/>
                    <a:pt x="3952494" y="2673985"/>
                  </a:cubicBezTo>
                  <a:cubicBezTo>
                    <a:pt x="3946398" y="2686939"/>
                    <a:pt x="3861562" y="2546985"/>
                    <a:pt x="3820414" y="2592324"/>
                  </a:cubicBezTo>
                  <a:cubicBezTo>
                    <a:pt x="3744849" y="2663444"/>
                    <a:pt x="3824478" y="2470658"/>
                    <a:pt x="3628517" y="2613660"/>
                  </a:cubicBezTo>
                  <a:cubicBezTo>
                    <a:pt x="3549396" y="2616581"/>
                    <a:pt x="3423793" y="2593467"/>
                    <a:pt x="3348228" y="2620899"/>
                  </a:cubicBezTo>
                  <a:cubicBezTo>
                    <a:pt x="3128137" y="2659380"/>
                    <a:pt x="2869184" y="2391029"/>
                    <a:pt x="2732913" y="2578862"/>
                  </a:cubicBezTo>
                  <a:cubicBezTo>
                    <a:pt x="2596388" y="2573147"/>
                    <a:pt x="2733548" y="2490851"/>
                    <a:pt x="2620391" y="2569845"/>
                  </a:cubicBezTo>
                  <a:cubicBezTo>
                    <a:pt x="2540127" y="2564257"/>
                    <a:pt x="2430145" y="2507615"/>
                    <a:pt x="2260600" y="2601214"/>
                  </a:cubicBezTo>
                  <a:cubicBezTo>
                    <a:pt x="2163826" y="2507869"/>
                    <a:pt x="1953387" y="2629281"/>
                    <a:pt x="1780921" y="2674366"/>
                  </a:cubicBezTo>
                  <a:cubicBezTo>
                    <a:pt x="1655572" y="2620645"/>
                    <a:pt x="1732153" y="2585085"/>
                    <a:pt x="1527937" y="2577719"/>
                  </a:cubicBezTo>
                  <a:cubicBezTo>
                    <a:pt x="1522730" y="2618486"/>
                    <a:pt x="1401064" y="2431542"/>
                    <a:pt x="1242822" y="2514219"/>
                  </a:cubicBezTo>
                  <a:cubicBezTo>
                    <a:pt x="1157097" y="2447417"/>
                    <a:pt x="1153922" y="2426970"/>
                    <a:pt x="1015238" y="2392426"/>
                  </a:cubicBezTo>
                  <a:cubicBezTo>
                    <a:pt x="1003681" y="2341118"/>
                    <a:pt x="926084" y="2455545"/>
                    <a:pt x="812673" y="2341880"/>
                  </a:cubicBezTo>
                  <a:cubicBezTo>
                    <a:pt x="823849" y="2369820"/>
                    <a:pt x="647573" y="2384171"/>
                    <a:pt x="500380" y="2378456"/>
                  </a:cubicBezTo>
                  <a:cubicBezTo>
                    <a:pt x="450342" y="2418461"/>
                    <a:pt x="318897" y="2407412"/>
                    <a:pt x="286639" y="2297303"/>
                  </a:cubicBezTo>
                  <a:cubicBezTo>
                    <a:pt x="296164" y="2252853"/>
                    <a:pt x="55753" y="2355596"/>
                    <a:pt x="15748" y="2150237"/>
                  </a:cubicBezTo>
                  <a:cubicBezTo>
                    <a:pt x="21590" y="1811147"/>
                    <a:pt x="0" y="1459103"/>
                    <a:pt x="21971" y="1133348"/>
                  </a:cubicBezTo>
                  <a:cubicBezTo>
                    <a:pt x="10414" y="1100455"/>
                    <a:pt x="41148" y="1118235"/>
                    <a:pt x="160274" y="1068197"/>
                  </a:cubicBezTo>
                  <a:cubicBezTo>
                    <a:pt x="154432" y="1068832"/>
                    <a:pt x="231521" y="1060323"/>
                    <a:pt x="299466" y="963676"/>
                  </a:cubicBezTo>
                  <a:cubicBezTo>
                    <a:pt x="393446" y="954786"/>
                    <a:pt x="517271" y="920496"/>
                    <a:pt x="601345" y="876808"/>
                  </a:cubicBezTo>
                  <a:cubicBezTo>
                    <a:pt x="798195" y="804291"/>
                    <a:pt x="1148334" y="861187"/>
                    <a:pt x="1703959" y="757936"/>
                  </a:cubicBezTo>
                  <a:cubicBezTo>
                    <a:pt x="1813052" y="727964"/>
                    <a:pt x="1983486" y="698119"/>
                    <a:pt x="2136267" y="653923"/>
                  </a:cubicBezTo>
                  <a:cubicBezTo>
                    <a:pt x="2183511" y="682625"/>
                    <a:pt x="2232533" y="484505"/>
                    <a:pt x="2451481" y="549148"/>
                  </a:cubicBezTo>
                  <a:cubicBezTo>
                    <a:pt x="2574925" y="459486"/>
                    <a:pt x="2834386" y="428244"/>
                    <a:pt x="2954782" y="370078"/>
                  </a:cubicBezTo>
                  <a:cubicBezTo>
                    <a:pt x="3069971" y="428371"/>
                    <a:pt x="3234690" y="359791"/>
                    <a:pt x="3365246" y="358521"/>
                  </a:cubicBezTo>
                  <a:cubicBezTo>
                    <a:pt x="3593084" y="353568"/>
                    <a:pt x="3280283" y="279781"/>
                    <a:pt x="3941191" y="246634"/>
                  </a:cubicBezTo>
                  <a:cubicBezTo>
                    <a:pt x="4057015" y="296799"/>
                    <a:pt x="4163822" y="290068"/>
                    <a:pt x="4347464" y="251460"/>
                  </a:cubicBezTo>
                  <a:cubicBezTo>
                    <a:pt x="4490593" y="280035"/>
                    <a:pt x="4547108" y="297434"/>
                    <a:pt x="4663440" y="260604"/>
                  </a:cubicBezTo>
                  <a:cubicBezTo>
                    <a:pt x="4872990" y="206375"/>
                    <a:pt x="5081270" y="124968"/>
                    <a:pt x="5417312" y="38989"/>
                  </a:cubicBezTo>
                  <a:cubicBezTo>
                    <a:pt x="5440680" y="11176"/>
                    <a:pt x="5415661" y="57404"/>
                    <a:pt x="5664709" y="40259"/>
                  </a:cubicBezTo>
                  <a:cubicBezTo>
                    <a:pt x="5680584" y="41783"/>
                    <a:pt x="5709159" y="123444"/>
                    <a:pt x="5803647" y="65024"/>
                  </a:cubicBezTo>
                  <a:cubicBezTo>
                    <a:pt x="5848732" y="93726"/>
                    <a:pt x="6070093" y="63373"/>
                    <a:pt x="6161279" y="0"/>
                  </a:cubicBezTo>
                  <a:cubicBezTo>
                    <a:pt x="6182742" y="2413"/>
                    <a:pt x="6292978" y="50419"/>
                    <a:pt x="6313425" y="7874"/>
                  </a:cubicBezTo>
                  <a:cubicBezTo>
                    <a:pt x="6405754" y="480187"/>
                    <a:pt x="6289676" y="967359"/>
                    <a:pt x="6351906" y="1457198"/>
                  </a:cubicBezTo>
                  <a:cubicBezTo>
                    <a:pt x="6322440" y="1836928"/>
                    <a:pt x="6344284" y="2161159"/>
                    <a:pt x="6344538" y="2579370"/>
                  </a:cubicBezTo>
                  <a:close/>
                </a:path>
              </a:pathLst>
            </a:custGeom>
            <a:blipFill>
              <a:blip r:embed="rId4"/>
              <a:stretch>
                <a:fillRect l="0" t="-15390" r="0" b="-15390"/>
              </a:stretch>
            </a:blipFill>
          </p:spPr>
        </p:sp>
      </p:grpSp>
      <p:sp>
        <p:nvSpPr>
          <p:cNvPr name="Freeform 11" id="11"/>
          <p:cNvSpPr/>
          <p:nvPr/>
        </p:nvSpPr>
        <p:spPr>
          <a:xfrm flipH="false" flipV="false" rot="0">
            <a:off x="0" y="5058772"/>
            <a:ext cx="3714730" cy="1137011"/>
          </a:xfrm>
          <a:custGeom>
            <a:avLst/>
            <a:gdLst/>
            <a:ahLst/>
            <a:cxnLst/>
            <a:rect r="r" b="b" t="t" l="l"/>
            <a:pathLst>
              <a:path h="1137011" w="3714730">
                <a:moveTo>
                  <a:pt x="0" y="0"/>
                </a:moveTo>
                <a:lnTo>
                  <a:pt x="3714730" y="0"/>
                </a:lnTo>
                <a:lnTo>
                  <a:pt x="3714730" y="1137012"/>
                </a:lnTo>
                <a:lnTo>
                  <a:pt x="0" y="1137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7405986" y="1049682"/>
            <a:ext cx="967316" cy="1059808"/>
          </a:xfrm>
          <a:custGeom>
            <a:avLst/>
            <a:gdLst/>
            <a:ahLst/>
            <a:cxnLst/>
            <a:rect r="r" b="b" t="t" l="l"/>
            <a:pathLst>
              <a:path h="1059808" w="967316">
                <a:moveTo>
                  <a:pt x="0" y="0"/>
                </a:moveTo>
                <a:lnTo>
                  <a:pt x="967316" y="0"/>
                </a:lnTo>
                <a:lnTo>
                  <a:pt x="967316" y="1059808"/>
                </a:lnTo>
                <a:lnTo>
                  <a:pt x="0" y="105980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3" id="13"/>
          <p:cNvSpPr txBox="true"/>
          <p:nvPr/>
        </p:nvSpPr>
        <p:spPr>
          <a:xfrm rot="0">
            <a:off x="2158364" y="2544172"/>
            <a:ext cx="5247622" cy="933450"/>
          </a:xfrm>
          <a:prstGeom prst="rect">
            <a:avLst/>
          </a:prstGeom>
        </p:spPr>
        <p:txBody>
          <a:bodyPr anchor="t" rtlCol="false" tIns="0" lIns="0" bIns="0" rIns="0">
            <a:spAutoFit/>
          </a:bodyPr>
          <a:lstStyle/>
          <a:p>
            <a:pPr algn="l">
              <a:lnSpc>
                <a:spcPts val="7499"/>
              </a:lnSpc>
            </a:pPr>
            <a:r>
              <a:rPr lang="en-US" sz="5999">
                <a:solidFill>
                  <a:srgbClr val="FFFFFF"/>
                </a:solidFill>
                <a:latin typeface="Finger Paint"/>
                <a:ea typeface="Finger Paint"/>
                <a:cs typeface="Finger Paint"/>
                <a:sym typeface="Finger Paint"/>
              </a:rPr>
              <a:t>Welcome</a:t>
            </a:r>
          </a:p>
        </p:txBody>
      </p:sp>
      <p:grpSp>
        <p:nvGrpSpPr>
          <p:cNvPr name="Group 14" id="14"/>
          <p:cNvGrpSpPr/>
          <p:nvPr/>
        </p:nvGrpSpPr>
        <p:grpSpPr>
          <a:xfrm rot="0">
            <a:off x="1273276" y="-56927"/>
            <a:ext cx="2132527" cy="2629674"/>
            <a:chOff x="0" y="0"/>
            <a:chExt cx="1097324" cy="1353139"/>
          </a:xfrm>
        </p:grpSpPr>
        <p:sp>
          <p:nvSpPr>
            <p:cNvPr name="Freeform 15" id="15"/>
            <p:cNvSpPr/>
            <p:nvPr/>
          </p:nvSpPr>
          <p:spPr>
            <a:xfrm flipH="false" flipV="false" rot="0">
              <a:off x="0" y="0"/>
              <a:ext cx="1097324" cy="1353139"/>
            </a:xfrm>
            <a:custGeom>
              <a:avLst/>
              <a:gdLst/>
              <a:ahLst/>
              <a:cxnLst/>
              <a:rect r="r" b="b" t="t" l="l"/>
              <a:pathLst>
                <a:path h="1353139" w="1097324">
                  <a:moveTo>
                    <a:pt x="1097324" y="0"/>
                  </a:moveTo>
                  <a:lnTo>
                    <a:pt x="1097324" y="1353139"/>
                  </a:lnTo>
                  <a:lnTo>
                    <a:pt x="548662" y="1226139"/>
                  </a:lnTo>
                  <a:lnTo>
                    <a:pt x="0" y="1353139"/>
                  </a:lnTo>
                  <a:lnTo>
                    <a:pt x="0" y="0"/>
                  </a:lnTo>
                  <a:lnTo>
                    <a:pt x="1097324" y="0"/>
                  </a:lnTo>
                  <a:close/>
                </a:path>
              </a:pathLst>
            </a:custGeom>
            <a:solidFill>
              <a:srgbClr val="FFFFFF"/>
            </a:solidFill>
          </p:spPr>
        </p:sp>
        <p:sp>
          <p:nvSpPr>
            <p:cNvPr name="TextBox 16" id="16"/>
            <p:cNvSpPr txBox="true"/>
            <p:nvPr/>
          </p:nvSpPr>
          <p:spPr>
            <a:xfrm>
              <a:off x="0" y="-38100"/>
              <a:ext cx="1097324" cy="1264239"/>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1307271" y="193946"/>
            <a:ext cx="2049003" cy="1669508"/>
          </a:xfrm>
          <a:custGeom>
            <a:avLst/>
            <a:gdLst/>
            <a:ahLst/>
            <a:cxnLst/>
            <a:rect r="r" b="b" t="t" l="l"/>
            <a:pathLst>
              <a:path h="1669508" w="2049003">
                <a:moveTo>
                  <a:pt x="0" y="0"/>
                </a:moveTo>
                <a:lnTo>
                  <a:pt x="2049003" y="0"/>
                </a:lnTo>
                <a:lnTo>
                  <a:pt x="2049003" y="1669508"/>
                </a:lnTo>
                <a:lnTo>
                  <a:pt x="0" y="1669508"/>
                </a:lnTo>
                <a:lnTo>
                  <a:pt x="0" y="0"/>
                </a:lnTo>
                <a:close/>
              </a:path>
            </a:pathLst>
          </a:custGeom>
          <a:blipFill>
            <a:blip r:embed="rId9"/>
            <a:stretch>
              <a:fillRect l="-6268" t="0" r="-9050" b="0"/>
            </a:stretch>
          </a:blipFill>
        </p:spPr>
      </p:sp>
      <p:sp>
        <p:nvSpPr>
          <p:cNvPr name="TextBox 18" id="18"/>
          <p:cNvSpPr txBox="true"/>
          <p:nvPr/>
        </p:nvSpPr>
        <p:spPr>
          <a:xfrm rot="0">
            <a:off x="8641085" y="2987085"/>
            <a:ext cx="8283033" cy="3931718"/>
          </a:xfrm>
          <a:prstGeom prst="rect">
            <a:avLst/>
          </a:prstGeom>
        </p:spPr>
        <p:txBody>
          <a:bodyPr anchor="t" rtlCol="false" tIns="0" lIns="0" bIns="0" rIns="0">
            <a:spAutoFit/>
          </a:bodyPr>
          <a:lstStyle/>
          <a:p>
            <a:pPr algn="l">
              <a:lnSpc>
                <a:spcPts val="2633"/>
              </a:lnSpc>
            </a:pPr>
            <a:r>
              <a:rPr lang="en-US" sz="1880">
                <a:solidFill>
                  <a:srgbClr val="FFFFFF"/>
                </a:solidFill>
                <a:latin typeface="Finger Paint"/>
                <a:ea typeface="Finger Paint"/>
                <a:cs typeface="Finger Paint"/>
                <a:sym typeface="Finger Paint"/>
              </a:rPr>
              <a:t>Python is widely used general-purpose, high level programming language. It was created by </a:t>
            </a:r>
            <a:r>
              <a:rPr lang="en-US" sz="1880">
                <a:solidFill>
                  <a:srgbClr val="FF914D"/>
                </a:solidFill>
                <a:latin typeface="Finger Paint"/>
                <a:ea typeface="Finger Paint"/>
                <a:cs typeface="Finger Paint"/>
                <a:sym typeface="Finger Paint"/>
              </a:rPr>
              <a:t>Guido Van Rossum</a:t>
            </a:r>
            <a:r>
              <a:rPr lang="en-US" sz="1880">
                <a:solidFill>
                  <a:srgbClr val="FFFFFF"/>
                </a:solidFill>
                <a:latin typeface="Finger Paint"/>
                <a:ea typeface="Finger Paint"/>
                <a:cs typeface="Finger Paint"/>
                <a:sym typeface="Finger Paint"/>
              </a:rPr>
              <a:t> in </a:t>
            </a:r>
            <a:r>
              <a:rPr lang="en-US" sz="1880">
                <a:solidFill>
                  <a:srgbClr val="FF914D"/>
                </a:solidFill>
                <a:latin typeface="Finger Paint"/>
                <a:ea typeface="Finger Paint"/>
                <a:cs typeface="Finger Paint"/>
                <a:sym typeface="Finger Paint"/>
              </a:rPr>
              <a:t>1991</a:t>
            </a:r>
            <a:r>
              <a:rPr lang="en-US" sz="1880">
                <a:solidFill>
                  <a:srgbClr val="FFFFFF"/>
                </a:solidFill>
                <a:latin typeface="Finger Paint"/>
                <a:ea typeface="Finger Paint"/>
                <a:cs typeface="Finger Paint"/>
                <a:sym typeface="Finger Paint"/>
              </a:rPr>
              <a:t>.</a:t>
            </a:r>
          </a:p>
          <a:p>
            <a:pPr algn="l">
              <a:lnSpc>
                <a:spcPts val="2633"/>
              </a:lnSpc>
            </a:pPr>
          </a:p>
          <a:p>
            <a:pPr algn="l">
              <a:lnSpc>
                <a:spcPts val="2633"/>
              </a:lnSpc>
            </a:pPr>
            <a:r>
              <a:rPr lang="en-US" sz="1880">
                <a:solidFill>
                  <a:srgbClr val="FF914D"/>
                </a:solidFill>
                <a:latin typeface="Finger Paint"/>
                <a:ea typeface="Finger Paint"/>
                <a:cs typeface="Finger Paint"/>
                <a:sym typeface="Finger Paint"/>
              </a:rPr>
              <a:t>Why Python ?</a:t>
            </a:r>
          </a:p>
          <a:p>
            <a:pPr algn="l" marL="406085" indent="-203043" lvl="1">
              <a:lnSpc>
                <a:spcPts val="2633"/>
              </a:lnSpc>
              <a:buFont typeface="Arial"/>
              <a:buChar char="•"/>
            </a:pPr>
            <a:r>
              <a:rPr lang="en-US" sz="1880">
                <a:solidFill>
                  <a:srgbClr val="FFFFFF"/>
                </a:solidFill>
                <a:latin typeface="Finger Paint"/>
                <a:ea typeface="Finger Paint"/>
                <a:cs typeface="Finger Paint"/>
                <a:sym typeface="Finger Paint"/>
              </a:rPr>
              <a:t>Readable and Easy to Learn</a:t>
            </a:r>
          </a:p>
          <a:p>
            <a:pPr algn="l" marL="406085" indent="-203043" lvl="1">
              <a:lnSpc>
                <a:spcPts val="2633"/>
              </a:lnSpc>
              <a:buFont typeface="Arial"/>
              <a:buChar char="•"/>
            </a:pPr>
            <a:r>
              <a:rPr lang="en-US" sz="1880">
                <a:solidFill>
                  <a:srgbClr val="FFFFFF"/>
                </a:solidFill>
                <a:latin typeface="Finger Paint"/>
                <a:ea typeface="Finger Paint"/>
                <a:cs typeface="Finger Paint"/>
                <a:sym typeface="Finger Paint"/>
              </a:rPr>
              <a:t>Object Oriented</a:t>
            </a:r>
          </a:p>
          <a:p>
            <a:pPr algn="l" marL="406085" indent="-203043" lvl="1">
              <a:lnSpc>
                <a:spcPts val="2633"/>
              </a:lnSpc>
              <a:buFont typeface="Arial"/>
              <a:buChar char="•"/>
            </a:pPr>
            <a:r>
              <a:rPr lang="en-US" sz="1880">
                <a:solidFill>
                  <a:srgbClr val="FFFFFF"/>
                </a:solidFill>
                <a:latin typeface="Finger Paint"/>
                <a:ea typeface="Finger Paint"/>
                <a:cs typeface="Finger Paint"/>
                <a:sym typeface="Finger Paint"/>
              </a:rPr>
              <a:t>Interpreted</a:t>
            </a:r>
          </a:p>
          <a:p>
            <a:pPr algn="l" marL="406085" indent="-203043" lvl="1">
              <a:lnSpc>
                <a:spcPts val="2633"/>
              </a:lnSpc>
              <a:buFont typeface="Arial"/>
              <a:buChar char="•"/>
            </a:pPr>
            <a:r>
              <a:rPr lang="en-US" sz="1880">
                <a:solidFill>
                  <a:srgbClr val="FFFFFF"/>
                </a:solidFill>
                <a:latin typeface="Finger Paint"/>
                <a:ea typeface="Finger Paint"/>
                <a:cs typeface="Finger Paint"/>
                <a:sym typeface="Finger Paint"/>
              </a:rPr>
              <a:t>High-Level Language</a:t>
            </a:r>
          </a:p>
          <a:p>
            <a:pPr algn="l" marL="406085" indent="-203043" lvl="1">
              <a:lnSpc>
                <a:spcPts val="2633"/>
              </a:lnSpc>
              <a:buFont typeface="Arial"/>
              <a:buChar char="•"/>
            </a:pPr>
            <a:r>
              <a:rPr lang="en-US" sz="1880">
                <a:solidFill>
                  <a:srgbClr val="FFFFFF"/>
                </a:solidFill>
                <a:latin typeface="Finger Paint"/>
                <a:ea typeface="Finger Paint"/>
                <a:cs typeface="Finger Paint"/>
                <a:sym typeface="Finger Paint"/>
              </a:rPr>
              <a:t>Dynamic Typing</a:t>
            </a:r>
          </a:p>
          <a:p>
            <a:pPr algn="l" marL="406085" indent="-203043" lvl="1">
              <a:lnSpc>
                <a:spcPts val="2633"/>
              </a:lnSpc>
              <a:buFont typeface="Arial"/>
              <a:buChar char="•"/>
            </a:pPr>
            <a:r>
              <a:rPr lang="en-US" sz="1880">
                <a:solidFill>
                  <a:srgbClr val="FFFFFF"/>
                </a:solidFill>
                <a:latin typeface="Finger Paint"/>
                <a:ea typeface="Finger Paint"/>
                <a:cs typeface="Finger Paint"/>
                <a:sym typeface="Finger Paint"/>
              </a:rPr>
              <a:t>Cross-platform</a:t>
            </a:r>
          </a:p>
          <a:p>
            <a:pPr algn="l" marL="406085" indent="-203043" lvl="1">
              <a:lnSpc>
                <a:spcPts val="2633"/>
              </a:lnSpc>
              <a:buFont typeface="Arial"/>
              <a:buChar char="•"/>
            </a:pPr>
            <a:r>
              <a:rPr lang="en-US" sz="1880">
                <a:solidFill>
                  <a:srgbClr val="FFFFFF"/>
                </a:solidFill>
                <a:latin typeface="Finger Paint"/>
                <a:ea typeface="Finger Paint"/>
                <a:cs typeface="Finger Paint"/>
                <a:sym typeface="Finger Paint"/>
              </a:rPr>
              <a:t>Large Standard Library</a:t>
            </a:r>
          </a:p>
          <a:p>
            <a:pPr algn="l" marL="406085" indent="-203043" lvl="1">
              <a:lnSpc>
                <a:spcPts val="2633"/>
              </a:lnSpc>
              <a:spcBef>
                <a:spcPct val="0"/>
              </a:spcBef>
              <a:buFont typeface="Arial"/>
              <a:buChar char="•"/>
            </a:pPr>
            <a:r>
              <a:rPr lang="en-US" sz="1880">
                <a:solidFill>
                  <a:srgbClr val="FFFFFF"/>
                </a:solidFill>
                <a:latin typeface="Finger Paint"/>
                <a:ea typeface="Finger Paint"/>
                <a:cs typeface="Finger Paint"/>
                <a:sym typeface="Finger Paint"/>
              </a:rPr>
              <a:t>Open source</a:t>
            </a:r>
          </a:p>
        </p:txBody>
      </p:sp>
      <p:sp>
        <p:nvSpPr>
          <p:cNvPr name="TextBox 19" id="19"/>
          <p:cNvSpPr txBox="true"/>
          <p:nvPr/>
        </p:nvSpPr>
        <p:spPr>
          <a:xfrm rot="0">
            <a:off x="10138403" y="2167586"/>
            <a:ext cx="4116620" cy="833766"/>
          </a:xfrm>
          <a:prstGeom prst="rect">
            <a:avLst/>
          </a:prstGeom>
        </p:spPr>
        <p:txBody>
          <a:bodyPr anchor="t" rtlCol="false" tIns="0" lIns="0" bIns="0" rIns="0">
            <a:spAutoFit/>
          </a:bodyPr>
          <a:lstStyle/>
          <a:p>
            <a:pPr algn="l">
              <a:lnSpc>
                <a:spcPts val="3392"/>
              </a:lnSpc>
              <a:spcBef>
                <a:spcPct val="0"/>
              </a:spcBef>
            </a:pPr>
            <a:r>
              <a:rPr lang="en-US" sz="2422">
                <a:solidFill>
                  <a:srgbClr val="FFFFFF"/>
                </a:solidFill>
                <a:latin typeface="Finger Paint"/>
                <a:ea typeface="Finger Paint"/>
                <a:cs typeface="Finger Paint"/>
                <a:sym typeface="Finger Paint"/>
              </a:rPr>
              <a:t>Description About Python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sp>
        <p:nvSpPr>
          <p:cNvPr name="Freeform 3" id="3"/>
          <p:cNvSpPr/>
          <p:nvPr/>
        </p:nvSpPr>
        <p:spPr>
          <a:xfrm flipH="false" flipV="false" rot="0">
            <a:off x="10515543" y="2117953"/>
            <a:ext cx="879048" cy="883869"/>
          </a:xfrm>
          <a:custGeom>
            <a:avLst/>
            <a:gdLst/>
            <a:ahLst/>
            <a:cxnLst/>
            <a:rect r="r" b="b" t="t" l="l"/>
            <a:pathLst>
              <a:path h="883869" w="879048">
                <a:moveTo>
                  <a:pt x="0" y="0"/>
                </a:moveTo>
                <a:lnTo>
                  <a:pt x="879048" y="0"/>
                </a:lnTo>
                <a:lnTo>
                  <a:pt x="879048" y="883869"/>
                </a:lnTo>
                <a:lnTo>
                  <a:pt x="0" y="88386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515543" y="3116122"/>
            <a:ext cx="879048" cy="883869"/>
          </a:xfrm>
          <a:custGeom>
            <a:avLst/>
            <a:gdLst/>
            <a:ahLst/>
            <a:cxnLst/>
            <a:rect r="r" b="b" t="t" l="l"/>
            <a:pathLst>
              <a:path h="883869" w="879048">
                <a:moveTo>
                  <a:pt x="0" y="0"/>
                </a:moveTo>
                <a:lnTo>
                  <a:pt x="879048" y="0"/>
                </a:lnTo>
                <a:lnTo>
                  <a:pt x="879048" y="883869"/>
                </a:lnTo>
                <a:lnTo>
                  <a:pt x="0" y="88386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0515543" y="4114291"/>
            <a:ext cx="879048" cy="883869"/>
          </a:xfrm>
          <a:custGeom>
            <a:avLst/>
            <a:gdLst/>
            <a:ahLst/>
            <a:cxnLst/>
            <a:rect r="r" b="b" t="t" l="l"/>
            <a:pathLst>
              <a:path h="883869" w="879048">
                <a:moveTo>
                  <a:pt x="0" y="0"/>
                </a:moveTo>
                <a:lnTo>
                  <a:pt x="879048" y="0"/>
                </a:lnTo>
                <a:lnTo>
                  <a:pt x="879048" y="883869"/>
                </a:lnTo>
                <a:lnTo>
                  <a:pt x="0" y="88386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0515543" y="5112460"/>
            <a:ext cx="879048" cy="883869"/>
          </a:xfrm>
          <a:custGeom>
            <a:avLst/>
            <a:gdLst/>
            <a:ahLst/>
            <a:cxnLst/>
            <a:rect r="r" b="b" t="t" l="l"/>
            <a:pathLst>
              <a:path h="883869" w="879048">
                <a:moveTo>
                  <a:pt x="0" y="0"/>
                </a:moveTo>
                <a:lnTo>
                  <a:pt x="879048" y="0"/>
                </a:lnTo>
                <a:lnTo>
                  <a:pt x="879048" y="883869"/>
                </a:lnTo>
                <a:lnTo>
                  <a:pt x="0" y="88386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0515543" y="6110629"/>
            <a:ext cx="879048" cy="883869"/>
          </a:xfrm>
          <a:custGeom>
            <a:avLst/>
            <a:gdLst/>
            <a:ahLst/>
            <a:cxnLst/>
            <a:rect r="r" b="b" t="t" l="l"/>
            <a:pathLst>
              <a:path h="883869" w="879048">
                <a:moveTo>
                  <a:pt x="0" y="0"/>
                </a:moveTo>
                <a:lnTo>
                  <a:pt x="879048" y="0"/>
                </a:lnTo>
                <a:lnTo>
                  <a:pt x="879048" y="883869"/>
                </a:lnTo>
                <a:lnTo>
                  <a:pt x="0" y="88386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0515543" y="7108798"/>
            <a:ext cx="879048" cy="883869"/>
          </a:xfrm>
          <a:custGeom>
            <a:avLst/>
            <a:gdLst/>
            <a:ahLst/>
            <a:cxnLst/>
            <a:rect r="r" b="b" t="t" l="l"/>
            <a:pathLst>
              <a:path h="883869" w="879048">
                <a:moveTo>
                  <a:pt x="0" y="0"/>
                </a:moveTo>
                <a:lnTo>
                  <a:pt x="879048" y="0"/>
                </a:lnTo>
                <a:lnTo>
                  <a:pt x="879048" y="883868"/>
                </a:lnTo>
                <a:lnTo>
                  <a:pt x="0" y="8838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0515543" y="8106966"/>
            <a:ext cx="879048" cy="883869"/>
          </a:xfrm>
          <a:custGeom>
            <a:avLst/>
            <a:gdLst/>
            <a:ahLst/>
            <a:cxnLst/>
            <a:rect r="r" b="b" t="t" l="l"/>
            <a:pathLst>
              <a:path h="883869" w="879048">
                <a:moveTo>
                  <a:pt x="0" y="0"/>
                </a:moveTo>
                <a:lnTo>
                  <a:pt x="879048" y="0"/>
                </a:lnTo>
                <a:lnTo>
                  <a:pt x="879048" y="883869"/>
                </a:lnTo>
                <a:lnTo>
                  <a:pt x="0" y="88386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685547" y="658823"/>
            <a:ext cx="16916906" cy="8969354"/>
            <a:chOff x="0" y="0"/>
            <a:chExt cx="4455482" cy="2362299"/>
          </a:xfrm>
        </p:grpSpPr>
        <p:sp>
          <p:nvSpPr>
            <p:cNvPr name="Freeform 11" id="11"/>
            <p:cNvSpPr/>
            <p:nvPr/>
          </p:nvSpPr>
          <p:spPr>
            <a:xfrm flipH="false" flipV="false" rot="0">
              <a:off x="0" y="0"/>
              <a:ext cx="4455482" cy="2362299"/>
            </a:xfrm>
            <a:custGeom>
              <a:avLst/>
              <a:gdLst/>
              <a:ahLst/>
              <a:cxnLst/>
              <a:rect r="r" b="b" t="t" l="l"/>
              <a:pathLst>
                <a:path h="2362299" w="4455482">
                  <a:moveTo>
                    <a:pt x="0" y="0"/>
                  </a:moveTo>
                  <a:lnTo>
                    <a:pt x="4455482" y="0"/>
                  </a:lnTo>
                  <a:lnTo>
                    <a:pt x="4455482" y="2362299"/>
                  </a:lnTo>
                  <a:lnTo>
                    <a:pt x="0" y="2362299"/>
                  </a:lnTo>
                  <a:close/>
                </a:path>
              </a:pathLst>
            </a:custGeom>
            <a:solidFill>
              <a:srgbClr val="000000">
                <a:alpha val="0"/>
              </a:srgbClr>
            </a:solidFill>
            <a:ln w="95250" cap="sq">
              <a:solidFill>
                <a:srgbClr val="FFFFFF"/>
              </a:solidFill>
              <a:prstDash val="solid"/>
              <a:miter/>
            </a:ln>
          </p:spPr>
        </p:sp>
        <p:sp>
          <p:nvSpPr>
            <p:cNvPr name="TextBox 12" id="12"/>
            <p:cNvSpPr txBox="true"/>
            <p:nvPr/>
          </p:nvSpPr>
          <p:spPr>
            <a:xfrm>
              <a:off x="0" y="-38100"/>
              <a:ext cx="4455482" cy="2400399"/>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a:grpSpLocks noChangeAspect="true"/>
          </p:cNvGrpSpPr>
          <p:nvPr/>
        </p:nvGrpSpPr>
        <p:grpSpPr>
          <a:xfrm rot="0">
            <a:off x="1709236" y="2602532"/>
            <a:ext cx="7434764" cy="5453509"/>
            <a:chOff x="0" y="0"/>
            <a:chExt cx="4198620" cy="3079750"/>
          </a:xfrm>
        </p:grpSpPr>
        <p:sp>
          <p:nvSpPr>
            <p:cNvPr name="Freeform 14" id="14"/>
            <p:cNvSpPr/>
            <p:nvPr/>
          </p:nvSpPr>
          <p:spPr>
            <a:xfrm flipH="false" flipV="false" rot="0">
              <a:off x="-12699" y="-2540"/>
              <a:ext cx="4215129" cy="3083560"/>
            </a:xfrm>
            <a:custGeom>
              <a:avLst/>
              <a:gdLst/>
              <a:ahLst/>
              <a:cxnLst/>
              <a:rect r="r" b="b" t="t" l="l"/>
              <a:pathLst>
                <a:path h="3083560" w="4215129">
                  <a:moveTo>
                    <a:pt x="4196079" y="1511300"/>
                  </a:moveTo>
                  <a:cubicBezTo>
                    <a:pt x="4199889" y="1508760"/>
                    <a:pt x="4203699" y="1507490"/>
                    <a:pt x="4206239" y="1503680"/>
                  </a:cubicBezTo>
                  <a:cubicBezTo>
                    <a:pt x="4208779" y="1501140"/>
                    <a:pt x="4213859" y="1497330"/>
                    <a:pt x="4213859" y="1493520"/>
                  </a:cubicBezTo>
                  <a:cubicBezTo>
                    <a:pt x="4213859" y="1490980"/>
                    <a:pt x="4208779" y="1487170"/>
                    <a:pt x="4206239" y="1484630"/>
                  </a:cubicBezTo>
                  <a:lnTo>
                    <a:pt x="4194809" y="1473200"/>
                  </a:lnTo>
                  <a:cubicBezTo>
                    <a:pt x="4197349" y="1470660"/>
                    <a:pt x="4202429" y="1469390"/>
                    <a:pt x="4202429" y="1465580"/>
                  </a:cubicBezTo>
                  <a:cubicBezTo>
                    <a:pt x="4204969" y="1455420"/>
                    <a:pt x="4208779" y="1445260"/>
                    <a:pt x="4208779" y="1435100"/>
                  </a:cubicBezTo>
                  <a:cubicBezTo>
                    <a:pt x="4208779" y="1430020"/>
                    <a:pt x="4199889" y="1426210"/>
                    <a:pt x="4194809" y="1419860"/>
                  </a:cubicBezTo>
                  <a:cubicBezTo>
                    <a:pt x="4199889" y="1419860"/>
                    <a:pt x="4202429" y="1419860"/>
                    <a:pt x="4206239" y="1418590"/>
                  </a:cubicBezTo>
                  <a:lnTo>
                    <a:pt x="4206239" y="1414780"/>
                  </a:lnTo>
                  <a:lnTo>
                    <a:pt x="4194809" y="1414780"/>
                  </a:lnTo>
                  <a:cubicBezTo>
                    <a:pt x="4187189" y="1409700"/>
                    <a:pt x="4179569" y="1399540"/>
                    <a:pt x="4177029" y="1400810"/>
                  </a:cubicBezTo>
                  <a:cubicBezTo>
                    <a:pt x="4163059" y="1408430"/>
                    <a:pt x="4163059" y="1398270"/>
                    <a:pt x="4160519" y="1390650"/>
                  </a:cubicBezTo>
                  <a:cubicBezTo>
                    <a:pt x="4155439" y="1391920"/>
                    <a:pt x="4150359" y="1393190"/>
                    <a:pt x="4146549" y="1391920"/>
                  </a:cubicBezTo>
                  <a:cubicBezTo>
                    <a:pt x="4137659" y="1390650"/>
                    <a:pt x="4128769" y="1386840"/>
                    <a:pt x="4119879" y="1386840"/>
                  </a:cubicBezTo>
                  <a:cubicBezTo>
                    <a:pt x="4108449" y="1385570"/>
                    <a:pt x="4095749" y="1385570"/>
                    <a:pt x="4083049" y="1384300"/>
                  </a:cubicBezTo>
                  <a:cubicBezTo>
                    <a:pt x="4063999" y="1381760"/>
                    <a:pt x="4044949" y="1379220"/>
                    <a:pt x="4025899" y="1376680"/>
                  </a:cubicBezTo>
                  <a:cubicBezTo>
                    <a:pt x="4024629" y="1376680"/>
                    <a:pt x="4022089" y="1379220"/>
                    <a:pt x="4020819" y="1379220"/>
                  </a:cubicBezTo>
                  <a:cubicBezTo>
                    <a:pt x="4010659" y="1377950"/>
                    <a:pt x="4000499" y="1376680"/>
                    <a:pt x="3991609" y="1374140"/>
                  </a:cubicBezTo>
                  <a:cubicBezTo>
                    <a:pt x="3989069" y="1372870"/>
                    <a:pt x="3987799" y="1366520"/>
                    <a:pt x="3987799" y="1363980"/>
                  </a:cubicBezTo>
                  <a:cubicBezTo>
                    <a:pt x="4001769" y="1353820"/>
                    <a:pt x="4015740" y="1343660"/>
                    <a:pt x="4024629" y="1337310"/>
                  </a:cubicBezTo>
                  <a:cubicBezTo>
                    <a:pt x="4034789" y="1336040"/>
                    <a:pt x="4041139" y="1334770"/>
                    <a:pt x="4050029" y="1334770"/>
                  </a:cubicBezTo>
                  <a:cubicBezTo>
                    <a:pt x="4042409" y="1324610"/>
                    <a:pt x="4037329" y="1319530"/>
                    <a:pt x="4030979" y="1311910"/>
                  </a:cubicBezTo>
                  <a:cubicBezTo>
                    <a:pt x="4027169" y="1313180"/>
                    <a:pt x="4023359" y="1314450"/>
                    <a:pt x="4017009" y="1316990"/>
                  </a:cubicBezTo>
                  <a:cubicBezTo>
                    <a:pt x="4017009" y="1310640"/>
                    <a:pt x="4017009" y="1304290"/>
                    <a:pt x="4018279" y="1304290"/>
                  </a:cubicBezTo>
                  <a:cubicBezTo>
                    <a:pt x="4023359" y="1303020"/>
                    <a:pt x="4030979" y="1301750"/>
                    <a:pt x="4034789" y="1304290"/>
                  </a:cubicBezTo>
                  <a:cubicBezTo>
                    <a:pt x="4039869" y="1308100"/>
                    <a:pt x="4042409" y="1314450"/>
                    <a:pt x="4047489" y="1322070"/>
                  </a:cubicBezTo>
                  <a:cubicBezTo>
                    <a:pt x="4050029" y="1322070"/>
                    <a:pt x="4055109" y="1323340"/>
                    <a:pt x="4060189" y="1323340"/>
                  </a:cubicBezTo>
                  <a:cubicBezTo>
                    <a:pt x="4058919" y="1306830"/>
                    <a:pt x="4058919" y="1306830"/>
                    <a:pt x="4044949" y="1282700"/>
                  </a:cubicBezTo>
                  <a:cubicBezTo>
                    <a:pt x="4062729" y="1282700"/>
                    <a:pt x="4067809" y="1277620"/>
                    <a:pt x="4063999" y="1259840"/>
                  </a:cubicBezTo>
                  <a:cubicBezTo>
                    <a:pt x="4075429" y="1258570"/>
                    <a:pt x="4088129" y="1257300"/>
                    <a:pt x="4099559" y="1257300"/>
                  </a:cubicBezTo>
                  <a:cubicBezTo>
                    <a:pt x="4098289" y="1254760"/>
                    <a:pt x="4095749" y="1249680"/>
                    <a:pt x="4094479" y="1245870"/>
                  </a:cubicBezTo>
                  <a:cubicBezTo>
                    <a:pt x="4099559" y="1247140"/>
                    <a:pt x="4103369" y="1248410"/>
                    <a:pt x="4105909" y="1249680"/>
                  </a:cubicBezTo>
                  <a:cubicBezTo>
                    <a:pt x="4107179" y="1243330"/>
                    <a:pt x="4107179" y="1236980"/>
                    <a:pt x="4108449" y="1231900"/>
                  </a:cubicBezTo>
                  <a:cubicBezTo>
                    <a:pt x="4109719" y="1225550"/>
                    <a:pt x="4110989" y="1217930"/>
                    <a:pt x="4112259" y="1211580"/>
                  </a:cubicBezTo>
                  <a:cubicBezTo>
                    <a:pt x="4112259" y="1209040"/>
                    <a:pt x="4110989" y="1205230"/>
                    <a:pt x="4112259" y="1201420"/>
                  </a:cubicBezTo>
                  <a:cubicBezTo>
                    <a:pt x="4116069" y="1191260"/>
                    <a:pt x="4117339" y="1176020"/>
                    <a:pt x="4113529" y="1168400"/>
                  </a:cubicBezTo>
                  <a:cubicBezTo>
                    <a:pt x="4116069" y="1165860"/>
                    <a:pt x="4117339" y="1162050"/>
                    <a:pt x="4117339" y="1159510"/>
                  </a:cubicBezTo>
                  <a:cubicBezTo>
                    <a:pt x="4117339" y="1149350"/>
                    <a:pt x="4117339" y="1137920"/>
                    <a:pt x="4116069" y="1127760"/>
                  </a:cubicBezTo>
                  <a:cubicBezTo>
                    <a:pt x="4114799" y="1117600"/>
                    <a:pt x="4113529" y="1108710"/>
                    <a:pt x="4112259" y="1098550"/>
                  </a:cubicBezTo>
                  <a:cubicBezTo>
                    <a:pt x="4110989" y="1096010"/>
                    <a:pt x="4110989" y="1093470"/>
                    <a:pt x="4112259" y="1089660"/>
                  </a:cubicBezTo>
                  <a:cubicBezTo>
                    <a:pt x="4116069" y="1079500"/>
                    <a:pt x="4118609" y="1069340"/>
                    <a:pt x="4110989" y="1059180"/>
                  </a:cubicBezTo>
                  <a:cubicBezTo>
                    <a:pt x="4108449" y="1056640"/>
                    <a:pt x="4109719" y="1050290"/>
                    <a:pt x="4110989" y="1046480"/>
                  </a:cubicBezTo>
                  <a:cubicBezTo>
                    <a:pt x="4114799" y="1032510"/>
                    <a:pt x="4107179" y="1021080"/>
                    <a:pt x="4093209" y="1018540"/>
                  </a:cubicBezTo>
                  <a:lnTo>
                    <a:pt x="4088129" y="1018540"/>
                  </a:lnTo>
                  <a:cubicBezTo>
                    <a:pt x="4089399" y="1014730"/>
                    <a:pt x="4090669" y="1013460"/>
                    <a:pt x="4091939" y="1010920"/>
                  </a:cubicBezTo>
                  <a:cubicBezTo>
                    <a:pt x="4088129" y="1009650"/>
                    <a:pt x="4084319" y="1009650"/>
                    <a:pt x="4081779" y="1007110"/>
                  </a:cubicBezTo>
                  <a:cubicBezTo>
                    <a:pt x="4079239" y="1005840"/>
                    <a:pt x="4077969" y="1002030"/>
                    <a:pt x="4075429" y="1000760"/>
                  </a:cubicBezTo>
                  <a:cubicBezTo>
                    <a:pt x="4065269" y="995680"/>
                    <a:pt x="4053839" y="990600"/>
                    <a:pt x="4042409" y="985520"/>
                  </a:cubicBezTo>
                  <a:cubicBezTo>
                    <a:pt x="4038599" y="984250"/>
                    <a:pt x="4033519" y="984250"/>
                    <a:pt x="4029709" y="984250"/>
                  </a:cubicBezTo>
                  <a:cubicBezTo>
                    <a:pt x="4027169" y="985520"/>
                    <a:pt x="4025899" y="980440"/>
                    <a:pt x="4023359" y="980440"/>
                  </a:cubicBezTo>
                  <a:cubicBezTo>
                    <a:pt x="4005579" y="976630"/>
                    <a:pt x="3987799" y="974090"/>
                    <a:pt x="3970019" y="969010"/>
                  </a:cubicBezTo>
                  <a:cubicBezTo>
                    <a:pt x="3956049" y="963930"/>
                    <a:pt x="3939539" y="974090"/>
                    <a:pt x="3925569" y="963930"/>
                  </a:cubicBezTo>
                  <a:cubicBezTo>
                    <a:pt x="3924299" y="962660"/>
                    <a:pt x="3921759" y="965200"/>
                    <a:pt x="3920489" y="965200"/>
                  </a:cubicBezTo>
                  <a:cubicBezTo>
                    <a:pt x="3909059" y="962660"/>
                    <a:pt x="3898899" y="969010"/>
                    <a:pt x="3887469" y="965200"/>
                  </a:cubicBezTo>
                  <a:cubicBezTo>
                    <a:pt x="3876039" y="961390"/>
                    <a:pt x="3863339" y="960120"/>
                    <a:pt x="3858259" y="948690"/>
                  </a:cubicBezTo>
                  <a:cubicBezTo>
                    <a:pt x="3853179" y="937260"/>
                    <a:pt x="3849369" y="925830"/>
                    <a:pt x="3849369" y="914400"/>
                  </a:cubicBezTo>
                  <a:cubicBezTo>
                    <a:pt x="3850639" y="900430"/>
                    <a:pt x="3856989" y="885190"/>
                    <a:pt x="3832859" y="887730"/>
                  </a:cubicBezTo>
                  <a:cubicBezTo>
                    <a:pt x="3834129" y="885190"/>
                    <a:pt x="3834129" y="882650"/>
                    <a:pt x="3835399" y="881380"/>
                  </a:cubicBezTo>
                  <a:cubicBezTo>
                    <a:pt x="3761739" y="873760"/>
                    <a:pt x="3688079" y="867410"/>
                    <a:pt x="3615689" y="859790"/>
                  </a:cubicBezTo>
                  <a:cubicBezTo>
                    <a:pt x="3613149" y="850900"/>
                    <a:pt x="3610609" y="840740"/>
                    <a:pt x="3608069" y="826770"/>
                  </a:cubicBezTo>
                  <a:cubicBezTo>
                    <a:pt x="3622039" y="842010"/>
                    <a:pt x="3634739" y="850900"/>
                    <a:pt x="3652519" y="849630"/>
                  </a:cubicBezTo>
                  <a:cubicBezTo>
                    <a:pt x="3653789" y="839470"/>
                    <a:pt x="3652519" y="831850"/>
                    <a:pt x="3642359" y="825500"/>
                  </a:cubicBezTo>
                  <a:cubicBezTo>
                    <a:pt x="3641089" y="824230"/>
                    <a:pt x="3639819" y="819150"/>
                    <a:pt x="3641089" y="816610"/>
                  </a:cubicBezTo>
                  <a:cubicBezTo>
                    <a:pt x="3646169" y="803910"/>
                    <a:pt x="3651249" y="792480"/>
                    <a:pt x="3655059" y="781050"/>
                  </a:cubicBezTo>
                  <a:cubicBezTo>
                    <a:pt x="3660139" y="784860"/>
                    <a:pt x="3663949" y="787400"/>
                    <a:pt x="3669029" y="789940"/>
                  </a:cubicBezTo>
                  <a:lnTo>
                    <a:pt x="3671569" y="787400"/>
                  </a:lnTo>
                  <a:lnTo>
                    <a:pt x="3656329" y="764540"/>
                  </a:lnTo>
                  <a:cubicBezTo>
                    <a:pt x="3666489" y="767080"/>
                    <a:pt x="3675379" y="768350"/>
                    <a:pt x="3686809" y="770890"/>
                  </a:cubicBezTo>
                  <a:cubicBezTo>
                    <a:pt x="3682999" y="763270"/>
                    <a:pt x="3679189" y="758190"/>
                    <a:pt x="3679189" y="758190"/>
                  </a:cubicBezTo>
                  <a:cubicBezTo>
                    <a:pt x="3685539" y="753110"/>
                    <a:pt x="3691889" y="748030"/>
                    <a:pt x="3700779" y="741680"/>
                  </a:cubicBezTo>
                  <a:cubicBezTo>
                    <a:pt x="3700779" y="740410"/>
                    <a:pt x="3702049" y="732790"/>
                    <a:pt x="3705859" y="731520"/>
                  </a:cubicBezTo>
                  <a:cubicBezTo>
                    <a:pt x="3713479" y="727710"/>
                    <a:pt x="3716019" y="734060"/>
                    <a:pt x="3718559" y="740410"/>
                  </a:cubicBezTo>
                  <a:cubicBezTo>
                    <a:pt x="3719829" y="744220"/>
                    <a:pt x="3727449" y="745490"/>
                    <a:pt x="3732529" y="746760"/>
                  </a:cubicBezTo>
                  <a:cubicBezTo>
                    <a:pt x="3737609" y="748030"/>
                    <a:pt x="3743959" y="748030"/>
                    <a:pt x="3750309" y="746760"/>
                  </a:cubicBezTo>
                  <a:cubicBezTo>
                    <a:pt x="3760469" y="746760"/>
                    <a:pt x="3770629" y="745490"/>
                    <a:pt x="3784599" y="744220"/>
                  </a:cubicBezTo>
                  <a:cubicBezTo>
                    <a:pt x="3774440" y="741680"/>
                    <a:pt x="3766819" y="739140"/>
                    <a:pt x="3760469" y="737870"/>
                  </a:cubicBezTo>
                  <a:cubicBezTo>
                    <a:pt x="3760469" y="736600"/>
                    <a:pt x="3760469" y="735330"/>
                    <a:pt x="3759199" y="734060"/>
                  </a:cubicBezTo>
                  <a:cubicBezTo>
                    <a:pt x="3769359" y="731520"/>
                    <a:pt x="3779519" y="728980"/>
                    <a:pt x="3788409" y="726440"/>
                  </a:cubicBezTo>
                  <a:cubicBezTo>
                    <a:pt x="3798569" y="728980"/>
                    <a:pt x="3807459" y="732790"/>
                    <a:pt x="3815079" y="735330"/>
                  </a:cubicBezTo>
                  <a:cubicBezTo>
                    <a:pt x="3817619" y="758190"/>
                    <a:pt x="3832859" y="739140"/>
                    <a:pt x="3841749" y="741680"/>
                  </a:cubicBezTo>
                  <a:cubicBezTo>
                    <a:pt x="3839209" y="736600"/>
                    <a:pt x="3835399" y="731520"/>
                    <a:pt x="3831590" y="725170"/>
                  </a:cubicBezTo>
                  <a:cubicBezTo>
                    <a:pt x="3848099" y="727710"/>
                    <a:pt x="3864610" y="727710"/>
                    <a:pt x="3876040" y="740410"/>
                  </a:cubicBezTo>
                  <a:cubicBezTo>
                    <a:pt x="3877310" y="741680"/>
                    <a:pt x="3882390" y="740410"/>
                    <a:pt x="3884930" y="739140"/>
                  </a:cubicBezTo>
                  <a:cubicBezTo>
                    <a:pt x="3888740" y="740410"/>
                    <a:pt x="3895090" y="742950"/>
                    <a:pt x="3897630" y="741680"/>
                  </a:cubicBezTo>
                  <a:cubicBezTo>
                    <a:pt x="3901440" y="737870"/>
                    <a:pt x="3901440" y="731520"/>
                    <a:pt x="3905250" y="723900"/>
                  </a:cubicBezTo>
                  <a:cubicBezTo>
                    <a:pt x="3914140" y="739140"/>
                    <a:pt x="3923030" y="730250"/>
                    <a:pt x="3931920" y="723900"/>
                  </a:cubicBezTo>
                  <a:cubicBezTo>
                    <a:pt x="3930650" y="727710"/>
                    <a:pt x="3930650" y="730250"/>
                    <a:pt x="3930650" y="730250"/>
                  </a:cubicBezTo>
                  <a:cubicBezTo>
                    <a:pt x="3938270" y="734060"/>
                    <a:pt x="3944620" y="736600"/>
                    <a:pt x="3953510" y="740410"/>
                  </a:cubicBezTo>
                  <a:cubicBezTo>
                    <a:pt x="3959860" y="737870"/>
                    <a:pt x="3967480" y="728980"/>
                    <a:pt x="3978910" y="737870"/>
                  </a:cubicBezTo>
                  <a:cubicBezTo>
                    <a:pt x="3980180" y="739140"/>
                    <a:pt x="3985260" y="736600"/>
                    <a:pt x="3989069" y="736600"/>
                  </a:cubicBezTo>
                  <a:cubicBezTo>
                    <a:pt x="3992879" y="735330"/>
                    <a:pt x="3995419" y="735330"/>
                    <a:pt x="3996690" y="734060"/>
                  </a:cubicBezTo>
                  <a:cubicBezTo>
                    <a:pt x="3999230" y="725170"/>
                    <a:pt x="4000499" y="717550"/>
                    <a:pt x="4004310" y="709930"/>
                  </a:cubicBezTo>
                  <a:cubicBezTo>
                    <a:pt x="4008120" y="702310"/>
                    <a:pt x="4006850" y="694690"/>
                    <a:pt x="3999230" y="692150"/>
                  </a:cubicBezTo>
                  <a:cubicBezTo>
                    <a:pt x="3996690" y="690880"/>
                    <a:pt x="3994150" y="690880"/>
                    <a:pt x="3992880" y="689610"/>
                  </a:cubicBezTo>
                  <a:cubicBezTo>
                    <a:pt x="4004310" y="678180"/>
                    <a:pt x="4014470" y="670560"/>
                    <a:pt x="4030980" y="675640"/>
                  </a:cubicBezTo>
                  <a:cubicBezTo>
                    <a:pt x="4034790" y="676910"/>
                    <a:pt x="4039870" y="671830"/>
                    <a:pt x="4046220" y="668020"/>
                  </a:cubicBezTo>
                  <a:cubicBezTo>
                    <a:pt x="4042410" y="664210"/>
                    <a:pt x="4039870" y="662940"/>
                    <a:pt x="4037330" y="661670"/>
                  </a:cubicBezTo>
                  <a:cubicBezTo>
                    <a:pt x="4047490" y="640080"/>
                    <a:pt x="4064000" y="654050"/>
                    <a:pt x="4079240" y="654050"/>
                  </a:cubicBezTo>
                  <a:cubicBezTo>
                    <a:pt x="4074160" y="650240"/>
                    <a:pt x="4071619" y="646430"/>
                    <a:pt x="4069080" y="645160"/>
                  </a:cubicBezTo>
                  <a:cubicBezTo>
                    <a:pt x="4076700" y="641350"/>
                    <a:pt x="4084320" y="638810"/>
                    <a:pt x="4090670" y="635000"/>
                  </a:cubicBezTo>
                  <a:cubicBezTo>
                    <a:pt x="4091940" y="629920"/>
                    <a:pt x="4090670" y="624840"/>
                    <a:pt x="4091940" y="622300"/>
                  </a:cubicBezTo>
                  <a:cubicBezTo>
                    <a:pt x="4098290" y="612140"/>
                    <a:pt x="4094480" y="604520"/>
                    <a:pt x="4084320" y="599440"/>
                  </a:cubicBezTo>
                  <a:cubicBezTo>
                    <a:pt x="4080510" y="596900"/>
                    <a:pt x="4076700" y="591820"/>
                    <a:pt x="4074160" y="588010"/>
                  </a:cubicBezTo>
                  <a:cubicBezTo>
                    <a:pt x="4077970" y="588010"/>
                    <a:pt x="4083050" y="586740"/>
                    <a:pt x="4088130" y="586740"/>
                  </a:cubicBezTo>
                  <a:lnTo>
                    <a:pt x="4088130" y="571500"/>
                  </a:lnTo>
                  <a:cubicBezTo>
                    <a:pt x="4090670" y="571500"/>
                    <a:pt x="4093210" y="571500"/>
                    <a:pt x="4095750" y="572770"/>
                  </a:cubicBezTo>
                  <a:cubicBezTo>
                    <a:pt x="4097020" y="557530"/>
                    <a:pt x="4098290" y="542290"/>
                    <a:pt x="4100830" y="525780"/>
                  </a:cubicBezTo>
                  <a:cubicBezTo>
                    <a:pt x="4086860" y="518160"/>
                    <a:pt x="4094480" y="509270"/>
                    <a:pt x="4102100" y="497840"/>
                  </a:cubicBezTo>
                  <a:cubicBezTo>
                    <a:pt x="4102100" y="497840"/>
                    <a:pt x="4099560" y="496570"/>
                    <a:pt x="4097020" y="496570"/>
                  </a:cubicBezTo>
                  <a:cubicBezTo>
                    <a:pt x="4098290" y="491490"/>
                    <a:pt x="4100830" y="486410"/>
                    <a:pt x="4102100" y="481330"/>
                  </a:cubicBezTo>
                  <a:cubicBezTo>
                    <a:pt x="4104640" y="471170"/>
                    <a:pt x="4100830" y="469900"/>
                    <a:pt x="4089400" y="474980"/>
                  </a:cubicBezTo>
                  <a:cubicBezTo>
                    <a:pt x="4088130" y="472440"/>
                    <a:pt x="4086860" y="468630"/>
                    <a:pt x="4084320" y="466090"/>
                  </a:cubicBezTo>
                  <a:cubicBezTo>
                    <a:pt x="4083050" y="467360"/>
                    <a:pt x="4083050" y="468630"/>
                    <a:pt x="4081780" y="469900"/>
                  </a:cubicBezTo>
                  <a:cubicBezTo>
                    <a:pt x="4076700" y="468630"/>
                    <a:pt x="4072890" y="466090"/>
                    <a:pt x="4067810" y="464820"/>
                  </a:cubicBezTo>
                  <a:cubicBezTo>
                    <a:pt x="4042410" y="454660"/>
                    <a:pt x="4015740" y="457200"/>
                    <a:pt x="3990340" y="455930"/>
                  </a:cubicBezTo>
                  <a:cubicBezTo>
                    <a:pt x="3986530" y="455930"/>
                    <a:pt x="3981450" y="459740"/>
                    <a:pt x="3977640" y="459740"/>
                  </a:cubicBezTo>
                  <a:cubicBezTo>
                    <a:pt x="3962400" y="458470"/>
                    <a:pt x="3948430" y="453390"/>
                    <a:pt x="3934460" y="452120"/>
                  </a:cubicBezTo>
                  <a:cubicBezTo>
                    <a:pt x="3915410" y="450850"/>
                    <a:pt x="3896360" y="450850"/>
                    <a:pt x="3877310" y="450850"/>
                  </a:cubicBezTo>
                  <a:cubicBezTo>
                    <a:pt x="3863340" y="450850"/>
                    <a:pt x="3860800" y="443230"/>
                    <a:pt x="3862070" y="433070"/>
                  </a:cubicBezTo>
                  <a:cubicBezTo>
                    <a:pt x="3867150" y="429260"/>
                    <a:pt x="3872230" y="421640"/>
                    <a:pt x="3872230" y="420370"/>
                  </a:cubicBezTo>
                  <a:cubicBezTo>
                    <a:pt x="3855720" y="407670"/>
                    <a:pt x="3870960" y="398780"/>
                    <a:pt x="3874770" y="388620"/>
                  </a:cubicBezTo>
                  <a:cubicBezTo>
                    <a:pt x="3873500" y="363220"/>
                    <a:pt x="3872230" y="337820"/>
                    <a:pt x="3870960" y="311150"/>
                  </a:cubicBezTo>
                  <a:cubicBezTo>
                    <a:pt x="3873500" y="309880"/>
                    <a:pt x="3878580" y="308610"/>
                    <a:pt x="3882390" y="307340"/>
                  </a:cubicBezTo>
                  <a:cubicBezTo>
                    <a:pt x="3881120" y="303530"/>
                    <a:pt x="3878580" y="299720"/>
                    <a:pt x="3878580" y="295910"/>
                  </a:cubicBezTo>
                  <a:cubicBezTo>
                    <a:pt x="3882390" y="280670"/>
                    <a:pt x="3883660" y="265430"/>
                    <a:pt x="3867150" y="254000"/>
                  </a:cubicBezTo>
                  <a:cubicBezTo>
                    <a:pt x="3874770" y="248920"/>
                    <a:pt x="3881120" y="245110"/>
                    <a:pt x="3888740" y="240030"/>
                  </a:cubicBezTo>
                  <a:cubicBezTo>
                    <a:pt x="3887470" y="238760"/>
                    <a:pt x="3886200" y="236220"/>
                    <a:pt x="3886200" y="234950"/>
                  </a:cubicBezTo>
                  <a:cubicBezTo>
                    <a:pt x="3886200" y="233680"/>
                    <a:pt x="3884930" y="233680"/>
                    <a:pt x="3883660" y="233680"/>
                  </a:cubicBezTo>
                  <a:cubicBezTo>
                    <a:pt x="3870960" y="233680"/>
                    <a:pt x="3865880" y="231140"/>
                    <a:pt x="3864610" y="218440"/>
                  </a:cubicBezTo>
                  <a:cubicBezTo>
                    <a:pt x="3864610" y="215900"/>
                    <a:pt x="3864610" y="212090"/>
                    <a:pt x="3867150" y="209550"/>
                  </a:cubicBezTo>
                  <a:cubicBezTo>
                    <a:pt x="3872230" y="205740"/>
                    <a:pt x="3877310" y="201930"/>
                    <a:pt x="3883660" y="199390"/>
                  </a:cubicBezTo>
                  <a:cubicBezTo>
                    <a:pt x="3886200" y="198120"/>
                    <a:pt x="3891280" y="199390"/>
                    <a:pt x="3893820" y="200660"/>
                  </a:cubicBezTo>
                  <a:cubicBezTo>
                    <a:pt x="3907790" y="208280"/>
                    <a:pt x="3909060" y="208280"/>
                    <a:pt x="3911600" y="191770"/>
                  </a:cubicBezTo>
                  <a:cubicBezTo>
                    <a:pt x="3914140" y="193040"/>
                    <a:pt x="3916680" y="194310"/>
                    <a:pt x="3920490" y="195580"/>
                  </a:cubicBezTo>
                  <a:cubicBezTo>
                    <a:pt x="3919220" y="190500"/>
                    <a:pt x="3919220" y="186690"/>
                    <a:pt x="3916680" y="182880"/>
                  </a:cubicBezTo>
                  <a:cubicBezTo>
                    <a:pt x="3916680" y="181610"/>
                    <a:pt x="3914140" y="180340"/>
                    <a:pt x="3911600" y="179070"/>
                  </a:cubicBezTo>
                  <a:cubicBezTo>
                    <a:pt x="3914140" y="177800"/>
                    <a:pt x="3916680" y="175260"/>
                    <a:pt x="3919220" y="176530"/>
                  </a:cubicBezTo>
                  <a:cubicBezTo>
                    <a:pt x="3931920" y="180340"/>
                    <a:pt x="3939540" y="171450"/>
                    <a:pt x="3948430" y="166370"/>
                  </a:cubicBezTo>
                  <a:cubicBezTo>
                    <a:pt x="3940810" y="156210"/>
                    <a:pt x="3933190" y="147320"/>
                    <a:pt x="3926840" y="137160"/>
                  </a:cubicBezTo>
                  <a:cubicBezTo>
                    <a:pt x="3937000" y="132080"/>
                    <a:pt x="3944620" y="129540"/>
                    <a:pt x="3952240" y="125730"/>
                  </a:cubicBezTo>
                  <a:cubicBezTo>
                    <a:pt x="3935730" y="97790"/>
                    <a:pt x="3935730" y="97790"/>
                    <a:pt x="3947160" y="86360"/>
                  </a:cubicBezTo>
                  <a:cubicBezTo>
                    <a:pt x="3947160" y="85090"/>
                    <a:pt x="3945890" y="83820"/>
                    <a:pt x="3945890" y="82550"/>
                  </a:cubicBezTo>
                  <a:cubicBezTo>
                    <a:pt x="3942080" y="83820"/>
                    <a:pt x="3937000" y="85090"/>
                    <a:pt x="3933190" y="87630"/>
                  </a:cubicBezTo>
                  <a:lnTo>
                    <a:pt x="3931920" y="86360"/>
                  </a:lnTo>
                  <a:cubicBezTo>
                    <a:pt x="3937000" y="81280"/>
                    <a:pt x="3942080" y="77470"/>
                    <a:pt x="3947160" y="72390"/>
                  </a:cubicBezTo>
                  <a:cubicBezTo>
                    <a:pt x="3947160" y="68580"/>
                    <a:pt x="3949700" y="59690"/>
                    <a:pt x="3947160" y="57150"/>
                  </a:cubicBezTo>
                  <a:cubicBezTo>
                    <a:pt x="3937000" y="48260"/>
                    <a:pt x="3948430" y="39370"/>
                    <a:pt x="3945890" y="30480"/>
                  </a:cubicBezTo>
                  <a:cubicBezTo>
                    <a:pt x="3944620" y="27940"/>
                    <a:pt x="3945890" y="21590"/>
                    <a:pt x="3944620" y="21590"/>
                  </a:cubicBezTo>
                  <a:cubicBezTo>
                    <a:pt x="3937000" y="17780"/>
                    <a:pt x="3928110" y="11430"/>
                    <a:pt x="3919220" y="11430"/>
                  </a:cubicBezTo>
                  <a:cubicBezTo>
                    <a:pt x="3898900" y="10160"/>
                    <a:pt x="3878580" y="12700"/>
                    <a:pt x="3858260" y="12700"/>
                  </a:cubicBezTo>
                  <a:lnTo>
                    <a:pt x="3793490" y="12700"/>
                  </a:lnTo>
                  <a:cubicBezTo>
                    <a:pt x="3778250" y="12700"/>
                    <a:pt x="3765550" y="8890"/>
                    <a:pt x="3750310" y="5080"/>
                  </a:cubicBezTo>
                  <a:cubicBezTo>
                    <a:pt x="3732530" y="0"/>
                    <a:pt x="3713480" y="3810"/>
                    <a:pt x="3694430" y="5080"/>
                  </a:cubicBezTo>
                  <a:cubicBezTo>
                    <a:pt x="3653790" y="6350"/>
                    <a:pt x="3613150" y="6350"/>
                    <a:pt x="3572510" y="7620"/>
                  </a:cubicBezTo>
                  <a:cubicBezTo>
                    <a:pt x="3553460" y="7620"/>
                    <a:pt x="3533140" y="10160"/>
                    <a:pt x="3514090" y="11430"/>
                  </a:cubicBezTo>
                  <a:cubicBezTo>
                    <a:pt x="3489960" y="12700"/>
                    <a:pt x="3465830" y="11430"/>
                    <a:pt x="3441700" y="12700"/>
                  </a:cubicBezTo>
                  <a:cubicBezTo>
                    <a:pt x="3416300" y="13970"/>
                    <a:pt x="3390900" y="16510"/>
                    <a:pt x="3365500" y="17780"/>
                  </a:cubicBezTo>
                  <a:cubicBezTo>
                    <a:pt x="3335020" y="19050"/>
                    <a:pt x="3304540" y="19050"/>
                    <a:pt x="3274060" y="20320"/>
                  </a:cubicBezTo>
                  <a:lnTo>
                    <a:pt x="3178810" y="24130"/>
                  </a:lnTo>
                  <a:cubicBezTo>
                    <a:pt x="3149600" y="25400"/>
                    <a:pt x="3121660" y="25400"/>
                    <a:pt x="3092450" y="25400"/>
                  </a:cubicBezTo>
                  <a:cubicBezTo>
                    <a:pt x="3070860" y="25400"/>
                    <a:pt x="3048000" y="26670"/>
                    <a:pt x="3026410" y="27940"/>
                  </a:cubicBezTo>
                  <a:lnTo>
                    <a:pt x="2961640" y="31750"/>
                  </a:lnTo>
                  <a:cubicBezTo>
                    <a:pt x="2946400" y="33020"/>
                    <a:pt x="2931160" y="33020"/>
                    <a:pt x="2914650" y="34290"/>
                  </a:cubicBezTo>
                  <a:cubicBezTo>
                    <a:pt x="2889250" y="35560"/>
                    <a:pt x="2863850" y="35560"/>
                    <a:pt x="2838450" y="36830"/>
                  </a:cubicBezTo>
                  <a:cubicBezTo>
                    <a:pt x="2809240" y="38100"/>
                    <a:pt x="2781300" y="40640"/>
                    <a:pt x="2753360" y="41910"/>
                  </a:cubicBezTo>
                  <a:cubicBezTo>
                    <a:pt x="2724150" y="44450"/>
                    <a:pt x="2696210" y="46990"/>
                    <a:pt x="2667000" y="49530"/>
                  </a:cubicBezTo>
                  <a:cubicBezTo>
                    <a:pt x="2655570" y="50800"/>
                    <a:pt x="2644140" y="50800"/>
                    <a:pt x="2631440" y="52070"/>
                  </a:cubicBezTo>
                  <a:lnTo>
                    <a:pt x="2594610" y="52070"/>
                  </a:lnTo>
                  <a:cubicBezTo>
                    <a:pt x="2552700" y="54610"/>
                    <a:pt x="2512060" y="58420"/>
                    <a:pt x="2470150" y="60960"/>
                  </a:cubicBezTo>
                  <a:cubicBezTo>
                    <a:pt x="2444750" y="62230"/>
                    <a:pt x="2418080" y="63500"/>
                    <a:pt x="2392680" y="66040"/>
                  </a:cubicBezTo>
                  <a:cubicBezTo>
                    <a:pt x="2377440" y="67310"/>
                    <a:pt x="2360930" y="69850"/>
                    <a:pt x="2345690" y="71120"/>
                  </a:cubicBezTo>
                  <a:lnTo>
                    <a:pt x="2242819" y="78740"/>
                  </a:lnTo>
                  <a:cubicBezTo>
                    <a:pt x="2221230" y="80010"/>
                    <a:pt x="2200909" y="85090"/>
                    <a:pt x="2180590" y="86360"/>
                  </a:cubicBezTo>
                  <a:cubicBezTo>
                    <a:pt x="2148840" y="88900"/>
                    <a:pt x="2115819" y="90170"/>
                    <a:pt x="2084069" y="92710"/>
                  </a:cubicBezTo>
                  <a:cubicBezTo>
                    <a:pt x="2076449" y="92710"/>
                    <a:pt x="2067559" y="93980"/>
                    <a:pt x="2059940" y="93980"/>
                  </a:cubicBezTo>
                  <a:cubicBezTo>
                    <a:pt x="2032000" y="96520"/>
                    <a:pt x="2005330" y="99060"/>
                    <a:pt x="1977390" y="101600"/>
                  </a:cubicBezTo>
                  <a:cubicBezTo>
                    <a:pt x="1962150" y="102870"/>
                    <a:pt x="1945640" y="105410"/>
                    <a:pt x="1930400" y="106680"/>
                  </a:cubicBezTo>
                  <a:cubicBezTo>
                    <a:pt x="1911350" y="107950"/>
                    <a:pt x="1892300" y="109220"/>
                    <a:pt x="1874520" y="110490"/>
                  </a:cubicBezTo>
                  <a:cubicBezTo>
                    <a:pt x="1838960" y="114300"/>
                    <a:pt x="1802130" y="118110"/>
                    <a:pt x="1766570" y="121920"/>
                  </a:cubicBezTo>
                  <a:cubicBezTo>
                    <a:pt x="1760220" y="123190"/>
                    <a:pt x="1755140" y="127000"/>
                    <a:pt x="1748790" y="127000"/>
                  </a:cubicBezTo>
                  <a:cubicBezTo>
                    <a:pt x="1719580" y="129540"/>
                    <a:pt x="1690370" y="129540"/>
                    <a:pt x="1662430" y="133350"/>
                  </a:cubicBezTo>
                  <a:cubicBezTo>
                    <a:pt x="1647190" y="135890"/>
                    <a:pt x="1630680" y="129540"/>
                    <a:pt x="1616710" y="142240"/>
                  </a:cubicBezTo>
                  <a:cubicBezTo>
                    <a:pt x="1611630" y="146050"/>
                    <a:pt x="1597660" y="139700"/>
                    <a:pt x="1588770" y="140970"/>
                  </a:cubicBezTo>
                  <a:cubicBezTo>
                    <a:pt x="1553210" y="144780"/>
                    <a:pt x="1517650" y="149860"/>
                    <a:pt x="1483360" y="153670"/>
                  </a:cubicBezTo>
                  <a:cubicBezTo>
                    <a:pt x="1455420" y="157480"/>
                    <a:pt x="1428750" y="160020"/>
                    <a:pt x="1400810" y="163830"/>
                  </a:cubicBezTo>
                  <a:cubicBezTo>
                    <a:pt x="1390650" y="165100"/>
                    <a:pt x="1380490" y="168910"/>
                    <a:pt x="1371600" y="170180"/>
                  </a:cubicBezTo>
                  <a:cubicBezTo>
                    <a:pt x="1346200" y="172720"/>
                    <a:pt x="1320800" y="175260"/>
                    <a:pt x="1296670" y="177800"/>
                  </a:cubicBezTo>
                  <a:cubicBezTo>
                    <a:pt x="1296670" y="182880"/>
                    <a:pt x="1296670" y="185420"/>
                    <a:pt x="1295400" y="187960"/>
                  </a:cubicBezTo>
                  <a:cubicBezTo>
                    <a:pt x="1292860" y="185420"/>
                    <a:pt x="1290320" y="181610"/>
                    <a:pt x="1287780" y="176530"/>
                  </a:cubicBezTo>
                  <a:cubicBezTo>
                    <a:pt x="1282700" y="190500"/>
                    <a:pt x="1272540" y="181610"/>
                    <a:pt x="1264920" y="182880"/>
                  </a:cubicBezTo>
                  <a:cubicBezTo>
                    <a:pt x="1250950" y="185420"/>
                    <a:pt x="1235710" y="189230"/>
                    <a:pt x="1221740" y="190500"/>
                  </a:cubicBezTo>
                  <a:cubicBezTo>
                    <a:pt x="1196340" y="194310"/>
                    <a:pt x="1170940" y="196850"/>
                    <a:pt x="1145540" y="199390"/>
                  </a:cubicBezTo>
                  <a:cubicBezTo>
                    <a:pt x="1123950" y="201930"/>
                    <a:pt x="1102360" y="207010"/>
                    <a:pt x="1080770" y="210820"/>
                  </a:cubicBezTo>
                  <a:cubicBezTo>
                    <a:pt x="1043940" y="217170"/>
                    <a:pt x="1005840" y="220980"/>
                    <a:pt x="969010" y="227330"/>
                  </a:cubicBezTo>
                  <a:cubicBezTo>
                    <a:pt x="943610" y="231140"/>
                    <a:pt x="918210" y="237490"/>
                    <a:pt x="891540" y="241300"/>
                  </a:cubicBezTo>
                  <a:cubicBezTo>
                    <a:pt x="864870" y="246380"/>
                    <a:pt x="836930" y="250190"/>
                    <a:pt x="810260" y="255270"/>
                  </a:cubicBezTo>
                  <a:cubicBezTo>
                    <a:pt x="791210" y="259080"/>
                    <a:pt x="772160" y="264160"/>
                    <a:pt x="753110" y="267970"/>
                  </a:cubicBezTo>
                  <a:cubicBezTo>
                    <a:pt x="715010" y="274320"/>
                    <a:pt x="675640" y="280670"/>
                    <a:pt x="637540" y="287020"/>
                  </a:cubicBezTo>
                  <a:cubicBezTo>
                    <a:pt x="623570" y="289560"/>
                    <a:pt x="610870" y="294640"/>
                    <a:pt x="596900" y="297180"/>
                  </a:cubicBezTo>
                  <a:cubicBezTo>
                    <a:pt x="572770" y="302260"/>
                    <a:pt x="548640" y="304800"/>
                    <a:pt x="524510" y="309880"/>
                  </a:cubicBezTo>
                  <a:cubicBezTo>
                    <a:pt x="506730" y="313690"/>
                    <a:pt x="490220" y="320040"/>
                    <a:pt x="473710" y="322580"/>
                  </a:cubicBezTo>
                  <a:cubicBezTo>
                    <a:pt x="438150" y="330200"/>
                    <a:pt x="402590" y="335280"/>
                    <a:pt x="367030" y="341630"/>
                  </a:cubicBezTo>
                  <a:cubicBezTo>
                    <a:pt x="351790" y="344170"/>
                    <a:pt x="336550" y="349250"/>
                    <a:pt x="321310" y="353060"/>
                  </a:cubicBezTo>
                  <a:cubicBezTo>
                    <a:pt x="297180" y="359410"/>
                    <a:pt x="271780" y="364490"/>
                    <a:pt x="247650" y="370840"/>
                  </a:cubicBezTo>
                  <a:cubicBezTo>
                    <a:pt x="241300" y="372110"/>
                    <a:pt x="234950" y="375920"/>
                    <a:pt x="227330" y="377190"/>
                  </a:cubicBezTo>
                  <a:cubicBezTo>
                    <a:pt x="219710" y="378460"/>
                    <a:pt x="212090" y="378460"/>
                    <a:pt x="204470" y="379730"/>
                  </a:cubicBezTo>
                  <a:cubicBezTo>
                    <a:pt x="189230" y="383540"/>
                    <a:pt x="173990" y="387350"/>
                    <a:pt x="160020" y="391160"/>
                  </a:cubicBezTo>
                  <a:cubicBezTo>
                    <a:pt x="129540" y="398780"/>
                    <a:pt x="114300" y="401320"/>
                    <a:pt x="100330" y="408940"/>
                  </a:cubicBezTo>
                  <a:cubicBezTo>
                    <a:pt x="87630" y="415290"/>
                    <a:pt x="69850" y="414020"/>
                    <a:pt x="64770" y="434340"/>
                  </a:cubicBezTo>
                  <a:cubicBezTo>
                    <a:pt x="62230" y="440690"/>
                    <a:pt x="55880" y="444500"/>
                    <a:pt x="67310" y="447040"/>
                  </a:cubicBezTo>
                  <a:cubicBezTo>
                    <a:pt x="68580" y="447040"/>
                    <a:pt x="71120" y="450850"/>
                    <a:pt x="69850" y="452120"/>
                  </a:cubicBezTo>
                  <a:cubicBezTo>
                    <a:pt x="67310" y="459740"/>
                    <a:pt x="64770" y="467360"/>
                    <a:pt x="62230" y="477520"/>
                  </a:cubicBezTo>
                  <a:cubicBezTo>
                    <a:pt x="62230" y="477520"/>
                    <a:pt x="64770" y="478790"/>
                    <a:pt x="67310" y="481330"/>
                  </a:cubicBezTo>
                  <a:cubicBezTo>
                    <a:pt x="59690" y="488950"/>
                    <a:pt x="59690" y="516890"/>
                    <a:pt x="64770" y="525780"/>
                  </a:cubicBezTo>
                  <a:cubicBezTo>
                    <a:pt x="67310" y="530860"/>
                    <a:pt x="68580" y="537210"/>
                    <a:pt x="69850" y="543560"/>
                  </a:cubicBezTo>
                  <a:cubicBezTo>
                    <a:pt x="54610" y="547370"/>
                    <a:pt x="72390" y="556260"/>
                    <a:pt x="67310" y="561340"/>
                  </a:cubicBezTo>
                  <a:cubicBezTo>
                    <a:pt x="69850" y="561340"/>
                    <a:pt x="72390" y="561340"/>
                    <a:pt x="76200" y="562610"/>
                  </a:cubicBezTo>
                  <a:cubicBezTo>
                    <a:pt x="73660" y="566420"/>
                    <a:pt x="71120" y="568960"/>
                    <a:pt x="69850" y="570230"/>
                  </a:cubicBezTo>
                  <a:cubicBezTo>
                    <a:pt x="72390" y="572770"/>
                    <a:pt x="76200" y="574040"/>
                    <a:pt x="78740" y="576580"/>
                  </a:cubicBezTo>
                  <a:cubicBezTo>
                    <a:pt x="64770" y="595630"/>
                    <a:pt x="64770" y="604520"/>
                    <a:pt x="81280" y="621030"/>
                  </a:cubicBezTo>
                  <a:cubicBezTo>
                    <a:pt x="82550" y="622300"/>
                    <a:pt x="85090" y="624840"/>
                    <a:pt x="85090" y="626110"/>
                  </a:cubicBezTo>
                  <a:cubicBezTo>
                    <a:pt x="81280" y="640080"/>
                    <a:pt x="82550" y="652780"/>
                    <a:pt x="91440" y="664210"/>
                  </a:cubicBezTo>
                  <a:cubicBezTo>
                    <a:pt x="91440" y="664210"/>
                    <a:pt x="90170" y="668020"/>
                    <a:pt x="87630" y="670560"/>
                  </a:cubicBezTo>
                  <a:cubicBezTo>
                    <a:pt x="91440" y="669290"/>
                    <a:pt x="93980" y="668020"/>
                    <a:pt x="96520" y="668020"/>
                  </a:cubicBezTo>
                  <a:lnTo>
                    <a:pt x="92710" y="690880"/>
                  </a:lnTo>
                  <a:lnTo>
                    <a:pt x="106680" y="690880"/>
                  </a:lnTo>
                  <a:cubicBezTo>
                    <a:pt x="110490" y="695960"/>
                    <a:pt x="114300" y="699770"/>
                    <a:pt x="114300" y="701040"/>
                  </a:cubicBezTo>
                  <a:cubicBezTo>
                    <a:pt x="118110" y="697230"/>
                    <a:pt x="120650" y="695960"/>
                    <a:pt x="121920" y="694690"/>
                  </a:cubicBezTo>
                  <a:cubicBezTo>
                    <a:pt x="128270" y="704850"/>
                    <a:pt x="133350" y="712470"/>
                    <a:pt x="137160" y="720090"/>
                  </a:cubicBezTo>
                  <a:cubicBezTo>
                    <a:pt x="135890" y="728980"/>
                    <a:pt x="133350" y="736600"/>
                    <a:pt x="132080" y="741680"/>
                  </a:cubicBezTo>
                  <a:cubicBezTo>
                    <a:pt x="125730" y="741680"/>
                    <a:pt x="119380" y="740410"/>
                    <a:pt x="115570" y="742950"/>
                  </a:cubicBezTo>
                  <a:cubicBezTo>
                    <a:pt x="111760" y="745490"/>
                    <a:pt x="111760" y="751840"/>
                    <a:pt x="109220" y="755650"/>
                  </a:cubicBezTo>
                  <a:cubicBezTo>
                    <a:pt x="109220" y="756920"/>
                    <a:pt x="118110" y="773430"/>
                    <a:pt x="116840" y="774700"/>
                  </a:cubicBezTo>
                  <a:cubicBezTo>
                    <a:pt x="115570" y="783590"/>
                    <a:pt x="113030" y="792480"/>
                    <a:pt x="111760" y="802640"/>
                  </a:cubicBezTo>
                  <a:cubicBezTo>
                    <a:pt x="116840" y="806450"/>
                    <a:pt x="123190" y="811530"/>
                    <a:pt x="128270" y="815340"/>
                  </a:cubicBezTo>
                  <a:cubicBezTo>
                    <a:pt x="119380" y="820420"/>
                    <a:pt x="113030" y="825500"/>
                    <a:pt x="106680" y="829310"/>
                  </a:cubicBezTo>
                  <a:cubicBezTo>
                    <a:pt x="109220" y="830580"/>
                    <a:pt x="110490" y="831850"/>
                    <a:pt x="113030" y="833120"/>
                  </a:cubicBezTo>
                  <a:cubicBezTo>
                    <a:pt x="114300" y="838200"/>
                    <a:pt x="116840" y="843280"/>
                    <a:pt x="116840" y="848360"/>
                  </a:cubicBezTo>
                  <a:cubicBezTo>
                    <a:pt x="116840" y="853440"/>
                    <a:pt x="113030" y="862330"/>
                    <a:pt x="115570" y="863600"/>
                  </a:cubicBezTo>
                  <a:cubicBezTo>
                    <a:pt x="127000" y="869950"/>
                    <a:pt x="120650" y="889000"/>
                    <a:pt x="135890" y="891540"/>
                  </a:cubicBezTo>
                  <a:cubicBezTo>
                    <a:pt x="137160" y="891540"/>
                    <a:pt x="137160" y="894080"/>
                    <a:pt x="139700" y="896620"/>
                  </a:cubicBezTo>
                  <a:cubicBezTo>
                    <a:pt x="135890" y="896620"/>
                    <a:pt x="133350" y="896620"/>
                    <a:pt x="128270" y="897890"/>
                  </a:cubicBezTo>
                  <a:cubicBezTo>
                    <a:pt x="142240" y="908050"/>
                    <a:pt x="138430" y="916940"/>
                    <a:pt x="133350" y="924560"/>
                  </a:cubicBezTo>
                  <a:cubicBezTo>
                    <a:pt x="128270" y="925830"/>
                    <a:pt x="124460" y="927100"/>
                    <a:pt x="120650" y="928370"/>
                  </a:cubicBezTo>
                  <a:cubicBezTo>
                    <a:pt x="121920" y="930910"/>
                    <a:pt x="121920" y="932180"/>
                    <a:pt x="123190" y="934720"/>
                  </a:cubicBezTo>
                  <a:cubicBezTo>
                    <a:pt x="124460" y="935990"/>
                    <a:pt x="130810" y="952500"/>
                    <a:pt x="130810" y="955040"/>
                  </a:cubicBezTo>
                  <a:cubicBezTo>
                    <a:pt x="128270" y="961390"/>
                    <a:pt x="127000" y="967740"/>
                    <a:pt x="125730" y="974090"/>
                  </a:cubicBezTo>
                  <a:cubicBezTo>
                    <a:pt x="133350" y="974090"/>
                    <a:pt x="139700" y="975360"/>
                    <a:pt x="142240" y="975360"/>
                  </a:cubicBezTo>
                  <a:cubicBezTo>
                    <a:pt x="139700" y="976630"/>
                    <a:pt x="135890" y="979170"/>
                    <a:pt x="133350" y="980440"/>
                  </a:cubicBezTo>
                  <a:cubicBezTo>
                    <a:pt x="134620" y="982980"/>
                    <a:pt x="135890" y="985520"/>
                    <a:pt x="138430" y="986790"/>
                  </a:cubicBezTo>
                  <a:cubicBezTo>
                    <a:pt x="148590" y="985520"/>
                    <a:pt x="158750" y="984250"/>
                    <a:pt x="170180" y="982980"/>
                  </a:cubicBezTo>
                  <a:cubicBezTo>
                    <a:pt x="168910" y="989330"/>
                    <a:pt x="167640" y="994410"/>
                    <a:pt x="165100" y="999490"/>
                  </a:cubicBezTo>
                  <a:cubicBezTo>
                    <a:pt x="171450" y="999490"/>
                    <a:pt x="179070" y="1000760"/>
                    <a:pt x="185420" y="1000760"/>
                  </a:cubicBezTo>
                  <a:lnTo>
                    <a:pt x="185420" y="1007110"/>
                  </a:lnTo>
                  <a:cubicBezTo>
                    <a:pt x="176530" y="1008380"/>
                    <a:pt x="167640" y="1010920"/>
                    <a:pt x="160020" y="1012190"/>
                  </a:cubicBezTo>
                  <a:cubicBezTo>
                    <a:pt x="191770" y="1027430"/>
                    <a:pt x="220980" y="1013460"/>
                    <a:pt x="255270" y="1008380"/>
                  </a:cubicBezTo>
                  <a:cubicBezTo>
                    <a:pt x="261620" y="1014730"/>
                    <a:pt x="267970" y="1009650"/>
                    <a:pt x="273050" y="999490"/>
                  </a:cubicBezTo>
                  <a:cubicBezTo>
                    <a:pt x="279400" y="1008380"/>
                    <a:pt x="284480" y="1005840"/>
                    <a:pt x="297180" y="988060"/>
                  </a:cubicBezTo>
                  <a:cubicBezTo>
                    <a:pt x="298450" y="988060"/>
                    <a:pt x="299720" y="989330"/>
                    <a:pt x="300990" y="989330"/>
                  </a:cubicBezTo>
                  <a:cubicBezTo>
                    <a:pt x="299720" y="994410"/>
                    <a:pt x="297180" y="998220"/>
                    <a:pt x="295910" y="1003300"/>
                  </a:cubicBezTo>
                  <a:cubicBezTo>
                    <a:pt x="303530" y="1000760"/>
                    <a:pt x="309880" y="999490"/>
                    <a:pt x="317500" y="996950"/>
                  </a:cubicBezTo>
                  <a:lnTo>
                    <a:pt x="344170" y="993140"/>
                  </a:lnTo>
                  <a:cubicBezTo>
                    <a:pt x="358140" y="990600"/>
                    <a:pt x="372110" y="989330"/>
                    <a:pt x="384810" y="986790"/>
                  </a:cubicBezTo>
                  <a:cubicBezTo>
                    <a:pt x="389890" y="985520"/>
                    <a:pt x="394970" y="981710"/>
                    <a:pt x="400050" y="980440"/>
                  </a:cubicBezTo>
                  <a:cubicBezTo>
                    <a:pt x="405130" y="979170"/>
                    <a:pt x="412750" y="975360"/>
                    <a:pt x="415290" y="977900"/>
                  </a:cubicBezTo>
                  <a:cubicBezTo>
                    <a:pt x="425450" y="986790"/>
                    <a:pt x="434340" y="996950"/>
                    <a:pt x="444500" y="1005840"/>
                  </a:cubicBezTo>
                  <a:cubicBezTo>
                    <a:pt x="445770" y="1003300"/>
                    <a:pt x="447040" y="999490"/>
                    <a:pt x="447040" y="999490"/>
                  </a:cubicBezTo>
                  <a:cubicBezTo>
                    <a:pt x="455930" y="1002030"/>
                    <a:pt x="462280" y="1003300"/>
                    <a:pt x="471170" y="1005840"/>
                  </a:cubicBezTo>
                  <a:cubicBezTo>
                    <a:pt x="472440" y="1009650"/>
                    <a:pt x="474980" y="1014730"/>
                    <a:pt x="474980" y="1017270"/>
                  </a:cubicBezTo>
                  <a:cubicBezTo>
                    <a:pt x="488950" y="1018540"/>
                    <a:pt x="500380" y="1019810"/>
                    <a:pt x="510540" y="1021080"/>
                  </a:cubicBezTo>
                  <a:cubicBezTo>
                    <a:pt x="510540" y="1022350"/>
                    <a:pt x="511810" y="1023620"/>
                    <a:pt x="511810" y="1024890"/>
                  </a:cubicBezTo>
                  <a:lnTo>
                    <a:pt x="488950" y="1032510"/>
                  </a:lnTo>
                  <a:cubicBezTo>
                    <a:pt x="487680" y="1028700"/>
                    <a:pt x="486410" y="1027430"/>
                    <a:pt x="483870" y="1021080"/>
                  </a:cubicBezTo>
                  <a:cubicBezTo>
                    <a:pt x="485140" y="1035050"/>
                    <a:pt x="486410" y="1043940"/>
                    <a:pt x="486410" y="1055370"/>
                  </a:cubicBezTo>
                  <a:cubicBezTo>
                    <a:pt x="497840" y="1046480"/>
                    <a:pt x="513080" y="1056640"/>
                    <a:pt x="520700" y="1041400"/>
                  </a:cubicBezTo>
                  <a:cubicBezTo>
                    <a:pt x="520700" y="1040130"/>
                    <a:pt x="525780" y="1040130"/>
                    <a:pt x="527050" y="1041400"/>
                  </a:cubicBezTo>
                  <a:cubicBezTo>
                    <a:pt x="537210" y="1042670"/>
                    <a:pt x="547370" y="1043940"/>
                    <a:pt x="557530" y="1046480"/>
                  </a:cubicBezTo>
                  <a:cubicBezTo>
                    <a:pt x="556260" y="1043940"/>
                    <a:pt x="556260" y="1041400"/>
                    <a:pt x="554990" y="1038860"/>
                  </a:cubicBezTo>
                  <a:cubicBezTo>
                    <a:pt x="561340" y="1040130"/>
                    <a:pt x="566420" y="1041400"/>
                    <a:pt x="570230" y="1042670"/>
                  </a:cubicBezTo>
                  <a:cubicBezTo>
                    <a:pt x="570230" y="1043940"/>
                    <a:pt x="571500" y="1045210"/>
                    <a:pt x="571500" y="1046480"/>
                  </a:cubicBezTo>
                  <a:cubicBezTo>
                    <a:pt x="562610" y="1051560"/>
                    <a:pt x="553720" y="1057910"/>
                    <a:pt x="544830" y="1062990"/>
                  </a:cubicBezTo>
                  <a:cubicBezTo>
                    <a:pt x="530860" y="1071880"/>
                    <a:pt x="518160" y="1083310"/>
                    <a:pt x="504190" y="1087120"/>
                  </a:cubicBezTo>
                  <a:cubicBezTo>
                    <a:pt x="480060" y="1092200"/>
                    <a:pt x="455930" y="1101090"/>
                    <a:pt x="430530" y="1102360"/>
                  </a:cubicBezTo>
                  <a:lnTo>
                    <a:pt x="424180" y="1102360"/>
                  </a:lnTo>
                  <a:cubicBezTo>
                    <a:pt x="397510" y="1107440"/>
                    <a:pt x="372110" y="1112520"/>
                    <a:pt x="345440" y="1117600"/>
                  </a:cubicBezTo>
                  <a:cubicBezTo>
                    <a:pt x="341630" y="1118870"/>
                    <a:pt x="339090" y="1120140"/>
                    <a:pt x="335280" y="1120140"/>
                  </a:cubicBezTo>
                  <a:cubicBezTo>
                    <a:pt x="318770" y="1122680"/>
                    <a:pt x="302260" y="1123950"/>
                    <a:pt x="287020" y="1126490"/>
                  </a:cubicBezTo>
                  <a:cubicBezTo>
                    <a:pt x="270510" y="1130300"/>
                    <a:pt x="252730" y="1132840"/>
                    <a:pt x="236220" y="1139190"/>
                  </a:cubicBezTo>
                  <a:cubicBezTo>
                    <a:pt x="223520" y="1143000"/>
                    <a:pt x="207010" y="1141730"/>
                    <a:pt x="201930" y="1154430"/>
                  </a:cubicBezTo>
                  <a:cubicBezTo>
                    <a:pt x="196850" y="1154430"/>
                    <a:pt x="191770" y="1153160"/>
                    <a:pt x="189230" y="1154430"/>
                  </a:cubicBezTo>
                  <a:cubicBezTo>
                    <a:pt x="170180" y="1162050"/>
                    <a:pt x="151130" y="1169670"/>
                    <a:pt x="133350" y="1178560"/>
                  </a:cubicBezTo>
                  <a:cubicBezTo>
                    <a:pt x="127000" y="1183640"/>
                    <a:pt x="121920" y="1186180"/>
                    <a:pt x="119380" y="1191260"/>
                  </a:cubicBezTo>
                  <a:cubicBezTo>
                    <a:pt x="118110" y="1195070"/>
                    <a:pt x="121920" y="1201420"/>
                    <a:pt x="123190" y="1203960"/>
                  </a:cubicBezTo>
                  <a:cubicBezTo>
                    <a:pt x="120650" y="1205230"/>
                    <a:pt x="115570" y="1206500"/>
                    <a:pt x="115570" y="1207770"/>
                  </a:cubicBezTo>
                  <a:cubicBezTo>
                    <a:pt x="115570" y="1215390"/>
                    <a:pt x="115570" y="1223010"/>
                    <a:pt x="118110" y="1229360"/>
                  </a:cubicBezTo>
                  <a:cubicBezTo>
                    <a:pt x="121920" y="1238250"/>
                    <a:pt x="133350" y="1245870"/>
                    <a:pt x="120650" y="1257300"/>
                  </a:cubicBezTo>
                  <a:cubicBezTo>
                    <a:pt x="118110" y="1258570"/>
                    <a:pt x="120650" y="1264920"/>
                    <a:pt x="120650" y="1270000"/>
                  </a:cubicBezTo>
                  <a:cubicBezTo>
                    <a:pt x="124460" y="1268730"/>
                    <a:pt x="127000" y="1268730"/>
                    <a:pt x="130810" y="1268730"/>
                  </a:cubicBezTo>
                  <a:cubicBezTo>
                    <a:pt x="118110" y="1290320"/>
                    <a:pt x="118110" y="1297940"/>
                    <a:pt x="130810" y="1301750"/>
                  </a:cubicBezTo>
                  <a:cubicBezTo>
                    <a:pt x="130810" y="1309370"/>
                    <a:pt x="128270" y="1316990"/>
                    <a:pt x="130810" y="1322070"/>
                  </a:cubicBezTo>
                  <a:cubicBezTo>
                    <a:pt x="138430" y="1334770"/>
                    <a:pt x="148590" y="1347470"/>
                    <a:pt x="157480" y="1358900"/>
                  </a:cubicBezTo>
                  <a:cubicBezTo>
                    <a:pt x="156210" y="1360170"/>
                    <a:pt x="153670" y="1361440"/>
                    <a:pt x="152400" y="1361440"/>
                  </a:cubicBezTo>
                  <a:cubicBezTo>
                    <a:pt x="157480" y="1367790"/>
                    <a:pt x="162560" y="1374140"/>
                    <a:pt x="166370" y="1377950"/>
                  </a:cubicBezTo>
                  <a:cubicBezTo>
                    <a:pt x="161290" y="1385570"/>
                    <a:pt x="157480" y="1391920"/>
                    <a:pt x="152400" y="1398270"/>
                  </a:cubicBezTo>
                  <a:cubicBezTo>
                    <a:pt x="158750" y="1400810"/>
                    <a:pt x="162560" y="1402080"/>
                    <a:pt x="167640" y="1403350"/>
                  </a:cubicBezTo>
                  <a:cubicBezTo>
                    <a:pt x="158750" y="1405890"/>
                    <a:pt x="151130" y="1408430"/>
                    <a:pt x="139700" y="1413510"/>
                  </a:cubicBezTo>
                  <a:cubicBezTo>
                    <a:pt x="161290" y="1418590"/>
                    <a:pt x="162560" y="1433830"/>
                    <a:pt x="165100" y="1449070"/>
                  </a:cubicBezTo>
                  <a:cubicBezTo>
                    <a:pt x="165100" y="1450340"/>
                    <a:pt x="171450" y="1451610"/>
                    <a:pt x="175260" y="1452880"/>
                  </a:cubicBezTo>
                  <a:cubicBezTo>
                    <a:pt x="175260" y="1455420"/>
                    <a:pt x="172720" y="1459230"/>
                    <a:pt x="173990" y="1461770"/>
                  </a:cubicBezTo>
                  <a:cubicBezTo>
                    <a:pt x="179070" y="1468120"/>
                    <a:pt x="187960" y="1471930"/>
                    <a:pt x="189230" y="1479550"/>
                  </a:cubicBezTo>
                  <a:cubicBezTo>
                    <a:pt x="196850" y="1501140"/>
                    <a:pt x="210820" y="1497330"/>
                    <a:pt x="226060" y="1492250"/>
                  </a:cubicBezTo>
                  <a:lnTo>
                    <a:pt x="233680" y="1503680"/>
                  </a:lnTo>
                  <a:cubicBezTo>
                    <a:pt x="236220" y="1502410"/>
                    <a:pt x="238760" y="1499870"/>
                    <a:pt x="240030" y="1498600"/>
                  </a:cubicBezTo>
                  <a:cubicBezTo>
                    <a:pt x="241300" y="1506220"/>
                    <a:pt x="254000" y="1515110"/>
                    <a:pt x="257810" y="1510030"/>
                  </a:cubicBezTo>
                  <a:cubicBezTo>
                    <a:pt x="266700" y="1497330"/>
                    <a:pt x="276860" y="1504950"/>
                    <a:pt x="287020" y="1506220"/>
                  </a:cubicBezTo>
                  <a:cubicBezTo>
                    <a:pt x="292100" y="1507490"/>
                    <a:pt x="299720" y="1508760"/>
                    <a:pt x="302260" y="1506220"/>
                  </a:cubicBezTo>
                  <a:cubicBezTo>
                    <a:pt x="308610" y="1499870"/>
                    <a:pt x="327660" y="1506220"/>
                    <a:pt x="322580" y="1488440"/>
                  </a:cubicBezTo>
                  <a:cubicBezTo>
                    <a:pt x="321310" y="1484630"/>
                    <a:pt x="316230" y="1480820"/>
                    <a:pt x="311150" y="1477010"/>
                  </a:cubicBezTo>
                  <a:lnTo>
                    <a:pt x="347980" y="1477010"/>
                  </a:lnTo>
                  <a:cubicBezTo>
                    <a:pt x="349250" y="1480820"/>
                    <a:pt x="349250" y="1485900"/>
                    <a:pt x="350520" y="1489710"/>
                  </a:cubicBezTo>
                  <a:cubicBezTo>
                    <a:pt x="344170" y="1490980"/>
                    <a:pt x="337820" y="1492250"/>
                    <a:pt x="331470" y="1494790"/>
                  </a:cubicBezTo>
                  <a:cubicBezTo>
                    <a:pt x="331470" y="1496060"/>
                    <a:pt x="332740" y="1497330"/>
                    <a:pt x="332740" y="1499870"/>
                  </a:cubicBezTo>
                  <a:cubicBezTo>
                    <a:pt x="335280" y="1499870"/>
                    <a:pt x="339090" y="1498600"/>
                    <a:pt x="341630" y="1498600"/>
                  </a:cubicBezTo>
                  <a:cubicBezTo>
                    <a:pt x="351790" y="1502410"/>
                    <a:pt x="365760" y="1492250"/>
                    <a:pt x="374650" y="1504950"/>
                  </a:cubicBezTo>
                  <a:cubicBezTo>
                    <a:pt x="391160" y="1527810"/>
                    <a:pt x="420370" y="1534160"/>
                    <a:pt x="447040" y="1521460"/>
                  </a:cubicBezTo>
                  <a:cubicBezTo>
                    <a:pt x="449580" y="1520190"/>
                    <a:pt x="454660" y="1524000"/>
                    <a:pt x="458470" y="1525270"/>
                  </a:cubicBezTo>
                  <a:cubicBezTo>
                    <a:pt x="459740" y="1525270"/>
                    <a:pt x="459740" y="1525270"/>
                    <a:pt x="461010" y="1526540"/>
                  </a:cubicBezTo>
                  <a:cubicBezTo>
                    <a:pt x="462280" y="1524000"/>
                    <a:pt x="462280" y="1521460"/>
                    <a:pt x="462280" y="1522730"/>
                  </a:cubicBezTo>
                  <a:cubicBezTo>
                    <a:pt x="471170" y="1522730"/>
                    <a:pt x="480060" y="1525270"/>
                    <a:pt x="488950" y="1524000"/>
                  </a:cubicBezTo>
                  <a:cubicBezTo>
                    <a:pt x="502920" y="1522730"/>
                    <a:pt x="516890" y="1517650"/>
                    <a:pt x="530860" y="1516380"/>
                  </a:cubicBezTo>
                  <a:cubicBezTo>
                    <a:pt x="552450" y="1513840"/>
                    <a:pt x="574040" y="1513840"/>
                    <a:pt x="595630" y="1508760"/>
                  </a:cubicBezTo>
                  <a:cubicBezTo>
                    <a:pt x="604520" y="1506220"/>
                    <a:pt x="610870" y="1507490"/>
                    <a:pt x="617220" y="1510030"/>
                  </a:cubicBezTo>
                  <a:cubicBezTo>
                    <a:pt x="577850" y="1526540"/>
                    <a:pt x="538480" y="1543050"/>
                    <a:pt x="499110" y="1558290"/>
                  </a:cubicBezTo>
                  <a:cubicBezTo>
                    <a:pt x="499110" y="1559560"/>
                    <a:pt x="500380" y="1560830"/>
                    <a:pt x="500380" y="1562100"/>
                  </a:cubicBezTo>
                  <a:cubicBezTo>
                    <a:pt x="502920" y="1562100"/>
                    <a:pt x="505460" y="1563370"/>
                    <a:pt x="510540" y="1564640"/>
                  </a:cubicBezTo>
                  <a:cubicBezTo>
                    <a:pt x="501650" y="1568450"/>
                    <a:pt x="497840" y="1569720"/>
                    <a:pt x="491490" y="1572260"/>
                  </a:cubicBezTo>
                  <a:cubicBezTo>
                    <a:pt x="502920" y="1579880"/>
                    <a:pt x="487680" y="1588770"/>
                    <a:pt x="494030" y="1598930"/>
                  </a:cubicBezTo>
                  <a:cubicBezTo>
                    <a:pt x="499110" y="1609090"/>
                    <a:pt x="495300" y="1624330"/>
                    <a:pt x="518160" y="1620520"/>
                  </a:cubicBezTo>
                  <a:cubicBezTo>
                    <a:pt x="495300" y="1631950"/>
                    <a:pt x="494030" y="1648460"/>
                    <a:pt x="509270" y="1666240"/>
                  </a:cubicBezTo>
                  <a:cubicBezTo>
                    <a:pt x="511810" y="1668780"/>
                    <a:pt x="513080" y="1673860"/>
                    <a:pt x="511810" y="1676400"/>
                  </a:cubicBezTo>
                  <a:cubicBezTo>
                    <a:pt x="509270" y="1685290"/>
                    <a:pt x="505460" y="1692910"/>
                    <a:pt x="502920" y="1699260"/>
                  </a:cubicBezTo>
                  <a:cubicBezTo>
                    <a:pt x="494030" y="1699260"/>
                    <a:pt x="488950" y="1697990"/>
                    <a:pt x="483870" y="1697990"/>
                  </a:cubicBezTo>
                  <a:cubicBezTo>
                    <a:pt x="471170" y="1699260"/>
                    <a:pt x="458470" y="1701800"/>
                    <a:pt x="445770" y="1704340"/>
                  </a:cubicBezTo>
                  <a:cubicBezTo>
                    <a:pt x="405130" y="1711960"/>
                    <a:pt x="363220" y="1719580"/>
                    <a:pt x="322580" y="1727200"/>
                  </a:cubicBezTo>
                  <a:cubicBezTo>
                    <a:pt x="288290" y="1733550"/>
                    <a:pt x="255270" y="1746250"/>
                    <a:pt x="220980" y="1748790"/>
                  </a:cubicBezTo>
                  <a:cubicBezTo>
                    <a:pt x="196850" y="1750060"/>
                    <a:pt x="175260" y="1762760"/>
                    <a:pt x="152400" y="1764030"/>
                  </a:cubicBezTo>
                  <a:cubicBezTo>
                    <a:pt x="137160" y="1765300"/>
                    <a:pt x="121920" y="1771650"/>
                    <a:pt x="107950" y="1778000"/>
                  </a:cubicBezTo>
                  <a:cubicBezTo>
                    <a:pt x="100330" y="1780540"/>
                    <a:pt x="93980" y="1786890"/>
                    <a:pt x="87630" y="1790700"/>
                  </a:cubicBezTo>
                  <a:cubicBezTo>
                    <a:pt x="86360" y="1790700"/>
                    <a:pt x="82550" y="1789430"/>
                    <a:pt x="81280" y="1790700"/>
                  </a:cubicBezTo>
                  <a:cubicBezTo>
                    <a:pt x="71120" y="1795780"/>
                    <a:pt x="62230" y="1800860"/>
                    <a:pt x="52070" y="1804670"/>
                  </a:cubicBezTo>
                  <a:cubicBezTo>
                    <a:pt x="44450" y="1808480"/>
                    <a:pt x="38100" y="1812290"/>
                    <a:pt x="30480" y="1816100"/>
                  </a:cubicBezTo>
                  <a:cubicBezTo>
                    <a:pt x="30480" y="1817370"/>
                    <a:pt x="31750" y="1818640"/>
                    <a:pt x="31750" y="1819910"/>
                  </a:cubicBezTo>
                  <a:cubicBezTo>
                    <a:pt x="29210" y="1819910"/>
                    <a:pt x="25400" y="1818640"/>
                    <a:pt x="21590" y="1817370"/>
                  </a:cubicBezTo>
                  <a:cubicBezTo>
                    <a:pt x="22860" y="1824990"/>
                    <a:pt x="24130" y="1830070"/>
                    <a:pt x="25400" y="1836420"/>
                  </a:cubicBezTo>
                  <a:cubicBezTo>
                    <a:pt x="24130" y="1836420"/>
                    <a:pt x="24130" y="1836420"/>
                    <a:pt x="22860" y="1837690"/>
                  </a:cubicBezTo>
                  <a:cubicBezTo>
                    <a:pt x="21590" y="1835150"/>
                    <a:pt x="20320" y="1832610"/>
                    <a:pt x="19050" y="1831340"/>
                  </a:cubicBezTo>
                  <a:cubicBezTo>
                    <a:pt x="7620" y="1844040"/>
                    <a:pt x="0" y="1855470"/>
                    <a:pt x="17780" y="1863090"/>
                  </a:cubicBezTo>
                  <a:cubicBezTo>
                    <a:pt x="16510" y="1869440"/>
                    <a:pt x="16510" y="1874520"/>
                    <a:pt x="16510" y="1878330"/>
                  </a:cubicBezTo>
                  <a:lnTo>
                    <a:pt x="20320" y="1905000"/>
                  </a:lnTo>
                  <a:cubicBezTo>
                    <a:pt x="21590" y="1916430"/>
                    <a:pt x="19050" y="1927860"/>
                    <a:pt x="33020" y="1931671"/>
                  </a:cubicBezTo>
                  <a:cubicBezTo>
                    <a:pt x="29210" y="1938021"/>
                    <a:pt x="29210" y="1967231"/>
                    <a:pt x="34290" y="1968500"/>
                  </a:cubicBezTo>
                  <a:cubicBezTo>
                    <a:pt x="43180" y="1972310"/>
                    <a:pt x="45720" y="1983740"/>
                    <a:pt x="53340" y="1988821"/>
                  </a:cubicBezTo>
                  <a:cubicBezTo>
                    <a:pt x="54610" y="1990091"/>
                    <a:pt x="55880" y="1992631"/>
                    <a:pt x="55880" y="1992631"/>
                  </a:cubicBezTo>
                  <a:cubicBezTo>
                    <a:pt x="45720" y="2004060"/>
                    <a:pt x="60960" y="1998981"/>
                    <a:pt x="63500" y="2004060"/>
                  </a:cubicBezTo>
                  <a:cubicBezTo>
                    <a:pt x="60960" y="2010410"/>
                    <a:pt x="55880" y="2016760"/>
                    <a:pt x="54610" y="2024381"/>
                  </a:cubicBezTo>
                  <a:cubicBezTo>
                    <a:pt x="53340" y="2032001"/>
                    <a:pt x="54610" y="2038351"/>
                    <a:pt x="66040" y="2034541"/>
                  </a:cubicBezTo>
                  <a:cubicBezTo>
                    <a:pt x="64770" y="2045971"/>
                    <a:pt x="63500" y="2056131"/>
                    <a:pt x="62230" y="2067561"/>
                  </a:cubicBezTo>
                  <a:cubicBezTo>
                    <a:pt x="63500" y="2067561"/>
                    <a:pt x="64770" y="2066291"/>
                    <a:pt x="64770" y="2066291"/>
                  </a:cubicBezTo>
                  <a:cubicBezTo>
                    <a:pt x="68580" y="2075181"/>
                    <a:pt x="71120" y="2082801"/>
                    <a:pt x="74930" y="2090421"/>
                  </a:cubicBezTo>
                  <a:cubicBezTo>
                    <a:pt x="81280" y="2090421"/>
                    <a:pt x="87630" y="2091691"/>
                    <a:pt x="95250" y="2092960"/>
                  </a:cubicBezTo>
                  <a:lnTo>
                    <a:pt x="95250" y="2096771"/>
                  </a:lnTo>
                  <a:cubicBezTo>
                    <a:pt x="91440" y="2098041"/>
                    <a:pt x="87630" y="2099310"/>
                    <a:pt x="83820" y="2100581"/>
                  </a:cubicBezTo>
                  <a:cubicBezTo>
                    <a:pt x="85090" y="2101851"/>
                    <a:pt x="87630" y="2101851"/>
                    <a:pt x="87630" y="2101851"/>
                  </a:cubicBezTo>
                  <a:cubicBezTo>
                    <a:pt x="88900" y="2120901"/>
                    <a:pt x="105410" y="2118361"/>
                    <a:pt x="116840" y="2123441"/>
                  </a:cubicBezTo>
                  <a:cubicBezTo>
                    <a:pt x="121920" y="2125981"/>
                    <a:pt x="128270" y="2127251"/>
                    <a:pt x="132080" y="2125981"/>
                  </a:cubicBezTo>
                  <a:cubicBezTo>
                    <a:pt x="139700" y="2122171"/>
                    <a:pt x="144780" y="2123441"/>
                    <a:pt x="144780" y="2131060"/>
                  </a:cubicBezTo>
                  <a:cubicBezTo>
                    <a:pt x="144780" y="2134871"/>
                    <a:pt x="142240" y="2139950"/>
                    <a:pt x="140970" y="2142490"/>
                  </a:cubicBezTo>
                  <a:cubicBezTo>
                    <a:pt x="149860" y="2142490"/>
                    <a:pt x="163830" y="2146300"/>
                    <a:pt x="171450" y="2141220"/>
                  </a:cubicBezTo>
                  <a:cubicBezTo>
                    <a:pt x="189230" y="2129790"/>
                    <a:pt x="205740" y="2139950"/>
                    <a:pt x="222250" y="2136140"/>
                  </a:cubicBezTo>
                  <a:cubicBezTo>
                    <a:pt x="231140" y="2133600"/>
                    <a:pt x="238760" y="2133600"/>
                    <a:pt x="251460" y="2131060"/>
                  </a:cubicBezTo>
                  <a:cubicBezTo>
                    <a:pt x="257810" y="2136140"/>
                    <a:pt x="264160" y="2134871"/>
                    <a:pt x="265430" y="2128521"/>
                  </a:cubicBezTo>
                  <a:cubicBezTo>
                    <a:pt x="275590" y="2128521"/>
                    <a:pt x="284480" y="2128521"/>
                    <a:pt x="293370" y="2127250"/>
                  </a:cubicBezTo>
                  <a:cubicBezTo>
                    <a:pt x="307340" y="2124710"/>
                    <a:pt x="320040" y="2120900"/>
                    <a:pt x="334010" y="2119630"/>
                  </a:cubicBezTo>
                  <a:cubicBezTo>
                    <a:pt x="342900" y="2118360"/>
                    <a:pt x="353060" y="2120900"/>
                    <a:pt x="363220" y="2119630"/>
                  </a:cubicBezTo>
                  <a:cubicBezTo>
                    <a:pt x="368300" y="2118360"/>
                    <a:pt x="372110" y="2110740"/>
                    <a:pt x="377190" y="2106930"/>
                  </a:cubicBezTo>
                  <a:cubicBezTo>
                    <a:pt x="382270" y="2119630"/>
                    <a:pt x="392430" y="2120900"/>
                    <a:pt x="408940" y="2112010"/>
                  </a:cubicBezTo>
                  <a:cubicBezTo>
                    <a:pt x="402590" y="2106930"/>
                    <a:pt x="394970" y="2103120"/>
                    <a:pt x="388620" y="2099310"/>
                  </a:cubicBezTo>
                  <a:cubicBezTo>
                    <a:pt x="394970" y="2096770"/>
                    <a:pt x="400050" y="2092960"/>
                    <a:pt x="405130" y="2091690"/>
                  </a:cubicBezTo>
                  <a:cubicBezTo>
                    <a:pt x="410210" y="2091690"/>
                    <a:pt x="414020" y="2092960"/>
                    <a:pt x="417830" y="2092960"/>
                  </a:cubicBezTo>
                  <a:cubicBezTo>
                    <a:pt x="421640" y="2092960"/>
                    <a:pt x="425450" y="2092960"/>
                    <a:pt x="429260" y="2091690"/>
                  </a:cubicBezTo>
                  <a:cubicBezTo>
                    <a:pt x="433070" y="2090420"/>
                    <a:pt x="435610" y="2089150"/>
                    <a:pt x="438150" y="2086610"/>
                  </a:cubicBezTo>
                  <a:cubicBezTo>
                    <a:pt x="438150" y="2090420"/>
                    <a:pt x="439420" y="2095500"/>
                    <a:pt x="439420" y="2099310"/>
                  </a:cubicBezTo>
                  <a:cubicBezTo>
                    <a:pt x="439420" y="2103120"/>
                    <a:pt x="436880" y="2106930"/>
                    <a:pt x="435610" y="2110740"/>
                  </a:cubicBezTo>
                  <a:cubicBezTo>
                    <a:pt x="439420" y="2110740"/>
                    <a:pt x="443230" y="2110740"/>
                    <a:pt x="448310" y="2109470"/>
                  </a:cubicBezTo>
                  <a:cubicBezTo>
                    <a:pt x="453390" y="2117090"/>
                    <a:pt x="439420" y="2133600"/>
                    <a:pt x="458470" y="2134870"/>
                  </a:cubicBezTo>
                  <a:cubicBezTo>
                    <a:pt x="457200" y="2139950"/>
                    <a:pt x="455930" y="2143760"/>
                    <a:pt x="454660" y="2148840"/>
                  </a:cubicBezTo>
                  <a:cubicBezTo>
                    <a:pt x="462280" y="2148840"/>
                    <a:pt x="469900" y="2150110"/>
                    <a:pt x="481330" y="2151380"/>
                  </a:cubicBezTo>
                  <a:cubicBezTo>
                    <a:pt x="476250" y="2157730"/>
                    <a:pt x="472440" y="2162810"/>
                    <a:pt x="467360" y="2167890"/>
                  </a:cubicBezTo>
                  <a:cubicBezTo>
                    <a:pt x="471170" y="2166620"/>
                    <a:pt x="474980" y="2166620"/>
                    <a:pt x="482600" y="2165350"/>
                  </a:cubicBezTo>
                  <a:cubicBezTo>
                    <a:pt x="466090" y="2180590"/>
                    <a:pt x="483870" y="2181860"/>
                    <a:pt x="490220" y="2190750"/>
                  </a:cubicBezTo>
                  <a:cubicBezTo>
                    <a:pt x="494030" y="2180590"/>
                    <a:pt x="496570" y="2174240"/>
                    <a:pt x="497840" y="2169160"/>
                  </a:cubicBezTo>
                  <a:cubicBezTo>
                    <a:pt x="504190" y="2175510"/>
                    <a:pt x="511810" y="2183130"/>
                    <a:pt x="519430" y="2192020"/>
                  </a:cubicBezTo>
                  <a:cubicBezTo>
                    <a:pt x="520700" y="2192020"/>
                    <a:pt x="523240" y="2189480"/>
                    <a:pt x="524510" y="2190750"/>
                  </a:cubicBezTo>
                  <a:cubicBezTo>
                    <a:pt x="538480" y="2197100"/>
                    <a:pt x="544830" y="2190750"/>
                    <a:pt x="549910" y="2178050"/>
                  </a:cubicBezTo>
                  <a:cubicBezTo>
                    <a:pt x="551180" y="2175510"/>
                    <a:pt x="557530" y="2174240"/>
                    <a:pt x="558800" y="2172970"/>
                  </a:cubicBezTo>
                  <a:cubicBezTo>
                    <a:pt x="556260" y="2180590"/>
                    <a:pt x="552450" y="2188210"/>
                    <a:pt x="548640" y="2197100"/>
                  </a:cubicBezTo>
                  <a:cubicBezTo>
                    <a:pt x="533400" y="2199640"/>
                    <a:pt x="515620" y="2203450"/>
                    <a:pt x="497840" y="2207260"/>
                  </a:cubicBezTo>
                  <a:cubicBezTo>
                    <a:pt x="481330" y="2211070"/>
                    <a:pt x="464820" y="2217420"/>
                    <a:pt x="447040" y="2219960"/>
                  </a:cubicBezTo>
                  <a:cubicBezTo>
                    <a:pt x="422910" y="2223770"/>
                    <a:pt x="398780" y="2226310"/>
                    <a:pt x="373380" y="2230120"/>
                  </a:cubicBezTo>
                  <a:cubicBezTo>
                    <a:pt x="344170" y="2235200"/>
                    <a:pt x="314960" y="2240280"/>
                    <a:pt x="285750" y="2246630"/>
                  </a:cubicBezTo>
                  <a:cubicBezTo>
                    <a:pt x="261620" y="2251710"/>
                    <a:pt x="238760" y="2259330"/>
                    <a:pt x="214630" y="2264410"/>
                  </a:cubicBezTo>
                  <a:cubicBezTo>
                    <a:pt x="198120" y="2268220"/>
                    <a:pt x="181610" y="2269490"/>
                    <a:pt x="166370" y="2275840"/>
                  </a:cubicBezTo>
                  <a:cubicBezTo>
                    <a:pt x="151130" y="2282190"/>
                    <a:pt x="129540" y="2280920"/>
                    <a:pt x="124460" y="2302510"/>
                  </a:cubicBezTo>
                  <a:cubicBezTo>
                    <a:pt x="115570" y="2297430"/>
                    <a:pt x="109220" y="2299970"/>
                    <a:pt x="107950" y="2308860"/>
                  </a:cubicBezTo>
                  <a:cubicBezTo>
                    <a:pt x="107950" y="2311400"/>
                    <a:pt x="106680" y="2313940"/>
                    <a:pt x="104140" y="2313940"/>
                  </a:cubicBezTo>
                  <a:cubicBezTo>
                    <a:pt x="90170" y="2317750"/>
                    <a:pt x="93980" y="2325370"/>
                    <a:pt x="100330" y="2332990"/>
                  </a:cubicBezTo>
                  <a:cubicBezTo>
                    <a:pt x="107950" y="2341880"/>
                    <a:pt x="107950" y="2350770"/>
                    <a:pt x="106680" y="2360930"/>
                  </a:cubicBezTo>
                  <a:cubicBezTo>
                    <a:pt x="104140" y="2374900"/>
                    <a:pt x="101600" y="2390140"/>
                    <a:pt x="99060" y="2404110"/>
                  </a:cubicBezTo>
                  <a:cubicBezTo>
                    <a:pt x="99060" y="2407920"/>
                    <a:pt x="102870" y="2411730"/>
                    <a:pt x="105410" y="2415540"/>
                  </a:cubicBezTo>
                  <a:lnTo>
                    <a:pt x="109220" y="2423160"/>
                  </a:lnTo>
                  <a:lnTo>
                    <a:pt x="109220" y="2444750"/>
                  </a:lnTo>
                  <a:cubicBezTo>
                    <a:pt x="114300" y="2444750"/>
                    <a:pt x="120650" y="2443480"/>
                    <a:pt x="127000" y="2443480"/>
                  </a:cubicBezTo>
                  <a:cubicBezTo>
                    <a:pt x="127000" y="2443480"/>
                    <a:pt x="127000" y="2444750"/>
                    <a:pt x="128270" y="2444750"/>
                  </a:cubicBezTo>
                  <a:cubicBezTo>
                    <a:pt x="124460" y="2446020"/>
                    <a:pt x="121920" y="2447290"/>
                    <a:pt x="118110" y="2449830"/>
                  </a:cubicBezTo>
                  <a:cubicBezTo>
                    <a:pt x="125730" y="2458720"/>
                    <a:pt x="111760" y="2481580"/>
                    <a:pt x="142240" y="2476500"/>
                  </a:cubicBezTo>
                  <a:cubicBezTo>
                    <a:pt x="133350" y="2484120"/>
                    <a:pt x="128270" y="2489200"/>
                    <a:pt x="124460" y="2491740"/>
                  </a:cubicBezTo>
                  <a:cubicBezTo>
                    <a:pt x="127000" y="2498090"/>
                    <a:pt x="129540" y="2501900"/>
                    <a:pt x="130810" y="2505710"/>
                  </a:cubicBezTo>
                  <a:cubicBezTo>
                    <a:pt x="125730" y="2509520"/>
                    <a:pt x="121920" y="2513330"/>
                    <a:pt x="118110" y="2515870"/>
                  </a:cubicBezTo>
                  <a:cubicBezTo>
                    <a:pt x="123190" y="2520950"/>
                    <a:pt x="128270" y="2524760"/>
                    <a:pt x="130810" y="2528570"/>
                  </a:cubicBezTo>
                  <a:cubicBezTo>
                    <a:pt x="135890" y="2523490"/>
                    <a:pt x="140970" y="2518410"/>
                    <a:pt x="146050" y="2518410"/>
                  </a:cubicBezTo>
                  <a:cubicBezTo>
                    <a:pt x="151130" y="2518410"/>
                    <a:pt x="157480" y="2527300"/>
                    <a:pt x="163830" y="2532380"/>
                  </a:cubicBezTo>
                  <a:cubicBezTo>
                    <a:pt x="163830" y="2533650"/>
                    <a:pt x="160020" y="2534920"/>
                    <a:pt x="158750" y="2534920"/>
                  </a:cubicBezTo>
                  <a:cubicBezTo>
                    <a:pt x="149860" y="2524760"/>
                    <a:pt x="140970" y="2523490"/>
                    <a:pt x="132080" y="2534920"/>
                  </a:cubicBezTo>
                  <a:cubicBezTo>
                    <a:pt x="132080" y="2534920"/>
                    <a:pt x="130810" y="2534920"/>
                    <a:pt x="130810" y="2533650"/>
                  </a:cubicBezTo>
                  <a:cubicBezTo>
                    <a:pt x="130810" y="2532380"/>
                    <a:pt x="130810" y="2532380"/>
                    <a:pt x="129540" y="2531110"/>
                  </a:cubicBezTo>
                  <a:cubicBezTo>
                    <a:pt x="124460" y="2536190"/>
                    <a:pt x="125730" y="2540000"/>
                    <a:pt x="132080" y="2543810"/>
                  </a:cubicBezTo>
                  <a:cubicBezTo>
                    <a:pt x="140970" y="2548890"/>
                    <a:pt x="139700" y="2552700"/>
                    <a:pt x="134620" y="2559050"/>
                  </a:cubicBezTo>
                  <a:cubicBezTo>
                    <a:pt x="137160" y="2560320"/>
                    <a:pt x="140970" y="2562860"/>
                    <a:pt x="140970" y="2564130"/>
                  </a:cubicBezTo>
                  <a:cubicBezTo>
                    <a:pt x="140970" y="2570480"/>
                    <a:pt x="153670" y="2574290"/>
                    <a:pt x="143510" y="2581910"/>
                  </a:cubicBezTo>
                  <a:cubicBezTo>
                    <a:pt x="148590" y="2588260"/>
                    <a:pt x="151130" y="2594610"/>
                    <a:pt x="162560" y="2597150"/>
                  </a:cubicBezTo>
                  <a:cubicBezTo>
                    <a:pt x="172720" y="2599690"/>
                    <a:pt x="175260" y="2594610"/>
                    <a:pt x="181610" y="2593340"/>
                  </a:cubicBezTo>
                  <a:cubicBezTo>
                    <a:pt x="187960" y="2592070"/>
                    <a:pt x="195580" y="2595880"/>
                    <a:pt x="201930" y="2597150"/>
                  </a:cubicBezTo>
                  <a:cubicBezTo>
                    <a:pt x="204470" y="2597150"/>
                    <a:pt x="207010" y="2593340"/>
                    <a:pt x="207010" y="2592070"/>
                  </a:cubicBezTo>
                  <a:cubicBezTo>
                    <a:pt x="215900" y="2593340"/>
                    <a:pt x="224790" y="2595880"/>
                    <a:pt x="232410" y="2594610"/>
                  </a:cubicBezTo>
                  <a:cubicBezTo>
                    <a:pt x="243840" y="2593340"/>
                    <a:pt x="250190" y="2597150"/>
                    <a:pt x="251460" y="2607310"/>
                  </a:cubicBezTo>
                  <a:cubicBezTo>
                    <a:pt x="252730" y="2618740"/>
                    <a:pt x="259080" y="2620010"/>
                    <a:pt x="267970" y="2618740"/>
                  </a:cubicBezTo>
                  <a:cubicBezTo>
                    <a:pt x="275590" y="2617470"/>
                    <a:pt x="281940" y="2614930"/>
                    <a:pt x="289560" y="2613660"/>
                  </a:cubicBezTo>
                  <a:cubicBezTo>
                    <a:pt x="285750" y="2609850"/>
                    <a:pt x="280670" y="2606040"/>
                    <a:pt x="274320" y="2600960"/>
                  </a:cubicBezTo>
                  <a:cubicBezTo>
                    <a:pt x="280670" y="2599690"/>
                    <a:pt x="287020" y="2597150"/>
                    <a:pt x="292100" y="2597150"/>
                  </a:cubicBezTo>
                  <a:cubicBezTo>
                    <a:pt x="302260" y="2595880"/>
                    <a:pt x="311150" y="2594610"/>
                    <a:pt x="321310" y="2594610"/>
                  </a:cubicBezTo>
                  <a:cubicBezTo>
                    <a:pt x="325120" y="2594610"/>
                    <a:pt x="328930" y="2597150"/>
                    <a:pt x="332740" y="2600960"/>
                  </a:cubicBezTo>
                  <a:cubicBezTo>
                    <a:pt x="316230" y="2600960"/>
                    <a:pt x="300990" y="2600960"/>
                    <a:pt x="289560" y="2613660"/>
                  </a:cubicBezTo>
                  <a:cubicBezTo>
                    <a:pt x="293370" y="2614930"/>
                    <a:pt x="298450" y="2616200"/>
                    <a:pt x="302260" y="2616200"/>
                  </a:cubicBezTo>
                  <a:cubicBezTo>
                    <a:pt x="323850" y="2614930"/>
                    <a:pt x="346710" y="2613660"/>
                    <a:pt x="368300" y="2612390"/>
                  </a:cubicBezTo>
                  <a:cubicBezTo>
                    <a:pt x="389890" y="2611120"/>
                    <a:pt x="410210" y="2608580"/>
                    <a:pt x="433070" y="2607310"/>
                  </a:cubicBezTo>
                  <a:cubicBezTo>
                    <a:pt x="439420" y="2633980"/>
                    <a:pt x="445770" y="2659380"/>
                    <a:pt x="450850" y="2684780"/>
                  </a:cubicBezTo>
                  <a:cubicBezTo>
                    <a:pt x="448310" y="2686050"/>
                    <a:pt x="445770" y="2687320"/>
                    <a:pt x="443230" y="2687320"/>
                  </a:cubicBezTo>
                  <a:cubicBezTo>
                    <a:pt x="447040" y="2692400"/>
                    <a:pt x="452120" y="2697480"/>
                    <a:pt x="453390" y="2702560"/>
                  </a:cubicBezTo>
                  <a:cubicBezTo>
                    <a:pt x="454660" y="2710180"/>
                    <a:pt x="453390" y="2717800"/>
                    <a:pt x="453390" y="2722880"/>
                  </a:cubicBezTo>
                  <a:cubicBezTo>
                    <a:pt x="462280" y="2725420"/>
                    <a:pt x="467360" y="2726690"/>
                    <a:pt x="473710" y="2727960"/>
                  </a:cubicBezTo>
                  <a:cubicBezTo>
                    <a:pt x="472440" y="2727960"/>
                    <a:pt x="471170" y="2729230"/>
                    <a:pt x="468630" y="2729230"/>
                  </a:cubicBezTo>
                  <a:cubicBezTo>
                    <a:pt x="469900" y="2738120"/>
                    <a:pt x="472440" y="2748280"/>
                    <a:pt x="473710" y="2760980"/>
                  </a:cubicBezTo>
                  <a:lnTo>
                    <a:pt x="494030" y="2760980"/>
                  </a:lnTo>
                  <a:cubicBezTo>
                    <a:pt x="497840" y="2760980"/>
                    <a:pt x="501650" y="2763520"/>
                    <a:pt x="502920" y="2764790"/>
                  </a:cubicBezTo>
                  <a:cubicBezTo>
                    <a:pt x="508000" y="2780030"/>
                    <a:pt x="519430" y="2785110"/>
                    <a:pt x="534670" y="2781300"/>
                  </a:cubicBezTo>
                  <a:cubicBezTo>
                    <a:pt x="541020" y="2780030"/>
                    <a:pt x="548640" y="2780030"/>
                    <a:pt x="554990" y="2780030"/>
                  </a:cubicBezTo>
                  <a:lnTo>
                    <a:pt x="570230" y="2780030"/>
                  </a:lnTo>
                  <a:cubicBezTo>
                    <a:pt x="575310" y="2780030"/>
                    <a:pt x="580390" y="2778760"/>
                    <a:pt x="585470" y="2777490"/>
                  </a:cubicBezTo>
                  <a:cubicBezTo>
                    <a:pt x="586740" y="2773680"/>
                    <a:pt x="586740" y="2769870"/>
                    <a:pt x="588010" y="2764790"/>
                  </a:cubicBezTo>
                  <a:cubicBezTo>
                    <a:pt x="591820" y="2764790"/>
                    <a:pt x="594360" y="2763520"/>
                    <a:pt x="598170" y="2763520"/>
                  </a:cubicBezTo>
                  <a:cubicBezTo>
                    <a:pt x="622300" y="2760980"/>
                    <a:pt x="647700" y="2757170"/>
                    <a:pt x="673100" y="2754630"/>
                  </a:cubicBezTo>
                  <a:cubicBezTo>
                    <a:pt x="673100" y="2754630"/>
                    <a:pt x="674370" y="2757170"/>
                    <a:pt x="675640" y="2760980"/>
                  </a:cubicBezTo>
                  <a:cubicBezTo>
                    <a:pt x="671830" y="2762250"/>
                    <a:pt x="669290" y="2763520"/>
                    <a:pt x="666750" y="2764790"/>
                  </a:cubicBezTo>
                  <a:cubicBezTo>
                    <a:pt x="676910" y="2774950"/>
                    <a:pt x="690880" y="2776220"/>
                    <a:pt x="699770" y="2768600"/>
                  </a:cubicBezTo>
                  <a:cubicBezTo>
                    <a:pt x="694690" y="2764790"/>
                    <a:pt x="690880" y="2762250"/>
                    <a:pt x="684530" y="2758440"/>
                  </a:cubicBezTo>
                  <a:lnTo>
                    <a:pt x="688340" y="2754630"/>
                  </a:lnTo>
                  <a:lnTo>
                    <a:pt x="698500" y="2754630"/>
                  </a:lnTo>
                  <a:lnTo>
                    <a:pt x="698500" y="2753360"/>
                  </a:lnTo>
                  <a:cubicBezTo>
                    <a:pt x="703580" y="2754630"/>
                    <a:pt x="707390" y="2757170"/>
                    <a:pt x="712470" y="2753360"/>
                  </a:cubicBezTo>
                  <a:lnTo>
                    <a:pt x="717550" y="2753360"/>
                  </a:lnTo>
                  <a:lnTo>
                    <a:pt x="762000" y="2755900"/>
                  </a:lnTo>
                  <a:cubicBezTo>
                    <a:pt x="767080" y="2755900"/>
                    <a:pt x="769620" y="2754630"/>
                    <a:pt x="772160" y="2752090"/>
                  </a:cubicBezTo>
                  <a:cubicBezTo>
                    <a:pt x="778510" y="2762250"/>
                    <a:pt x="783590" y="2771140"/>
                    <a:pt x="789940" y="2782570"/>
                  </a:cubicBezTo>
                  <a:cubicBezTo>
                    <a:pt x="788670" y="2782570"/>
                    <a:pt x="786130" y="2783840"/>
                    <a:pt x="783590" y="2783840"/>
                  </a:cubicBezTo>
                  <a:cubicBezTo>
                    <a:pt x="800100" y="2810510"/>
                    <a:pt x="810260" y="2838450"/>
                    <a:pt x="795020" y="2868930"/>
                  </a:cubicBezTo>
                  <a:cubicBezTo>
                    <a:pt x="796290" y="2879090"/>
                    <a:pt x="798830" y="2889250"/>
                    <a:pt x="800100" y="2901950"/>
                  </a:cubicBezTo>
                  <a:lnTo>
                    <a:pt x="812800" y="2901950"/>
                  </a:lnTo>
                  <a:cubicBezTo>
                    <a:pt x="810260" y="2908300"/>
                    <a:pt x="807720" y="2912110"/>
                    <a:pt x="806450" y="2915920"/>
                  </a:cubicBezTo>
                  <a:cubicBezTo>
                    <a:pt x="806450" y="2922270"/>
                    <a:pt x="820420" y="2924810"/>
                    <a:pt x="810260" y="2933700"/>
                  </a:cubicBezTo>
                  <a:lnTo>
                    <a:pt x="812800" y="2938780"/>
                  </a:lnTo>
                  <a:cubicBezTo>
                    <a:pt x="825500" y="2955290"/>
                    <a:pt x="839470" y="2970530"/>
                    <a:pt x="853440" y="2989580"/>
                  </a:cubicBezTo>
                  <a:cubicBezTo>
                    <a:pt x="843280" y="2994660"/>
                    <a:pt x="834390" y="2999740"/>
                    <a:pt x="822960" y="3004820"/>
                  </a:cubicBezTo>
                  <a:cubicBezTo>
                    <a:pt x="834390" y="3006090"/>
                    <a:pt x="835660" y="3012440"/>
                    <a:pt x="831850" y="3021330"/>
                  </a:cubicBezTo>
                  <a:cubicBezTo>
                    <a:pt x="830580" y="3023870"/>
                    <a:pt x="833120" y="3030220"/>
                    <a:pt x="834390" y="3031490"/>
                  </a:cubicBezTo>
                  <a:cubicBezTo>
                    <a:pt x="848360" y="3035300"/>
                    <a:pt x="861060" y="3049270"/>
                    <a:pt x="877570" y="3044190"/>
                  </a:cubicBezTo>
                  <a:cubicBezTo>
                    <a:pt x="877570" y="3046730"/>
                    <a:pt x="876300" y="3050540"/>
                    <a:pt x="875030" y="3051810"/>
                  </a:cubicBezTo>
                  <a:cubicBezTo>
                    <a:pt x="864870" y="3056890"/>
                    <a:pt x="854710" y="3060700"/>
                    <a:pt x="844550" y="3065780"/>
                  </a:cubicBezTo>
                  <a:lnTo>
                    <a:pt x="859790" y="3073400"/>
                  </a:lnTo>
                  <a:cubicBezTo>
                    <a:pt x="862330" y="3069590"/>
                    <a:pt x="863600" y="3065780"/>
                    <a:pt x="866140" y="3061970"/>
                  </a:cubicBezTo>
                  <a:cubicBezTo>
                    <a:pt x="873760" y="3065780"/>
                    <a:pt x="880110" y="3068320"/>
                    <a:pt x="887730" y="3072130"/>
                  </a:cubicBezTo>
                  <a:cubicBezTo>
                    <a:pt x="883919" y="3074670"/>
                    <a:pt x="881380" y="3075940"/>
                    <a:pt x="878840" y="3077210"/>
                  </a:cubicBezTo>
                  <a:cubicBezTo>
                    <a:pt x="881380" y="3078480"/>
                    <a:pt x="883920" y="3081020"/>
                    <a:pt x="887730" y="3082290"/>
                  </a:cubicBezTo>
                  <a:cubicBezTo>
                    <a:pt x="891539" y="3083560"/>
                    <a:pt x="895349" y="3082290"/>
                    <a:pt x="897890" y="3083560"/>
                  </a:cubicBezTo>
                  <a:cubicBezTo>
                    <a:pt x="904240" y="3077210"/>
                    <a:pt x="909320" y="3069590"/>
                    <a:pt x="915670" y="3065780"/>
                  </a:cubicBezTo>
                  <a:cubicBezTo>
                    <a:pt x="923290" y="3061970"/>
                    <a:pt x="1130300" y="3040380"/>
                    <a:pt x="1137920" y="3039110"/>
                  </a:cubicBezTo>
                  <a:cubicBezTo>
                    <a:pt x="1148080" y="3037840"/>
                    <a:pt x="1159510" y="3039110"/>
                    <a:pt x="1169670" y="3040380"/>
                  </a:cubicBezTo>
                  <a:lnTo>
                    <a:pt x="1143000" y="3051810"/>
                  </a:lnTo>
                  <a:lnTo>
                    <a:pt x="1146810" y="3059430"/>
                  </a:lnTo>
                  <a:cubicBezTo>
                    <a:pt x="1159510" y="3058160"/>
                    <a:pt x="1169670" y="3058160"/>
                    <a:pt x="1179830" y="3055620"/>
                  </a:cubicBezTo>
                  <a:cubicBezTo>
                    <a:pt x="1186180" y="3054350"/>
                    <a:pt x="1196340" y="3055620"/>
                    <a:pt x="1197610" y="3045460"/>
                  </a:cubicBezTo>
                  <a:cubicBezTo>
                    <a:pt x="1206500" y="3051810"/>
                    <a:pt x="1215390" y="3053080"/>
                    <a:pt x="1226820" y="3048000"/>
                  </a:cubicBezTo>
                  <a:cubicBezTo>
                    <a:pt x="1233170" y="3045460"/>
                    <a:pt x="1240790" y="3045460"/>
                    <a:pt x="1247140" y="3044190"/>
                  </a:cubicBezTo>
                  <a:cubicBezTo>
                    <a:pt x="1262380" y="3042920"/>
                    <a:pt x="1277620" y="3041650"/>
                    <a:pt x="1292860" y="3039110"/>
                  </a:cubicBezTo>
                  <a:lnTo>
                    <a:pt x="1308100" y="3039110"/>
                  </a:lnTo>
                  <a:cubicBezTo>
                    <a:pt x="1309370" y="3036570"/>
                    <a:pt x="1309370" y="3032760"/>
                    <a:pt x="1309370" y="3032760"/>
                  </a:cubicBezTo>
                  <a:cubicBezTo>
                    <a:pt x="1323340" y="3032760"/>
                    <a:pt x="1334770" y="3034030"/>
                    <a:pt x="1347470" y="3034030"/>
                  </a:cubicBezTo>
                  <a:cubicBezTo>
                    <a:pt x="1361440" y="3034030"/>
                    <a:pt x="1367790" y="3025140"/>
                    <a:pt x="1362710" y="3011170"/>
                  </a:cubicBezTo>
                  <a:cubicBezTo>
                    <a:pt x="1366520" y="3011170"/>
                    <a:pt x="1371599" y="3012440"/>
                    <a:pt x="1374140" y="3012440"/>
                  </a:cubicBezTo>
                  <a:cubicBezTo>
                    <a:pt x="1375410" y="3017520"/>
                    <a:pt x="1374140" y="3023870"/>
                    <a:pt x="1376680" y="3025140"/>
                  </a:cubicBezTo>
                  <a:cubicBezTo>
                    <a:pt x="1380490" y="3027680"/>
                    <a:pt x="1386840" y="3027680"/>
                    <a:pt x="1391919" y="3026410"/>
                  </a:cubicBezTo>
                  <a:cubicBezTo>
                    <a:pt x="1398269" y="3025140"/>
                    <a:pt x="1405889" y="3018790"/>
                    <a:pt x="1408430" y="3021330"/>
                  </a:cubicBezTo>
                  <a:cubicBezTo>
                    <a:pt x="1421130" y="3031490"/>
                    <a:pt x="1430019" y="3022600"/>
                    <a:pt x="1436369" y="3017520"/>
                  </a:cubicBezTo>
                  <a:cubicBezTo>
                    <a:pt x="1441449" y="3018790"/>
                    <a:pt x="1443989" y="3022600"/>
                    <a:pt x="1446530" y="3021330"/>
                  </a:cubicBezTo>
                  <a:cubicBezTo>
                    <a:pt x="1452880" y="3020060"/>
                    <a:pt x="1460499" y="3018790"/>
                    <a:pt x="1466849" y="3017520"/>
                  </a:cubicBezTo>
                  <a:cubicBezTo>
                    <a:pt x="1480819" y="3013710"/>
                    <a:pt x="1496060" y="3011170"/>
                    <a:pt x="1510030" y="3011170"/>
                  </a:cubicBezTo>
                  <a:cubicBezTo>
                    <a:pt x="1529080" y="3009900"/>
                    <a:pt x="1546860" y="3004820"/>
                    <a:pt x="1565910" y="3003550"/>
                  </a:cubicBezTo>
                  <a:cubicBezTo>
                    <a:pt x="1574799" y="3002280"/>
                    <a:pt x="1583690" y="3004820"/>
                    <a:pt x="1592580" y="3006090"/>
                  </a:cubicBezTo>
                  <a:cubicBezTo>
                    <a:pt x="1595119" y="3006090"/>
                    <a:pt x="1598930" y="3006090"/>
                    <a:pt x="1598930" y="3004820"/>
                  </a:cubicBezTo>
                  <a:cubicBezTo>
                    <a:pt x="1598930" y="2992120"/>
                    <a:pt x="1619249" y="2998470"/>
                    <a:pt x="1616710" y="2984500"/>
                  </a:cubicBezTo>
                  <a:cubicBezTo>
                    <a:pt x="1619249" y="2985770"/>
                    <a:pt x="1621790" y="2985770"/>
                    <a:pt x="1623060" y="2988310"/>
                  </a:cubicBezTo>
                  <a:cubicBezTo>
                    <a:pt x="1626870" y="2992120"/>
                    <a:pt x="1629410" y="2995930"/>
                    <a:pt x="1633220" y="2999740"/>
                  </a:cubicBezTo>
                  <a:cubicBezTo>
                    <a:pt x="1633220" y="2994660"/>
                    <a:pt x="1633220" y="2990850"/>
                    <a:pt x="1631950" y="2985770"/>
                  </a:cubicBezTo>
                  <a:cubicBezTo>
                    <a:pt x="1644650" y="2992120"/>
                    <a:pt x="1657350" y="2998470"/>
                    <a:pt x="1666240" y="3003550"/>
                  </a:cubicBezTo>
                  <a:cubicBezTo>
                    <a:pt x="1675130" y="2997200"/>
                    <a:pt x="1682750" y="2994660"/>
                    <a:pt x="1687830" y="2988310"/>
                  </a:cubicBezTo>
                  <a:cubicBezTo>
                    <a:pt x="1692909" y="2980690"/>
                    <a:pt x="1691640" y="2979420"/>
                    <a:pt x="1700530" y="2985770"/>
                  </a:cubicBezTo>
                  <a:cubicBezTo>
                    <a:pt x="1699259" y="2987040"/>
                    <a:pt x="1696719" y="2988310"/>
                    <a:pt x="1694180" y="2990850"/>
                  </a:cubicBezTo>
                  <a:cubicBezTo>
                    <a:pt x="1709419" y="2987040"/>
                    <a:pt x="1723390" y="2979420"/>
                    <a:pt x="1738630" y="2980690"/>
                  </a:cubicBezTo>
                  <a:cubicBezTo>
                    <a:pt x="1753869" y="2980690"/>
                    <a:pt x="1769109" y="2983230"/>
                    <a:pt x="1783080" y="2974340"/>
                  </a:cubicBezTo>
                  <a:cubicBezTo>
                    <a:pt x="1784350" y="2978150"/>
                    <a:pt x="1784350" y="2981960"/>
                    <a:pt x="1786890" y="2983230"/>
                  </a:cubicBezTo>
                  <a:cubicBezTo>
                    <a:pt x="1790700" y="2985770"/>
                    <a:pt x="1797050" y="2987040"/>
                    <a:pt x="1798319" y="2985770"/>
                  </a:cubicBezTo>
                  <a:cubicBezTo>
                    <a:pt x="1805940" y="2974340"/>
                    <a:pt x="1818640" y="2975610"/>
                    <a:pt x="1826259" y="2981960"/>
                  </a:cubicBezTo>
                  <a:cubicBezTo>
                    <a:pt x="1836419" y="2989580"/>
                    <a:pt x="1842769" y="2983230"/>
                    <a:pt x="1851659" y="2981960"/>
                  </a:cubicBezTo>
                  <a:cubicBezTo>
                    <a:pt x="1844039" y="2978150"/>
                    <a:pt x="1837689" y="2974340"/>
                    <a:pt x="1831339" y="2971800"/>
                  </a:cubicBezTo>
                  <a:cubicBezTo>
                    <a:pt x="1832609" y="2970530"/>
                    <a:pt x="1832609" y="2969260"/>
                    <a:pt x="1833879" y="2967990"/>
                  </a:cubicBezTo>
                  <a:cubicBezTo>
                    <a:pt x="1837689" y="2969260"/>
                    <a:pt x="1842769" y="2970530"/>
                    <a:pt x="1846579" y="2973070"/>
                  </a:cubicBezTo>
                  <a:cubicBezTo>
                    <a:pt x="1847849" y="2967990"/>
                    <a:pt x="1850389" y="2964180"/>
                    <a:pt x="1851659" y="2960370"/>
                  </a:cubicBezTo>
                  <a:cubicBezTo>
                    <a:pt x="1864359" y="2966720"/>
                    <a:pt x="1875789" y="2971799"/>
                    <a:pt x="1889759" y="2962909"/>
                  </a:cubicBezTo>
                  <a:cubicBezTo>
                    <a:pt x="1892299" y="2961639"/>
                    <a:pt x="1902459" y="2954020"/>
                    <a:pt x="1899919" y="2966720"/>
                  </a:cubicBezTo>
                  <a:cubicBezTo>
                    <a:pt x="1893569" y="2970530"/>
                    <a:pt x="1887219" y="2974340"/>
                    <a:pt x="1880869" y="2976880"/>
                  </a:cubicBezTo>
                  <a:cubicBezTo>
                    <a:pt x="1880869" y="2978150"/>
                    <a:pt x="1882139" y="2978150"/>
                    <a:pt x="1882139" y="2979420"/>
                  </a:cubicBezTo>
                  <a:cubicBezTo>
                    <a:pt x="1889759" y="2978149"/>
                    <a:pt x="1898649" y="2976880"/>
                    <a:pt x="1907539" y="2975609"/>
                  </a:cubicBezTo>
                  <a:cubicBezTo>
                    <a:pt x="1904999" y="2971799"/>
                    <a:pt x="1903729" y="2969259"/>
                    <a:pt x="1902459" y="2966720"/>
                  </a:cubicBezTo>
                  <a:cubicBezTo>
                    <a:pt x="1911349" y="2967990"/>
                    <a:pt x="1921509" y="2969259"/>
                    <a:pt x="1930399" y="2967990"/>
                  </a:cubicBezTo>
                  <a:cubicBezTo>
                    <a:pt x="1949449" y="2966720"/>
                    <a:pt x="1963419" y="2947670"/>
                    <a:pt x="1986279" y="2955290"/>
                  </a:cubicBezTo>
                  <a:cubicBezTo>
                    <a:pt x="1993899" y="2957830"/>
                    <a:pt x="2011679" y="2955290"/>
                    <a:pt x="2012949" y="2938780"/>
                  </a:cubicBezTo>
                  <a:cubicBezTo>
                    <a:pt x="2012949" y="2942590"/>
                    <a:pt x="2012949" y="2947670"/>
                    <a:pt x="2014219" y="2950209"/>
                  </a:cubicBezTo>
                  <a:cubicBezTo>
                    <a:pt x="2026919" y="2946399"/>
                    <a:pt x="2038349" y="2942589"/>
                    <a:pt x="2051049" y="2938780"/>
                  </a:cubicBezTo>
                  <a:cubicBezTo>
                    <a:pt x="2051049" y="2940050"/>
                    <a:pt x="2048509" y="2943859"/>
                    <a:pt x="2049779" y="2946400"/>
                  </a:cubicBezTo>
                  <a:cubicBezTo>
                    <a:pt x="2049779" y="2950210"/>
                    <a:pt x="2052319" y="2954020"/>
                    <a:pt x="2054859" y="2956560"/>
                  </a:cubicBezTo>
                  <a:cubicBezTo>
                    <a:pt x="2056129" y="2957830"/>
                    <a:pt x="2062479" y="2956560"/>
                    <a:pt x="2062479" y="2955290"/>
                  </a:cubicBezTo>
                  <a:cubicBezTo>
                    <a:pt x="2065019" y="2943860"/>
                    <a:pt x="2073909" y="2945130"/>
                    <a:pt x="2082799" y="2945130"/>
                  </a:cubicBezTo>
                  <a:cubicBezTo>
                    <a:pt x="2090419" y="2945130"/>
                    <a:pt x="2099309" y="2943859"/>
                    <a:pt x="2108199" y="2942590"/>
                  </a:cubicBezTo>
                  <a:cubicBezTo>
                    <a:pt x="2112009" y="2936240"/>
                    <a:pt x="2114549" y="2926080"/>
                    <a:pt x="2127249" y="2938780"/>
                  </a:cubicBezTo>
                  <a:cubicBezTo>
                    <a:pt x="2132329" y="2943859"/>
                    <a:pt x="2145029" y="2942590"/>
                    <a:pt x="2146299" y="2932430"/>
                  </a:cubicBezTo>
                  <a:lnTo>
                    <a:pt x="2199639" y="2932430"/>
                  </a:lnTo>
                  <a:lnTo>
                    <a:pt x="2199639" y="2934970"/>
                  </a:lnTo>
                  <a:cubicBezTo>
                    <a:pt x="2205989" y="2933699"/>
                    <a:pt x="2212339" y="2931159"/>
                    <a:pt x="2217419" y="2929890"/>
                  </a:cubicBezTo>
                  <a:cubicBezTo>
                    <a:pt x="2221229" y="2936240"/>
                    <a:pt x="2225039" y="2942590"/>
                    <a:pt x="2230119" y="2950210"/>
                  </a:cubicBezTo>
                  <a:cubicBezTo>
                    <a:pt x="2239009" y="2926080"/>
                    <a:pt x="2249169" y="2921000"/>
                    <a:pt x="2266949" y="2929890"/>
                  </a:cubicBezTo>
                  <a:cubicBezTo>
                    <a:pt x="2269489" y="2931160"/>
                    <a:pt x="2269489" y="2937510"/>
                    <a:pt x="2270759" y="2942590"/>
                  </a:cubicBezTo>
                  <a:cubicBezTo>
                    <a:pt x="2272029" y="2941320"/>
                    <a:pt x="2279649" y="2938780"/>
                    <a:pt x="2279649" y="2937510"/>
                  </a:cubicBezTo>
                  <a:cubicBezTo>
                    <a:pt x="2278379" y="2927350"/>
                    <a:pt x="2292349" y="2934970"/>
                    <a:pt x="2291079" y="2927350"/>
                  </a:cubicBezTo>
                  <a:cubicBezTo>
                    <a:pt x="2302509" y="2932430"/>
                    <a:pt x="2305049" y="2924810"/>
                    <a:pt x="2307589" y="2919730"/>
                  </a:cubicBezTo>
                  <a:cubicBezTo>
                    <a:pt x="2302509" y="2915920"/>
                    <a:pt x="2299969" y="2913380"/>
                    <a:pt x="2296159" y="2909570"/>
                  </a:cubicBezTo>
                  <a:cubicBezTo>
                    <a:pt x="2297429" y="2908299"/>
                    <a:pt x="2297429" y="2907030"/>
                    <a:pt x="2298699" y="2905759"/>
                  </a:cubicBezTo>
                  <a:cubicBezTo>
                    <a:pt x="2308859" y="2912109"/>
                    <a:pt x="2319019" y="2918459"/>
                    <a:pt x="2325369" y="2922270"/>
                  </a:cubicBezTo>
                  <a:cubicBezTo>
                    <a:pt x="2335529" y="2920999"/>
                    <a:pt x="2344419" y="2920999"/>
                    <a:pt x="2353309" y="2919730"/>
                  </a:cubicBezTo>
                  <a:cubicBezTo>
                    <a:pt x="2362199" y="2918460"/>
                    <a:pt x="2371089" y="2914650"/>
                    <a:pt x="2381249" y="2912109"/>
                  </a:cubicBezTo>
                  <a:cubicBezTo>
                    <a:pt x="2382519" y="2914649"/>
                    <a:pt x="2383789" y="2915920"/>
                    <a:pt x="2385059" y="2918459"/>
                  </a:cubicBezTo>
                  <a:cubicBezTo>
                    <a:pt x="2388869" y="2913380"/>
                    <a:pt x="2391409" y="2908299"/>
                    <a:pt x="2396489" y="2899409"/>
                  </a:cubicBezTo>
                  <a:lnTo>
                    <a:pt x="2396489" y="2919730"/>
                  </a:lnTo>
                  <a:cubicBezTo>
                    <a:pt x="2407919" y="2912109"/>
                    <a:pt x="2416809" y="2905759"/>
                    <a:pt x="2424429" y="2899409"/>
                  </a:cubicBezTo>
                  <a:cubicBezTo>
                    <a:pt x="2429509" y="2908299"/>
                    <a:pt x="2433319" y="2917189"/>
                    <a:pt x="2437129" y="2924809"/>
                  </a:cubicBezTo>
                  <a:cubicBezTo>
                    <a:pt x="2438399" y="2924809"/>
                    <a:pt x="2438399" y="2923539"/>
                    <a:pt x="2439669" y="2923539"/>
                  </a:cubicBezTo>
                  <a:cubicBezTo>
                    <a:pt x="2438399" y="2918459"/>
                    <a:pt x="2437129" y="2913379"/>
                    <a:pt x="2434589" y="2907029"/>
                  </a:cubicBezTo>
                  <a:lnTo>
                    <a:pt x="2499359" y="2907029"/>
                  </a:lnTo>
                  <a:cubicBezTo>
                    <a:pt x="2505709" y="2895599"/>
                    <a:pt x="2519679" y="2894329"/>
                    <a:pt x="2531109" y="2905759"/>
                  </a:cubicBezTo>
                  <a:cubicBezTo>
                    <a:pt x="2547619" y="2922269"/>
                    <a:pt x="2550159" y="2922269"/>
                    <a:pt x="2560319" y="2898139"/>
                  </a:cubicBezTo>
                  <a:cubicBezTo>
                    <a:pt x="2565399" y="2900679"/>
                    <a:pt x="2570479" y="2903219"/>
                    <a:pt x="2576829" y="2907029"/>
                  </a:cubicBezTo>
                  <a:cubicBezTo>
                    <a:pt x="2584449" y="2890519"/>
                    <a:pt x="2597149" y="2890519"/>
                    <a:pt x="2612389" y="2895599"/>
                  </a:cubicBezTo>
                  <a:cubicBezTo>
                    <a:pt x="2620009" y="2898139"/>
                    <a:pt x="2628899" y="2893059"/>
                    <a:pt x="2637789" y="2890519"/>
                  </a:cubicBezTo>
                  <a:lnTo>
                    <a:pt x="2644139" y="2896869"/>
                  </a:lnTo>
                  <a:cubicBezTo>
                    <a:pt x="2651759" y="2894329"/>
                    <a:pt x="2658109" y="2893059"/>
                    <a:pt x="2664459" y="2890519"/>
                  </a:cubicBezTo>
                  <a:cubicBezTo>
                    <a:pt x="2665730" y="2894329"/>
                    <a:pt x="2665730" y="2896869"/>
                    <a:pt x="2666999" y="2903219"/>
                  </a:cubicBezTo>
                  <a:cubicBezTo>
                    <a:pt x="2672079" y="2898139"/>
                    <a:pt x="2675889" y="2893059"/>
                    <a:pt x="2682239" y="2886709"/>
                  </a:cubicBezTo>
                  <a:cubicBezTo>
                    <a:pt x="2687319" y="2893059"/>
                    <a:pt x="2691129" y="2899409"/>
                    <a:pt x="2696209" y="2905759"/>
                  </a:cubicBezTo>
                  <a:cubicBezTo>
                    <a:pt x="2705099" y="2905759"/>
                    <a:pt x="2719069" y="2913379"/>
                    <a:pt x="2721609" y="2893059"/>
                  </a:cubicBezTo>
                  <a:cubicBezTo>
                    <a:pt x="2721609" y="2890519"/>
                    <a:pt x="2729230" y="2886709"/>
                    <a:pt x="2733039" y="2885439"/>
                  </a:cubicBezTo>
                  <a:cubicBezTo>
                    <a:pt x="2740659" y="2884169"/>
                    <a:pt x="2748279" y="2882899"/>
                    <a:pt x="2755899" y="2882899"/>
                  </a:cubicBezTo>
                  <a:cubicBezTo>
                    <a:pt x="2753359" y="2877819"/>
                    <a:pt x="2750819" y="2874009"/>
                    <a:pt x="2747009" y="2867659"/>
                  </a:cubicBezTo>
                  <a:cubicBezTo>
                    <a:pt x="2757169" y="2870199"/>
                    <a:pt x="2764789" y="2870199"/>
                    <a:pt x="2771139" y="2872739"/>
                  </a:cubicBezTo>
                  <a:cubicBezTo>
                    <a:pt x="2785109" y="2879089"/>
                    <a:pt x="2796539" y="2879089"/>
                    <a:pt x="2810509" y="2868929"/>
                  </a:cubicBezTo>
                  <a:cubicBezTo>
                    <a:pt x="2807969" y="2867659"/>
                    <a:pt x="2805430" y="2865119"/>
                    <a:pt x="2802889" y="2863849"/>
                  </a:cubicBezTo>
                  <a:cubicBezTo>
                    <a:pt x="2804159" y="2860039"/>
                    <a:pt x="2806699" y="2856229"/>
                    <a:pt x="2807969" y="2852419"/>
                  </a:cubicBezTo>
                  <a:cubicBezTo>
                    <a:pt x="2813049" y="2837179"/>
                    <a:pt x="2825749" y="2847339"/>
                    <a:pt x="2834639" y="2843529"/>
                  </a:cubicBezTo>
                  <a:cubicBezTo>
                    <a:pt x="2834639" y="2843529"/>
                    <a:pt x="2839719" y="2848609"/>
                    <a:pt x="2840989" y="2852419"/>
                  </a:cubicBezTo>
                  <a:cubicBezTo>
                    <a:pt x="2844799" y="2860039"/>
                    <a:pt x="2847339" y="2868929"/>
                    <a:pt x="2851149" y="2877819"/>
                  </a:cubicBezTo>
                  <a:cubicBezTo>
                    <a:pt x="2874009" y="2863849"/>
                    <a:pt x="2894329" y="2868929"/>
                    <a:pt x="2914649" y="2871469"/>
                  </a:cubicBezTo>
                  <a:cubicBezTo>
                    <a:pt x="2909569" y="2868929"/>
                    <a:pt x="2905759" y="2866389"/>
                    <a:pt x="2901949" y="2863849"/>
                  </a:cubicBezTo>
                  <a:cubicBezTo>
                    <a:pt x="2901949" y="2862579"/>
                    <a:pt x="2903219" y="2861309"/>
                    <a:pt x="2903219" y="2860039"/>
                  </a:cubicBezTo>
                  <a:cubicBezTo>
                    <a:pt x="2908299" y="2861309"/>
                    <a:pt x="2914649" y="2863849"/>
                    <a:pt x="2919730" y="2865119"/>
                  </a:cubicBezTo>
                  <a:cubicBezTo>
                    <a:pt x="2919730" y="2863849"/>
                    <a:pt x="2919730" y="2862579"/>
                    <a:pt x="2918459" y="2861309"/>
                  </a:cubicBezTo>
                  <a:cubicBezTo>
                    <a:pt x="2922269" y="2860039"/>
                    <a:pt x="2928619" y="2857499"/>
                    <a:pt x="2929889" y="2858769"/>
                  </a:cubicBezTo>
                  <a:cubicBezTo>
                    <a:pt x="2937509" y="2874009"/>
                    <a:pt x="2950209" y="2862579"/>
                    <a:pt x="2961639" y="2866389"/>
                  </a:cubicBezTo>
                  <a:cubicBezTo>
                    <a:pt x="2959099" y="2856229"/>
                    <a:pt x="2957829" y="2848609"/>
                    <a:pt x="2956559" y="2843529"/>
                  </a:cubicBezTo>
                  <a:cubicBezTo>
                    <a:pt x="2961639" y="2838449"/>
                    <a:pt x="2966719" y="2834639"/>
                    <a:pt x="2974339" y="2829559"/>
                  </a:cubicBezTo>
                  <a:cubicBezTo>
                    <a:pt x="2974339" y="2835909"/>
                    <a:pt x="2973069" y="2842259"/>
                    <a:pt x="2973069" y="2848609"/>
                  </a:cubicBezTo>
                  <a:cubicBezTo>
                    <a:pt x="2973069" y="2854959"/>
                    <a:pt x="2974339" y="2861309"/>
                    <a:pt x="2976879" y="2865119"/>
                  </a:cubicBezTo>
                  <a:cubicBezTo>
                    <a:pt x="2978149" y="2867659"/>
                    <a:pt x="2985769" y="2865119"/>
                    <a:pt x="2990849" y="2863849"/>
                  </a:cubicBezTo>
                  <a:cubicBezTo>
                    <a:pt x="2999739" y="2860039"/>
                    <a:pt x="3008629" y="2854959"/>
                    <a:pt x="3017519" y="2865119"/>
                  </a:cubicBezTo>
                  <a:cubicBezTo>
                    <a:pt x="3018790" y="2866389"/>
                    <a:pt x="3023869" y="2865119"/>
                    <a:pt x="3026409" y="2862579"/>
                  </a:cubicBezTo>
                  <a:cubicBezTo>
                    <a:pt x="3032759" y="2856229"/>
                    <a:pt x="3037839" y="2847339"/>
                    <a:pt x="3045459" y="2861309"/>
                  </a:cubicBezTo>
                  <a:cubicBezTo>
                    <a:pt x="3046730" y="2862579"/>
                    <a:pt x="3054349" y="2862579"/>
                    <a:pt x="3058159" y="2861309"/>
                  </a:cubicBezTo>
                  <a:cubicBezTo>
                    <a:pt x="3067049" y="2857499"/>
                    <a:pt x="3074669" y="2853689"/>
                    <a:pt x="3083559" y="2848609"/>
                  </a:cubicBezTo>
                  <a:cubicBezTo>
                    <a:pt x="3082289" y="2852419"/>
                    <a:pt x="3081019" y="2854959"/>
                    <a:pt x="3081019" y="2857499"/>
                  </a:cubicBezTo>
                  <a:cubicBezTo>
                    <a:pt x="3091180" y="2862579"/>
                    <a:pt x="3100069" y="2865119"/>
                    <a:pt x="3107690" y="2853689"/>
                  </a:cubicBezTo>
                  <a:cubicBezTo>
                    <a:pt x="3110230" y="2849879"/>
                    <a:pt x="3119119" y="2849879"/>
                    <a:pt x="3125469" y="2848609"/>
                  </a:cubicBezTo>
                  <a:cubicBezTo>
                    <a:pt x="3121659" y="2844799"/>
                    <a:pt x="3116580" y="2842259"/>
                    <a:pt x="3111499" y="2838449"/>
                  </a:cubicBezTo>
                  <a:cubicBezTo>
                    <a:pt x="3133089" y="2825749"/>
                    <a:pt x="3135629" y="2827019"/>
                    <a:pt x="3135629" y="2844799"/>
                  </a:cubicBezTo>
                  <a:cubicBezTo>
                    <a:pt x="3138169" y="2839719"/>
                    <a:pt x="3139439" y="2835909"/>
                    <a:pt x="3143249" y="2828289"/>
                  </a:cubicBezTo>
                  <a:cubicBezTo>
                    <a:pt x="3162299" y="2829559"/>
                    <a:pt x="3181349" y="2832099"/>
                    <a:pt x="3201669" y="2833369"/>
                  </a:cubicBezTo>
                  <a:lnTo>
                    <a:pt x="3201669" y="2839719"/>
                  </a:lnTo>
                  <a:lnTo>
                    <a:pt x="3194049" y="2839719"/>
                  </a:lnTo>
                  <a:cubicBezTo>
                    <a:pt x="3178809" y="2840989"/>
                    <a:pt x="3163569" y="2840989"/>
                    <a:pt x="3148329" y="2842259"/>
                  </a:cubicBezTo>
                  <a:cubicBezTo>
                    <a:pt x="3153409" y="2844799"/>
                    <a:pt x="3159759" y="2848609"/>
                    <a:pt x="3164839" y="2851149"/>
                  </a:cubicBezTo>
                  <a:cubicBezTo>
                    <a:pt x="3167379" y="2844799"/>
                    <a:pt x="3168649" y="2846069"/>
                    <a:pt x="3174999" y="2848609"/>
                  </a:cubicBezTo>
                  <a:cubicBezTo>
                    <a:pt x="3183889" y="2851149"/>
                    <a:pt x="3194049" y="2851149"/>
                    <a:pt x="3204209" y="2852419"/>
                  </a:cubicBezTo>
                  <a:cubicBezTo>
                    <a:pt x="3209289" y="2852419"/>
                    <a:pt x="3214369" y="2853689"/>
                    <a:pt x="3220719" y="2854959"/>
                  </a:cubicBezTo>
                  <a:cubicBezTo>
                    <a:pt x="3221990" y="2851149"/>
                    <a:pt x="3224530" y="2846069"/>
                    <a:pt x="3227069" y="2839719"/>
                  </a:cubicBezTo>
                  <a:cubicBezTo>
                    <a:pt x="3241040" y="2862579"/>
                    <a:pt x="3251199" y="2861309"/>
                    <a:pt x="3267710" y="2838449"/>
                  </a:cubicBezTo>
                  <a:cubicBezTo>
                    <a:pt x="3267710" y="2842259"/>
                    <a:pt x="3268980" y="2844799"/>
                    <a:pt x="3268980" y="2847339"/>
                  </a:cubicBezTo>
                  <a:cubicBezTo>
                    <a:pt x="3274060" y="2847339"/>
                    <a:pt x="3277870" y="2847339"/>
                    <a:pt x="3282950" y="2846069"/>
                  </a:cubicBezTo>
                  <a:cubicBezTo>
                    <a:pt x="3281680" y="2848609"/>
                    <a:pt x="3280410" y="2851149"/>
                    <a:pt x="3279140" y="2852419"/>
                  </a:cubicBezTo>
                  <a:lnTo>
                    <a:pt x="3281680" y="2854959"/>
                  </a:lnTo>
                  <a:cubicBezTo>
                    <a:pt x="3285490" y="2851149"/>
                    <a:pt x="3289300" y="2847339"/>
                    <a:pt x="3295650" y="2842259"/>
                  </a:cubicBezTo>
                  <a:cubicBezTo>
                    <a:pt x="3300730" y="2844799"/>
                    <a:pt x="3307080" y="2847339"/>
                    <a:pt x="3312160" y="2849879"/>
                  </a:cubicBezTo>
                  <a:cubicBezTo>
                    <a:pt x="3317240" y="2846069"/>
                    <a:pt x="3323590" y="2842259"/>
                    <a:pt x="3329940" y="2838449"/>
                  </a:cubicBezTo>
                  <a:cubicBezTo>
                    <a:pt x="3338830" y="2856229"/>
                    <a:pt x="3350260" y="2858769"/>
                    <a:pt x="3360420" y="2846069"/>
                  </a:cubicBezTo>
                  <a:cubicBezTo>
                    <a:pt x="3375660" y="2847339"/>
                    <a:pt x="3388360" y="2848609"/>
                    <a:pt x="3397250" y="2848609"/>
                  </a:cubicBezTo>
                  <a:cubicBezTo>
                    <a:pt x="3398520" y="2839719"/>
                    <a:pt x="3399790" y="2833369"/>
                    <a:pt x="3401060" y="2827019"/>
                  </a:cubicBezTo>
                  <a:cubicBezTo>
                    <a:pt x="3406140" y="2828289"/>
                    <a:pt x="3409950" y="2829559"/>
                    <a:pt x="3415030" y="2830829"/>
                  </a:cubicBezTo>
                  <a:cubicBezTo>
                    <a:pt x="3417570" y="2832099"/>
                    <a:pt x="3420110" y="2834639"/>
                    <a:pt x="3422650" y="2835909"/>
                  </a:cubicBezTo>
                  <a:cubicBezTo>
                    <a:pt x="3418840" y="2837179"/>
                    <a:pt x="3415030" y="2837179"/>
                    <a:pt x="3411220" y="2838449"/>
                  </a:cubicBezTo>
                  <a:cubicBezTo>
                    <a:pt x="3422650" y="2848609"/>
                    <a:pt x="3431540" y="2846069"/>
                    <a:pt x="3440430" y="2838449"/>
                  </a:cubicBezTo>
                  <a:cubicBezTo>
                    <a:pt x="3436620" y="2848609"/>
                    <a:pt x="3448050" y="2847339"/>
                    <a:pt x="3449320" y="2847339"/>
                  </a:cubicBezTo>
                  <a:cubicBezTo>
                    <a:pt x="3465830" y="2840989"/>
                    <a:pt x="3481070" y="2837179"/>
                    <a:pt x="3498850" y="2847339"/>
                  </a:cubicBezTo>
                  <a:cubicBezTo>
                    <a:pt x="3501390" y="2834639"/>
                    <a:pt x="3503930" y="2824479"/>
                    <a:pt x="3505200" y="2814319"/>
                  </a:cubicBezTo>
                  <a:cubicBezTo>
                    <a:pt x="3511550" y="2815589"/>
                    <a:pt x="3516630" y="2815589"/>
                    <a:pt x="3522980" y="2816859"/>
                  </a:cubicBezTo>
                  <a:cubicBezTo>
                    <a:pt x="3528060" y="2816859"/>
                    <a:pt x="3533140" y="2818129"/>
                    <a:pt x="3538220" y="2818129"/>
                  </a:cubicBezTo>
                  <a:lnTo>
                    <a:pt x="3538220" y="2821939"/>
                  </a:lnTo>
                  <a:cubicBezTo>
                    <a:pt x="3533140" y="2823209"/>
                    <a:pt x="3529330" y="2824479"/>
                    <a:pt x="3524250" y="2825749"/>
                  </a:cubicBezTo>
                  <a:lnTo>
                    <a:pt x="3524250" y="2829559"/>
                  </a:lnTo>
                  <a:cubicBezTo>
                    <a:pt x="3542030" y="2833369"/>
                    <a:pt x="3558540" y="2837179"/>
                    <a:pt x="3576320" y="2839719"/>
                  </a:cubicBezTo>
                  <a:cubicBezTo>
                    <a:pt x="3580130" y="2840989"/>
                    <a:pt x="3585210" y="2837179"/>
                    <a:pt x="3591560" y="2833369"/>
                  </a:cubicBezTo>
                  <a:cubicBezTo>
                    <a:pt x="3594100" y="2834639"/>
                    <a:pt x="3600450" y="2837179"/>
                    <a:pt x="3608070" y="2838449"/>
                  </a:cubicBezTo>
                  <a:cubicBezTo>
                    <a:pt x="3627120" y="2840989"/>
                    <a:pt x="3647440" y="2843529"/>
                    <a:pt x="3662680" y="2827019"/>
                  </a:cubicBezTo>
                  <a:cubicBezTo>
                    <a:pt x="3663950" y="2840989"/>
                    <a:pt x="3676650" y="2832099"/>
                    <a:pt x="3683000" y="2837179"/>
                  </a:cubicBezTo>
                  <a:cubicBezTo>
                    <a:pt x="3683000" y="2837179"/>
                    <a:pt x="3689350" y="2832099"/>
                    <a:pt x="3691890" y="2829559"/>
                  </a:cubicBezTo>
                  <a:cubicBezTo>
                    <a:pt x="3691890" y="2829559"/>
                    <a:pt x="3690620" y="2828289"/>
                    <a:pt x="3690620" y="2827019"/>
                  </a:cubicBezTo>
                  <a:cubicBezTo>
                    <a:pt x="3693160" y="2828289"/>
                    <a:pt x="3694430" y="2832099"/>
                    <a:pt x="3696970" y="2830829"/>
                  </a:cubicBezTo>
                  <a:cubicBezTo>
                    <a:pt x="3708400" y="2830829"/>
                    <a:pt x="3718560" y="2829559"/>
                    <a:pt x="3726180" y="2829559"/>
                  </a:cubicBezTo>
                  <a:cubicBezTo>
                    <a:pt x="3732530" y="2833369"/>
                    <a:pt x="3736340" y="2837179"/>
                    <a:pt x="3738880" y="2835909"/>
                  </a:cubicBezTo>
                  <a:cubicBezTo>
                    <a:pt x="3754120" y="2834639"/>
                    <a:pt x="3768090" y="2830829"/>
                    <a:pt x="3782060" y="2830829"/>
                  </a:cubicBezTo>
                  <a:cubicBezTo>
                    <a:pt x="3796030" y="2838449"/>
                    <a:pt x="3793490" y="2824479"/>
                    <a:pt x="3790950" y="2816859"/>
                  </a:cubicBezTo>
                  <a:cubicBezTo>
                    <a:pt x="3796030" y="2811779"/>
                    <a:pt x="3801110" y="2807969"/>
                    <a:pt x="3802380" y="2806699"/>
                  </a:cubicBezTo>
                  <a:cubicBezTo>
                    <a:pt x="3810000" y="2806699"/>
                    <a:pt x="3815080" y="2807969"/>
                    <a:pt x="3818890" y="2806699"/>
                  </a:cubicBezTo>
                  <a:cubicBezTo>
                    <a:pt x="3823969" y="2802889"/>
                    <a:pt x="3827780" y="2796539"/>
                    <a:pt x="3834130" y="2788919"/>
                  </a:cubicBezTo>
                  <a:cubicBezTo>
                    <a:pt x="3841750" y="2787649"/>
                    <a:pt x="3854450" y="2785109"/>
                    <a:pt x="3868420" y="2782569"/>
                  </a:cubicBezTo>
                  <a:cubicBezTo>
                    <a:pt x="3868420" y="2782569"/>
                    <a:pt x="3868420" y="2780029"/>
                    <a:pt x="3869690" y="2777489"/>
                  </a:cubicBezTo>
                  <a:cubicBezTo>
                    <a:pt x="3874770" y="2769869"/>
                    <a:pt x="3887470" y="2767329"/>
                    <a:pt x="3879850" y="2753359"/>
                  </a:cubicBezTo>
                  <a:cubicBezTo>
                    <a:pt x="3878580" y="2750819"/>
                    <a:pt x="3878580" y="2743199"/>
                    <a:pt x="3881120" y="2740659"/>
                  </a:cubicBezTo>
                  <a:cubicBezTo>
                    <a:pt x="3890010" y="2729229"/>
                    <a:pt x="3890010" y="2727959"/>
                    <a:pt x="3874770" y="2722879"/>
                  </a:cubicBezTo>
                  <a:cubicBezTo>
                    <a:pt x="3876040" y="2713989"/>
                    <a:pt x="3867150" y="2702559"/>
                    <a:pt x="3879850" y="2701289"/>
                  </a:cubicBezTo>
                  <a:cubicBezTo>
                    <a:pt x="3883660" y="2693669"/>
                    <a:pt x="3884930" y="2689859"/>
                    <a:pt x="3887470" y="2686049"/>
                  </a:cubicBezTo>
                  <a:cubicBezTo>
                    <a:pt x="3888740" y="2683509"/>
                    <a:pt x="3892550" y="2680969"/>
                    <a:pt x="3892550" y="2678429"/>
                  </a:cubicBezTo>
                  <a:cubicBezTo>
                    <a:pt x="3892550" y="2673349"/>
                    <a:pt x="3890010" y="2666999"/>
                    <a:pt x="3891280" y="2663189"/>
                  </a:cubicBezTo>
                  <a:cubicBezTo>
                    <a:pt x="3895090" y="2649219"/>
                    <a:pt x="3896360" y="2636519"/>
                    <a:pt x="3873500" y="2631439"/>
                  </a:cubicBezTo>
                  <a:cubicBezTo>
                    <a:pt x="3882390" y="2627629"/>
                    <a:pt x="3886200" y="2625089"/>
                    <a:pt x="3892550" y="2622549"/>
                  </a:cubicBezTo>
                  <a:cubicBezTo>
                    <a:pt x="3882390" y="2617469"/>
                    <a:pt x="3873500" y="2613659"/>
                    <a:pt x="3862070" y="2608579"/>
                  </a:cubicBezTo>
                  <a:lnTo>
                    <a:pt x="3873500" y="2608579"/>
                  </a:lnTo>
                  <a:lnTo>
                    <a:pt x="3873500" y="2604769"/>
                  </a:lnTo>
                  <a:cubicBezTo>
                    <a:pt x="3867150" y="2604769"/>
                    <a:pt x="3862070" y="2603499"/>
                    <a:pt x="3855720" y="2603499"/>
                  </a:cubicBezTo>
                  <a:cubicBezTo>
                    <a:pt x="3855720" y="2604769"/>
                    <a:pt x="3855720" y="2606039"/>
                    <a:pt x="3854450" y="2607309"/>
                  </a:cubicBezTo>
                  <a:cubicBezTo>
                    <a:pt x="3853180" y="2604769"/>
                    <a:pt x="3851910" y="2602229"/>
                    <a:pt x="3850640" y="2598419"/>
                  </a:cubicBezTo>
                  <a:cubicBezTo>
                    <a:pt x="3883660" y="2590799"/>
                    <a:pt x="4104640" y="2566669"/>
                    <a:pt x="4084320" y="2562859"/>
                  </a:cubicBezTo>
                  <a:cubicBezTo>
                    <a:pt x="4094480" y="2553969"/>
                    <a:pt x="4090670" y="2538729"/>
                    <a:pt x="4108450" y="2537459"/>
                  </a:cubicBezTo>
                  <a:cubicBezTo>
                    <a:pt x="4113530" y="2537459"/>
                    <a:pt x="4122420" y="2528569"/>
                    <a:pt x="4123690" y="2522219"/>
                  </a:cubicBezTo>
                  <a:cubicBezTo>
                    <a:pt x="4126230" y="2513329"/>
                    <a:pt x="4123690" y="2501899"/>
                    <a:pt x="4126230" y="2493009"/>
                  </a:cubicBezTo>
                  <a:cubicBezTo>
                    <a:pt x="4128770" y="2480309"/>
                    <a:pt x="4133850" y="2467609"/>
                    <a:pt x="4137660" y="2457449"/>
                  </a:cubicBezTo>
                  <a:cubicBezTo>
                    <a:pt x="4133850" y="2451099"/>
                    <a:pt x="4130040" y="2444749"/>
                    <a:pt x="4127500" y="2440939"/>
                  </a:cubicBezTo>
                  <a:cubicBezTo>
                    <a:pt x="4132580" y="2437129"/>
                    <a:pt x="4135120" y="2434589"/>
                    <a:pt x="4138930" y="2433319"/>
                  </a:cubicBezTo>
                  <a:cubicBezTo>
                    <a:pt x="4137660" y="2432049"/>
                    <a:pt x="4137660" y="2430779"/>
                    <a:pt x="4136390" y="2429509"/>
                  </a:cubicBezTo>
                  <a:cubicBezTo>
                    <a:pt x="4132580" y="2430779"/>
                    <a:pt x="4128770" y="2432049"/>
                    <a:pt x="4124960" y="2433319"/>
                  </a:cubicBezTo>
                  <a:cubicBezTo>
                    <a:pt x="4146550" y="2415539"/>
                    <a:pt x="4151630" y="2382519"/>
                    <a:pt x="4133850" y="2367279"/>
                  </a:cubicBezTo>
                  <a:cubicBezTo>
                    <a:pt x="4132580" y="2369819"/>
                    <a:pt x="4130040" y="2372359"/>
                    <a:pt x="4128770" y="2374899"/>
                  </a:cubicBezTo>
                  <a:cubicBezTo>
                    <a:pt x="4123690" y="2366009"/>
                    <a:pt x="4109720" y="2363469"/>
                    <a:pt x="4116070" y="2349499"/>
                  </a:cubicBezTo>
                  <a:cubicBezTo>
                    <a:pt x="4116070" y="2349499"/>
                    <a:pt x="4114800" y="2346959"/>
                    <a:pt x="4113530" y="2346959"/>
                  </a:cubicBezTo>
                  <a:cubicBezTo>
                    <a:pt x="4107180" y="2344419"/>
                    <a:pt x="4108450" y="2340609"/>
                    <a:pt x="4105910" y="2335529"/>
                  </a:cubicBezTo>
                  <a:cubicBezTo>
                    <a:pt x="4102100" y="2324099"/>
                    <a:pt x="4103370" y="2312669"/>
                    <a:pt x="4103370" y="2302509"/>
                  </a:cubicBezTo>
                  <a:lnTo>
                    <a:pt x="4103370" y="2256789"/>
                  </a:lnTo>
                  <a:cubicBezTo>
                    <a:pt x="4103370" y="2246629"/>
                    <a:pt x="4108450" y="2241549"/>
                    <a:pt x="4118610" y="2244089"/>
                  </a:cubicBezTo>
                  <a:cubicBezTo>
                    <a:pt x="4118610" y="2244089"/>
                    <a:pt x="4119880" y="2242819"/>
                    <a:pt x="4121150" y="2242819"/>
                  </a:cubicBezTo>
                  <a:cubicBezTo>
                    <a:pt x="4117340" y="2240279"/>
                    <a:pt x="4114800" y="2239009"/>
                    <a:pt x="4112260" y="2236469"/>
                  </a:cubicBezTo>
                  <a:cubicBezTo>
                    <a:pt x="4112260" y="2235199"/>
                    <a:pt x="4113530" y="2233929"/>
                    <a:pt x="4113530" y="2232659"/>
                  </a:cubicBezTo>
                  <a:cubicBezTo>
                    <a:pt x="4122420" y="2235199"/>
                    <a:pt x="4131310" y="2239009"/>
                    <a:pt x="4137660" y="2241549"/>
                  </a:cubicBezTo>
                  <a:cubicBezTo>
                    <a:pt x="4145280" y="2231389"/>
                    <a:pt x="4151630" y="2223769"/>
                    <a:pt x="4156710" y="2218689"/>
                  </a:cubicBezTo>
                  <a:lnTo>
                    <a:pt x="4156710" y="2195829"/>
                  </a:lnTo>
                  <a:cubicBezTo>
                    <a:pt x="4154170" y="2195829"/>
                    <a:pt x="4150360" y="2197099"/>
                    <a:pt x="4146550" y="2197099"/>
                  </a:cubicBezTo>
                  <a:cubicBezTo>
                    <a:pt x="4144010" y="2190749"/>
                    <a:pt x="4142740" y="2184399"/>
                    <a:pt x="4140200" y="2175509"/>
                  </a:cubicBezTo>
                  <a:cubicBezTo>
                    <a:pt x="4146550" y="2179319"/>
                    <a:pt x="4149090" y="2181859"/>
                    <a:pt x="4151630" y="2183129"/>
                  </a:cubicBezTo>
                  <a:cubicBezTo>
                    <a:pt x="4154170" y="2181859"/>
                    <a:pt x="4157980" y="2180589"/>
                    <a:pt x="4161790" y="2178049"/>
                  </a:cubicBezTo>
                  <a:cubicBezTo>
                    <a:pt x="4160520" y="2176779"/>
                    <a:pt x="4159250" y="2175509"/>
                    <a:pt x="4159250" y="2174239"/>
                  </a:cubicBezTo>
                  <a:cubicBezTo>
                    <a:pt x="4155440" y="2174239"/>
                    <a:pt x="4151630" y="2172969"/>
                    <a:pt x="4150360" y="2172969"/>
                  </a:cubicBezTo>
                  <a:cubicBezTo>
                    <a:pt x="4152900" y="2165349"/>
                    <a:pt x="4157980" y="2157729"/>
                    <a:pt x="4155440" y="2153919"/>
                  </a:cubicBezTo>
                  <a:cubicBezTo>
                    <a:pt x="4149090" y="2137409"/>
                    <a:pt x="4155440" y="2124709"/>
                    <a:pt x="4161790" y="2110739"/>
                  </a:cubicBezTo>
                  <a:cubicBezTo>
                    <a:pt x="4163060" y="2106929"/>
                    <a:pt x="4161790" y="2103119"/>
                    <a:pt x="4161790" y="2099309"/>
                  </a:cubicBezTo>
                  <a:cubicBezTo>
                    <a:pt x="4163060" y="2082799"/>
                    <a:pt x="4164330" y="2067559"/>
                    <a:pt x="4165599" y="2044699"/>
                  </a:cubicBezTo>
                  <a:cubicBezTo>
                    <a:pt x="4160519" y="2042159"/>
                    <a:pt x="4152899" y="2035809"/>
                    <a:pt x="4144009" y="2030729"/>
                  </a:cubicBezTo>
                  <a:cubicBezTo>
                    <a:pt x="4136389" y="2026919"/>
                    <a:pt x="4128769" y="2025649"/>
                    <a:pt x="4121149" y="2023109"/>
                  </a:cubicBezTo>
                  <a:cubicBezTo>
                    <a:pt x="4117340" y="2021839"/>
                    <a:pt x="4112259" y="2023109"/>
                    <a:pt x="4108449" y="2021839"/>
                  </a:cubicBezTo>
                  <a:cubicBezTo>
                    <a:pt x="4076699" y="2018029"/>
                    <a:pt x="4043679" y="2012949"/>
                    <a:pt x="4011929" y="2009139"/>
                  </a:cubicBezTo>
                  <a:cubicBezTo>
                    <a:pt x="3985259" y="2005329"/>
                    <a:pt x="3958589" y="2001519"/>
                    <a:pt x="3933189" y="1997709"/>
                  </a:cubicBezTo>
                  <a:cubicBezTo>
                    <a:pt x="3926839" y="1996439"/>
                    <a:pt x="3920489" y="1993899"/>
                    <a:pt x="3912869" y="1993899"/>
                  </a:cubicBezTo>
                  <a:cubicBezTo>
                    <a:pt x="3896359" y="1992629"/>
                    <a:pt x="3878579" y="1992629"/>
                    <a:pt x="3862069" y="1992629"/>
                  </a:cubicBezTo>
                  <a:cubicBezTo>
                    <a:pt x="3853179" y="1992629"/>
                    <a:pt x="3845559" y="1992629"/>
                    <a:pt x="3836669" y="1991359"/>
                  </a:cubicBezTo>
                  <a:cubicBezTo>
                    <a:pt x="3821429" y="1990089"/>
                    <a:pt x="3806189" y="1987549"/>
                    <a:pt x="3790949" y="1986279"/>
                  </a:cubicBezTo>
                  <a:lnTo>
                    <a:pt x="3790949" y="1982469"/>
                  </a:lnTo>
                  <a:cubicBezTo>
                    <a:pt x="3829049" y="1979929"/>
                    <a:pt x="3868419" y="1976119"/>
                    <a:pt x="3907789" y="1983739"/>
                  </a:cubicBezTo>
                  <a:cubicBezTo>
                    <a:pt x="3906519" y="1979929"/>
                    <a:pt x="3905249" y="1976119"/>
                    <a:pt x="3903979" y="1973579"/>
                  </a:cubicBezTo>
                  <a:cubicBezTo>
                    <a:pt x="3912869" y="1972309"/>
                    <a:pt x="3919219" y="1964689"/>
                    <a:pt x="3928109" y="1973579"/>
                  </a:cubicBezTo>
                  <a:cubicBezTo>
                    <a:pt x="3929379" y="1974849"/>
                    <a:pt x="3936999" y="1971039"/>
                    <a:pt x="3942079" y="1969769"/>
                  </a:cubicBezTo>
                  <a:lnTo>
                    <a:pt x="3942079" y="1967229"/>
                  </a:lnTo>
                  <a:lnTo>
                    <a:pt x="3930649" y="1967229"/>
                  </a:lnTo>
                  <a:cubicBezTo>
                    <a:pt x="3943349" y="1957069"/>
                    <a:pt x="3952240" y="1948179"/>
                    <a:pt x="3961129" y="1941829"/>
                  </a:cubicBezTo>
                  <a:cubicBezTo>
                    <a:pt x="3968749" y="1943099"/>
                    <a:pt x="3976369" y="1944369"/>
                    <a:pt x="3981449" y="1945639"/>
                  </a:cubicBezTo>
                  <a:cubicBezTo>
                    <a:pt x="3982719" y="1921509"/>
                    <a:pt x="3962399" y="1920239"/>
                    <a:pt x="3947159" y="1910079"/>
                  </a:cubicBezTo>
                  <a:cubicBezTo>
                    <a:pt x="3953509" y="1906269"/>
                    <a:pt x="3957319" y="1902459"/>
                    <a:pt x="3962399" y="1901189"/>
                  </a:cubicBezTo>
                  <a:cubicBezTo>
                    <a:pt x="3976369" y="1897379"/>
                    <a:pt x="3994149" y="1907539"/>
                    <a:pt x="4003040" y="1885949"/>
                  </a:cubicBezTo>
                  <a:cubicBezTo>
                    <a:pt x="4004310" y="1884679"/>
                    <a:pt x="4008119" y="1884679"/>
                    <a:pt x="4014469" y="1882139"/>
                  </a:cubicBezTo>
                  <a:cubicBezTo>
                    <a:pt x="4010660" y="1878329"/>
                    <a:pt x="4006849" y="1875789"/>
                    <a:pt x="4004310" y="1873249"/>
                  </a:cubicBezTo>
                  <a:cubicBezTo>
                    <a:pt x="4006850" y="1871979"/>
                    <a:pt x="4010660" y="1870709"/>
                    <a:pt x="4010660" y="1870709"/>
                  </a:cubicBezTo>
                  <a:cubicBezTo>
                    <a:pt x="4019550" y="1877059"/>
                    <a:pt x="4025900" y="1882139"/>
                    <a:pt x="4033519" y="1887219"/>
                  </a:cubicBezTo>
                  <a:cubicBezTo>
                    <a:pt x="4034790" y="1885949"/>
                    <a:pt x="4036060" y="1884679"/>
                    <a:pt x="4037329" y="1882139"/>
                  </a:cubicBezTo>
                  <a:cubicBezTo>
                    <a:pt x="4033519" y="1877059"/>
                    <a:pt x="4030979" y="1871979"/>
                    <a:pt x="4027169" y="1866899"/>
                  </a:cubicBezTo>
                  <a:cubicBezTo>
                    <a:pt x="4043679" y="1855469"/>
                    <a:pt x="4044949" y="1849119"/>
                    <a:pt x="4032249" y="1817369"/>
                  </a:cubicBezTo>
                  <a:cubicBezTo>
                    <a:pt x="4041140" y="1816099"/>
                    <a:pt x="4050029" y="1813559"/>
                    <a:pt x="4057649" y="1812289"/>
                  </a:cubicBezTo>
                  <a:cubicBezTo>
                    <a:pt x="4058919" y="1803399"/>
                    <a:pt x="4063999" y="1794509"/>
                    <a:pt x="4062729" y="1786889"/>
                  </a:cubicBezTo>
                  <a:cubicBezTo>
                    <a:pt x="4058919" y="1764029"/>
                    <a:pt x="4081779" y="1753869"/>
                    <a:pt x="4086859" y="1734819"/>
                  </a:cubicBezTo>
                  <a:cubicBezTo>
                    <a:pt x="4086859" y="1733549"/>
                    <a:pt x="4091939" y="1732279"/>
                    <a:pt x="4093209" y="1733549"/>
                  </a:cubicBezTo>
                  <a:cubicBezTo>
                    <a:pt x="4104639" y="1737359"/>
                    <a:pt x="4108449" y="1728469"/>
                    <a:pt x="4112259" y="1722119"/>
                  </a:cubicBezTo>
                  <a:cubicBezTo>
                    <a:pt x="4113529" y="1719579"/>
                    <a:pt x="4114799" y="1717039"/>
                    <a:pt x="4116069" y="1715769"/>
                  </a:cubicBezTo>
                  <a:cubicBezTo>
                    <a:pt x="4127499" y="1709419"/>
                    <a:pt x="4138929" y="1704339"/>
                    <a:pt x="4151629" y="1697989"/>
                  </a:cubicBezTo>
                  <a:cubicBezTo>
                    <a:pt x="4138929" y="1678939"/>
                    <a:pt x="4122419" y="1687829"/>
                    <a:pt x="4108449" y="1685289"/>
                  </a:cubicBezTo>
                  <a:lnTo>
                    <a:pt x="4108449" y="1680209"/>
                  </a:lnTo>
                  <a:cubicBezTo>
                    <a:pt x="4117339" y="1678939"/>
                    <a:pt x="4126229" y="1677669"/>
                    <a:pt x="4136389" y="1676399"/>
                  </a:cubicBezTo>
                  <a:cubicBezTo>
                    <a:pt x="4130039" y="1675129"/>
                    <a:pt x="4124959" y="1673859"/>
                    <a:pt x="4119879" y="1672589"/>
                  </a:cubicBezTo>
                  <a:cubicBezTo>
                    <a:pt x="4126229" y="1666239"/>
                    <a:pt x="4131309" y="1659889"/>
                    <a:pt x="4137659" y="1654809"/>
                  </a:cubicBezTo>
                  <a:cubicBezTo>
                    <a:pt x="4138929" y="1653539"/>
                    <a:pt x="4142739" y="1652269"/>
                    <a:pt x="4144009" y="1652269"/>
                  </a:cubicBezTo>
                  <a:cubicBezTo>
                    <a:pt x="4147819" y="1653539"/>
                    <a:pt x="4151629" y="1657349"/>
                    <a:pt x="4154169" y="1659889"/>
                  </a:cubicBezTo>
                  <a:cubicBezTo>
                    <a:pt x="4155439" y="1656079"/>
                    <a:pt x="4156709" y="1650999"/>
                    <a:pt x="4159249" y="1647189"/>
                  </a:cubicBezTo>
                  <a:cubicBezTo>
                    <a:pt x="4164329" y="1640839"/>
                    <a:pt x="4170679" y="1635759"/>
                    <a:pt x="4175759" y="1630679"/>
                  </a:cubicBezTo>
                  <a:cubicBezTo>
                    <a:pt x="4182109" y="1638299"/>
                    <a:pt x="4188459" y="1645919"/>
                    <a:pt x="4194809" y="1654809"/>
                  </a:cubicBezTo>
                  <a:cubicBezTo>
                    <a:pt x="4196079" y="1654809"/>
                    <a:pt x="4197349" y="1653539"/>
                    <a:pt x="4197349" y="1653539"/>
                  </a:cubicBezTo>
                  <a:cubicBezTo>
                    <a:pt x="4196079" y="1640839"/>
                    <a:pt x="4196079" y="1628139"/>
                    <a:pt x="4194809" y="1615439"/>
                  </a:cubicBezTo>
                  <a:cubicBezTo>
                    <a:pt x="4199889" y="1616709"/>
                    <a:pt x="4203699" y="1616709"/>
                    <a:pt x="4207509" y="1617979"/>
                  </a:cubicBezTo>
                  <a:cubicBezTo>
                    <a:pt x="4208779" y="1616709"/>
                    <a:pt x="4208779" y="1615439"/>
                    <a:pt x="4210049" y="1615439"/>
                  </a:cubicBezTo>
                  <a:cubicBezTo>
                    <a:pt x="4206239" y="1614169"/>
                    <a:pt x="4203699" y="1612899"/>
                    <a:pt x="4199889" y="1611629"/>
                  </a:cubicBezTo>
                  <a:cubicBezTo>
                    <a:pt x="4206239" y="1604009"/>
                    <a:pt x="4210049" y="1598929"/>
                    <a:pt x="4211319" y="1597659"/>
                  </a:cubicBezTo>
                  <a:lnTo>
                    <a:pt x="4211319" y="1573529"/>
                  </a:lnTo>
                  <a:cubicBezTo>
                    <a:pt x="4208779" y="1572259"/>
                    <a:pt x="4206239" y="1569719"/>
                    <a:pt x="4202429" y="1568449"/>
                  </a:cubicBezTo>
                  <a:cubicBezTo>
                    <a:pt x="4199889" y="1567179"/>
                    <a:pt x="4197349" y="1565909"/>
                    <a:pt x="4194809" y="1565909"/>
                  </a:cubicBezTo>
                  <a:cubicBezTo>
                    <a:pt x="4197349" y="1563369"/>
                    <a:pt x="4202429" y="1559559"/>
                    <a:pt x="4203699" y="1559559"/>
                  </a:cubicBezTo>
                  <a:cubicBezTo>
                    <a:pt x="4212589" y="1564639"/>
                    <a:pt x="4210049" y="1550669"/>
                    <a:pt x="4215129" y="1551939"/>
                  </a:cubicBezTo>
                  <a:cubicBezTo>
                    <a:pt x="4215129" y="1548129"/>
                    <a:pt x="4215129" y="1540509"/>
                    <a:pt x="4213859" y="1540509"/>
                  </a:cubicBezTo>
                  <a:cubicBezTo>
                    <a:pt x="4197349" y="1534159"/>
                    <a:pt x="4199889" y="1520189"/>
                    <a:pt x="4196079" y="1511299"/>
                  </a:cubicBezTo>
                  <a:close/>
                  <a:moveTo>
                    <a:pt x="234949" y="990600"/>
                  </a:moveTo>
                  <a:lnTo>
                    <a:pt x="271779" y="990600"/>
                  </a:lnTo>
                  <a:cubicBezTo>
                    <a:pt x="262889" y="1002030"/>
                    <a:pt x="241299" y="1002030"/>
                    <a:pt x="234949" y="990600"/>
                  </a:cubicBezTo>
                  <a:close/>
                  <a:moveTo>
                    <a:pt x="488949" y="1507490"/>
                  </a:moveTo>
                  <a:lnTo>
                    <a:pt x="488949" y="1502410"/>
                  </a:lnTo>
                  <a:cubicBezTo>
                    <a:pt x="505459" y="1501140"/>
                    <a:pt x="523239" y="1499870"/>
                    <a:pt x="539749" y="1499870"/>
                  </a:cubicBezTo>
                  <a:cubicBezTo>
                    <a:pt x="521969" y="1499870"/>
                    <a:pt x="506729" y="1515110"/>
                    <a:pt x="488949" y="1507490"/>
                  </a:cubicBezTo>
                  <a:close/>
                  <a:moveTo>
                    <a:pt x="182879" y="2123440"/>
                  </a:moveTo>
                  <a:cubicBezTo>
                    <a:pt x="190499" y="2115820"/>
                    <a:pt x="196849" y="2110740"/>
                    <a:pt x="199389" y="2106930"/>
                  </a:cubicBezTo>
                  <a:cubicBezTo>
                    <a:pt x="205739" y="2112010"/>
                    <a:pt x="209549" y="2115820"/>
                    <a:pt x="213359" y="2119630"/>
                  </a:cubicBezTo>
                  <a:cubicBezTo>
                    <a:pt x="204469" y="2119630"/>
                    <a:pt x="195579" y="2120900"/>
                    <a:pt x="182879" y="2123440"/>
                  </a:cubicBezTo>
                  <a:close/>
                  <a:moveTo>
                    <a:pt x="271779" y="2117090"/>
                  </a:moveTo>
                  <a:lnTo>
                    <a:pt x="238759" y="2117090"/>
                  </a:lnTo>
                  <a:cubicBezTo>
                    <a:pt x="237489" y="2117090"/>
                    <a:pt x="236219" y="2112010"/>
                    <a:pt x="233679" y="2108200"/>
                  </a:cubicBezTo>
                  <a:cubicBezTo>
                    <a:pt x="248919" y="2109470"/>
                    <a:pt x="260349" y="2110740"/>
                    <a:pt x="271779" y="2112010"/>
                  </a:cubicBezTo>
                  <a:lnTo>
                    <a:pt x="271779" y="2117090"/>
                  </a:lnTo>
                  <a:close/>
                  <a:moveTo>
                    <a:pt x="280669" y="2115820"/>
                  </a:moveTo>
                  <a:cubicBezTo>
                    <a:pt x="279399" y="2114550"/>
                    <a:pt x="279399" y="2113280"/>
                    <a:pt x="278129" y="2113280"/>
                  </a:cubicBezTo>
                  <a:cubicBezTo>
                    <a:pt x="283209" y="2109470"/>
                    <a:pt x="289559" y="2106930"/>
                    <a:pt x="294639" y="2103120"/>
                  </a:cubicBezTo>
                  <a:cubicBezTo>
                    <a:pt x="298449" y="2099310"/>
                    <a:pt x="299719" y="2092960"/>
                    <a:pt x="303529" y="2086610"/>
                  </a:cubicBezTo>
                  <a:cubicBezTo>
                    <a:pt x="313689" y="2106930"/>
                    <a:pt x="335279" y="2100580"/>
                    <a:pt x="354329" y="2105660"/>
                  </a:cubicBezTo>
                  <a:cubicBezTo>
                    <a:pt x="328929" y="2108200"/>
                    <a:pt x="304799" y="2112010"/>
                    <a:pt x="280669" y="2115820"/>
                  </a:cubicBezTo>
                  <a:close/>
                  <a:moveTo>
                    <a:pt x="114299" y="2428240"/>
                  </a:moveTo>
                  <a:cubicBezTo>
                    <a:pt x="115569" y="2428240"/>
                    <a:pt x="115569" y="2428240"/>
                    <a:pt x="114299" y="2428240"/>
                  </a:cubicBezTo>
                  <a:close/>
                  <a:moveTo>
                    <a:pt x="345439" y="2609850"/>
                  </a:moveTo>
                  <a:cubicBezTo>
                    <a:pt x="344169" y="2600960"/>
                    <a:pt x="342899" y="2594610"/>
                    <a:pt x="341629" y="2585720"/>
                  </a:cubicBezTo>
                  <a:cubicBezTo>
                    <a:pt x="350519" y="2588260"/>
                    <a:pt x="355599" y="2589530"/>
                    <a:pt x="360679" y="2592070"/>
                  </a:cubicBezTo>
                  <a:cubicBezTo>
                    <a:pt x="355599" y="2597150"/>
                    <a:pt x="351789" y="2602230"/>
                    <a:pt x="345439" y="2609850"/>
                  </a:cubicBezTo>
                  <a:close/>
                  <a:moveTo>
                    <a:pt x="636269" y="1050290"/>
                  </a:moveTo>
                  <a:cubicBezTo>
                    <a:pt x="627379" y="1051560"/>
                    <a:pt x="618489" y="1055370"/>
                    <a:pt x="610869" y="1055370"/>
                  </a:cubicBezTo>
                  <a:cubicBezTo>
                    <a:pt x="601979" y="1056640"/>
                    <a:pt x="593089" y="1055370"/>
                    <a:pt x="582929" y="1055370"/>
                  </a:cubicBezTo>
                  <a:cubicBezTo>
                    <a:pt x="581659" y="1054100"/>
                    <a:pt x="580389" y="1050290"/>
                    <a:pt x="579119" y="1046480"/>
                  </a:cubicBezTo>
                  <a:cubicBezTo>
                    <a:pt x="588009" y="1043940"/>
                    <a:pt x="596899" y="1040130"/>
                    <a:pt x="607059" y="1037590"/>
                  </a:cubicBezTo>
                  <a:cubicBezTo>
                    <a:pt x="607059" y="1041400"/>
                    <a:pt x="605789" y="1043940"/>
                    <a:pt x="605789" y="1047750"/>
                  </a:cubicBezTo>
                  <a:cubicBezTo>
                    <a:pt x="617219" y="1040130"/>
                    <a:pt x="627379" y="1041400"/>
                    <a:pt x="636269" y="1050290"/>
                  </a:cubicBezTo>
                  <a:cubicBezTo>
                    <a:pt x="650239" y="1040130"/>
                    <a:pt x="652779" y="1041400"/>
                    <a:pt x="656589" y="1062990"/>
                  </a:cubicBezTo>
                  <a:cubicBezTo>
                    <a:pt x="648969" y="1057910"/>
                    <a:pt x="642619" y="1054100"/>
                    <a:pt x="636269" y="1050290"/>
                  </a:cubicBezTo>
                  <a:close/>
                  <a:moveTo>
                    <a:pt x="684529" y="1047750"/>
                  </a:moveTo>
                  <a:cubicBezTo>
                    <a:pt x="687069" y="1045210"/>
                    <a:pt x="689609" y="1042670"/>
                    <a:pt x="690879" y="1040130"/>
                  </a:cubicBezTo>
                  <a:cubicBezTo>
                    <a:pt x="699769" y="1051560"/>
                    <a:pt x="699769" y="1051560"/>
                    <a:pt x="680719" y="1060450"/>
                  </a:cubicBezTo>
                  <a:lnTo>
                    <a:pt x="661669" y="1045210"/>
                  </a:lnTo>
                  <a:cubicBezTo>
                    <a:pt x="674369" y="1035050"/>
                    <a:pt x="681989" y="1035050"/>
                    <a:pt x="684529" y="1047750"/>
                  </a:cubicBezTo>
                  <a:close/>
                  <a:moveTo>
                    <a:pt x="694689" y="2744470"/>
                  </a:moveTo>
                  <a:cubicBezTo>
                    <a:pt x="695959" y="2743200"/>
                    <a:pt x="697229" y="2743200"/>
                    <a:pt x="698499" y="2741930"/>
                  </a:cubicBezTo>
                  <a:cubicBezTo>
                    <a:pt x="699769" y="2744470"/>
                    <a:pt x="702309" y="2747010"/>
                    <a:pt x="704849" y="2750820"/>
                  </a:cubicBezTo>
                  <a:cubicBezTo>
                    <a:pt x="702309" y="2750820"/>
                    <a:pt x="699769" y="2750820"/>
                    <a:pt x="697229" y="2752090"/>
                  </a:cubicBezTo>
                  <a:cubicBezTo>
                    <a:pt x="695959" y="2748280"/>
                    <a:pt x="695959" y="2745740"/>
                    <a:pt x="694689" y="2744470"/>
                  </a:cubicBezTo>
                  <a:close/>
                  <a:moveTo>
                    <a:pt x="772159" y="2735580"/>
                  </a:moveTo>
                  <a:cubicBezTo>
                    <a:pt x="773429" y="2739390"/>
                    <a:pt x="774699" y="2741930"/>
                    <a:pt x="777239" y="2744470"/>
                  </a:cubicBezTo>
                  <a:lnTo>
                    <a:pt x="773429" y="2744470"/>
                  </a:lnTo>
                  <a:cubicBezTo>
                    <a:pt x="773429" y="2741930"/>
                    <a:pt x="773429" y="2739390"/>
                    <a:pt x="772159" y="2735580"/>
                  </a:cubicBezTo>
                  <a:close/>
                  <a:moveTo>
                    <a:pt x="876299" y="3018790"/>
                  </a:moveTo>
                  <a:cubicBezTo>
                    <a:pt x="872489" y="3012440"/>
                    <a:pt x="869949" y="3007360"/>
                    <a:pt x="867409" y="3002280"/>
                  </a:cubicBezTo>
                  <a:lnTo>
                    <a:pt x="873759" y="2995930"/>
                  </a:lnTo>
                  <a:cubicBezTo>
                    <a:pt x="882649" y="3002280"/>
                    <a:pt x="883919" y="3012440"/>
                    <a:pt x="876299" y="3018790"/>
                  </a:cubicBezTo>
                  <a:close/>
                  <a:moveTo>
                    <a:pt x="1198879" y="3044190"/>
                  </a:moveTo>
                  <a:cubicBezTo>
                    <a:pt x="1193799" y="3041650"/>
                    <a:pt x="1188719" y="3040380"/>
                    <a:pt x="1183639" y="3037840"/>
                  </a:cubicBezTo>
                  <a:cubicBezTo>
                    <a:pt x="1188719" y="3032760"/>
                    <a:pt x="1193799" y="3027680"/>
                    <a:pt x="1197609" y="3025140"/>
                  </a:cubicBezTo>
                  <a:lnTo>
                    <a:pt x="1212849" y="3036570"/>
                  </a:lnTo>
                  <a:cubicBezTo>
                    <a:pt x="1209039" y="3039110"/>
                    <a:pt x="1203959" y="3041650"/>
                    <a:pt x="1198879" y="3044190"/>
                  </a:cubicBezTo>
                  <a:close/>
                  <a:moveTo>
                    <a:pt x="3445509" y="2828290"/>
                  </a:moveTo>
                  <a:cubicBezTo>
                    <a:pt x="3444239" y="2829560"/>
                    <a:pt x="3445509" y="2832100"/>
                    <a:pt x="3445509" y="2834640"/>
                  </a:cubicBezTo>
                  <a:lnTo>
                    <a:pt x="3426459" y="2838450"/>
                  </a:lnTo>
                  <a:cubicBezTo>
                    <a:pt x="3423919" y="2827020"/>
                    <a:pt x="3428999" y="2820670"/>
                    <a:pt x="3440429" y="2819400"/>
                  </a:cubicBezTo>
                  <a:cubicBezTo>
                    <a:pt x="3444239" y="2819400"/>
                    <a:pt x="3449319" y="2816860"/>
                    <a:pt x="3455669" y="2816860"/>
                  </a:cubicBezTo>
                  <a:cubicBezTo>
                    <a:pt x="3451859" y="2820670"/>
                    <a:pt x="3448049" y="2823210"/>
                    <a:pt x="3445509" y="2828290"/>
                  </a:cubicBezTo>
                  <a:close/>
                  <a:moveTo>
                    <a:pt x="3470909" y="2825750"/>
                  </a:moveTo>
                  <a:cubicBezTo>
                    <a:pt x="3465829" y="2824480"/>
                    <a:pt x="3462019" y="2820670"/>
                    <a:pt x="3458209" y="2818130"/>
                  </a:cubicBezTo>
                  <a:cubicBezTo>
                    <a:pt x="3463289" y="2811780"/>
                    <a:pt x="3467099" y="2807970"/>
                    <a:pt x="3469639" y="2804160"/>
                  </a:cubicBezTo>
                  <a:cubicBezTo>
                    <a:pt x="3474719" y="2810510"/>
                    <a:pt x="3479799" y="2815590"/>
                    <a:pt x="3484879" y="2823210"/>
                  </a:cubicBezTo>
                  <a:cubicBezTo>
                    <a:pt x="3481069" y="2824480"/>
                    <a:pt x="3475989" y="2825750"/>
                    <a:pt x="3470909" y="2825750"/>
                  </a:cubicBezTo>
                  <a:close/>
                  <a:moveTo>
                    <a:pt x="3604259" y="1967230"/>
                  </a:moveTo>
                  <a:cubicBezTo>
                    <a:pt x="3604259" y="1964690"/>
                    <a:pt x="3604259" y="1963420"/>
                    <a:pt x="3602989" y="1960880"/>
                  </a:cubicBezTo>
                  <a:lnTo>
                    <a:pt x="3629659" y="1957070"/>
                  </a:lnTo>
                  <a:cubicBezTo>
                    <a:pt x="3629659" y="1959610"/>
                    <a:pt x="3630929" y="1962150"/>
                    <a:pt x="3630929" y="1964690"/>
                  </a:cubicBezTo>
                  <a:cubicBezTo>
                    <a:pt x="3620769" y="1964690"/>
                    <a:pt x="3611879" y="1965960"/>
                    <a:pt x="3604259" y="1967230"/>
                  </a:cubicBezTo>
                  <a:close/>
                  <a:moveTo>
                    <a:pt x="3670299" y="1969770"/>
                  </a:moveTo>
                  <a:cubicBezTo>
                    <a:pt x="3662679" y="1969770"/>
                    <a:pt x="3653789" y="1969770"/>
                    <a:pt x="3646169" y="1967230"/>
                  </a:cubicBezTo>
                  <a:cubicBezTo>
                    <a:pt x="3642359" y="1965960"/>
                    <a:pt x="3641089" y="1960880"/>
                    <a:pt x="3637279" y="1958340"/>
                  </a:cubicBezTo>
                  <a:cubicBezTo>
                    <a:pt x="3638549" y="1957070"/>
                    <a:pt x="3638549" y="1955800"/>
                    <a:pt x="3639819" y="1954530"/>
                  </a:cubicBezTo>
                  <a:cubicBezTo>
                    <a:pt x="3651249" y="1957070"/>
                    <a:pt x="3661409" y="1958340"/>
                    <a:pt x="3671569" y="1960880"/>
                  </a:cubicBezTo>
                  <a:cubicBezTo>
                    <a:pt x="3670299" y="1964690"/>
                    <a:pt x="3670299" y="1968500"/>
                    <a:pt x="3670299" y="1969770"/>
                  </a:cubicBezTo>
                  <a:close/>
                  <a:moveTo>
                    <a:pt x="3727449" y="1968500"/>
                  </a:moveTo>
                  <a:cubicBezTo>
                    <a:pt x="3718559" y="1967230"/>
                    <a:pt x="3709669" y="1960880"/>
                    <a:pt x="3700779" y="1969770"/>
                  </a:cubicBezTo>
                  <a:cubicBezTo>
                    <a:pt x="3699509" y="1971040"/>
                    <a:pt x="3691889" y="1967230"/>
                    <a:pt x="3688079" y="1965960"/>
                  </a:cubicBezTo>
                  <a:cubicBezTo>
                    <a:pt x="3688079" y="1964690"/>
                    <a:pt x="3689349" y="1962150"/>
                    <a:pt x="3689349" y="1960880"/>
                  </a:cubicBezTo>
                  <a:lnTo>
                    <a:pt x="3731259" y="1960880"/>
                  </a:lnTo>
                  <a:cubicBezTo>
                    <a:pt x="3732529" y="1960880"/>
                    <a:pt x="3733799" y="1964690"/>
                    <a:pt x="3735069" y="1967230"/>
                  </a:cubicBezTo>
                  <a:cubicBezTo>
                    <a:pt x="3731259" y="1967230"/>
                    <a:pt x="3728719" y="1968500"/>
                    <a:pt x="3727449" y="1968500"/>
                  </a:cubicBezTo>
                  <a:close/>
                  <a:moveTo>
                    <a:pt x="3848099" y="2598420"/>
                  </a:moveTo>
                  <a:cubicBezTo>
                    <a:pt x="3846829" y="2599690"/>
                    <a:pt x="3846829" y="2600960"/>
                    <a:pt x="3846829" y="2599690"/>
                  </a:cubicBezTo>
                  <a:cubicBezTo>
                    <a:pt x="3845559" y="2599690"/>
                    <a:pt x="3845559" y="2598420"/>
                    <a:pt x="3848099" y="2598420"/>
                  </a:cubicBezTo>
                  <a:close/>
                  <a:moveTo>
                    <a:pt x="132079" y="2529840"/>
                  </a:moveTo>
                  <a:cubicBezTo>
                    <a:pt x="130809" y="2529840"/>
                    <a:pt x="130809" y="2531110"/>
                    <a:pt x="129539" y="2531110"/>
                  </a:cubicBezTo>
                  <a:cubicBezTo>
                    <a:pt x="129539" y="2531110"/>
                    <a:pt x="130809" y="2529840"/>
                    <a:pt x="132079" y="2529840"/>
                  </a:cubicBezTo>
                  <a:close/>
                  <a:moveTo>
                    <a:pt x="615949" y="2769870"/>
                  </a:moveTo>
                  <a:cubicBezTo>
                    <a:pt x="621029" y="2772410"/>
                    <a:pt x="626109" y="2774950"/>
                    <a:pt x="629919" y="2776220"/>
                  </a:cubicBezTo>
                  <a:cubicBezTo>
                    <a:pt x="612139" y="2786380"/>
                    <a:pt x="600709" y="2783840"/>
                    <a:pt x="589279" y="2766060"/>
                  </a:cubicBezTo>
                  <a:cubicBezTo>
                    <a:pt x="593089" y="2766060"/>
                    <a:pt x="595629" y="2764790"/>
                    <a:pt x="599439" y="2764790"/>
                  </a:cubicBezTo>
                  <a:cubicBezTo>
                    <a:pt x="604519" y="2766060"/>
                    <a:pt x="610869" y="2767330"/>
                    <a:pt x="615949" y="2769870"/>
                  </a:cubicBezTo>
                  <a:close/>
                  <a:moveTo>
                    <a:pt x="2835909" y="2874010"/>
                  </a:moveTo>
                  <a:cubicBezTo>
                    <a:pt x="2832099" y="2872740"/>
                    <a:pt x="2829559" y="2872740"/>
                    <a:pt x="2824479" y="2871470"/>
                  </a:cubicBezTo>
                  <a:cubicBezTo>
                    <a:pt x="2819399" y="2870200"/>
                    <a:pt x="2813049" y="2866390"/>
                    <a:pt x="2805429" y="2863850"/>
                  </a:cubicBezTo>
                  <a:cubicBezTo>
                    <a:pt x="2810509" y="2862580"/>
                    <a:pt x="2814319" y="2860040"/>
                    <a:pt x="2819399" y="2858770"/>
                  </a:cubicBezTo>
                  <a:cubicBezTo>
                    <a:pt x="2833369" y="2854960"/>
                    <a:pt x="2839719" y="2861310"/>
                    <a:pt x="2835909" y="2874010"/>
                  </a:cubicBezTo>
                  <a:close/>
                  <a:moveTo>
                    <a:pt x="2590799" y="2903220"/>
                  </a:moveTo>
                  <a:cubicBezTo>
                    <a:pt x="2598419" y="2904490"/>
                    <a:pt x="2607309" y="2904490"/>
                    <a:pt x="2616199" y="2905760"/>
                  </a:cubicBezTo>
                  <a:cubicBezTo>
                    <a:pt x="2612389" y="2918460"/>
                    <a:pt x="2602229" y="2914650"/>
                    <a:pt x="2594609" y="2913380"/>
                  </a:cubicBezTo>
                  <a:cubicBezTo>
                    <a:pt x="2592069" y="2913380"/>
                    <a:pt x="2589529" y="2908300"/>
                    <a:pt x="2586989" y="2905760"/>
                  </a:cubicBezTo>
                  <a:cubicBezTo>
                    <a:pt x="2588259" y="2904490"/>
                    <a:pt x="2589529" y="2903220"/>
                    <a:pt x="2590799" y="2903220"/>
                  </a:cubicBezTo>
                  <a:close/>
                  <a:moveTo>
                    <a:pt x="219709" y="2604770"/>
                  </a:moveTo>
                  <a:cubicBezTo>
                    <a:pt x="220979" y="2608580"/>
                    <a:pt x="222249" y="2611120"/>
                    <a:pt x="223519" y="2616200"/>
                  </a:cubicBezTo>
                  <a:cubicBezTo>
                    <a:pt x="215899" y="2616200"/>
                    <a:pt x="209549" y="2616200"/>
                    <a:pt x="203199" y="2614930"/>
                  </a:cubicBezTo>
                  <a:lnTo>
                    <a:pt x="203199" y="2606040"/>
                  </a:lnTo>
                  <a:cubicBezTo>
                    <a:pt x="208279" y="2606040"/>
                    <a:pt x="213359" y="2606040"/>
                    <a:pt x="219709" y="2604770"/>
                  </a:cubicBezTo>
                  <a:close/>
                  <a:moveTo>
                    <a:pt x="715009" y="2762250"/>
                  </a:moveTo>
                  <a:cubicBezTo>
                    <a:pt x="722629" y="2763520"/>
                    <a:pt x="730249" y="2763520"/>
                    <a:pt x="739139" y="2764790"/>
                  </a:cubicBezTo>
                  <a:cubicBezTo>
                    <a:pt x="734059" y="2769870"/>
                    <a:pt x="713739" y="2773680"/>
                    <a:pt x="709929" y="2769870"/>
                  </a:cubicBezTo>
                  <a:cubicBezTo>
                    <a:pt x="709929" y="2768600"/>
                    <a:pt x="708659" y="2766060"/>
                    <a:pt x="709929" y="2764790"/>
                  </a:cubicBezTo>
                  <a:cubicBezTo>
                    <a:pt x="711199" y="2763520"/>
                    <a:pt x="713739" y="2762250"/>
                    <a:pt x="715009" y="2762250"/>
                  </a:cubicBezTo>
                  <a:close/>
                </a:path>
              </a:pathLst>
            </a:custGeom>
            <a:solidFill>
              <a:srgbClr val="FFFFFF"/>
            </a:solidFill>
            <a:ln w="12700">
              <a:solidFill>
                <a:srgbClr val="000000"/>
              </a:solidFill>
            </a:ln>
          </p:spPr>
        </p:sp>
      </p:grpSp>
      <p:sp>
        <p:nvSpPr>
          <p:cNvPr name="Freeform 15" id="15"/>
          <p:cNvSpPr/>
          <p:nvPr/>
        </p:nvSpPr>
        <p:spPr>
          <a:xfrm flipH="false" flipV="false" rot="0">
            <a:off x="1200725" y="1255139"/>
            <a:ext cx="1431500" cy="489151"/>
          </a:xfrm>
          <a:custGeom>
            <a:avLst/>
            <a:gdLst/>
            <a:ahLst/>
            <a:cxnLst/>
            <a:rect r="r" b="b" t="t" l="l"/>
            <a:pathLst>
              <a:path h="489151" w="1431500">
                <a:moveTo>
                  <a:pt x="0" y="0"/>
                </a:moveTo>
                <a:lnTo>
                  <a:pt x="1431499" y="0"/>
                </a:lnTo>
                <a:lnTo>
                  <a:pt x="1431499" y="489152"/>
                </a:lnTo>
                <a:lnTo>
                  <a:pt x="0" y="489152"/>
                </a:lnTo>
                <a:lnTo>
                  <a:pt x="0" y="0"/>
                </a:lnTo>
                <a:close/>
              </a:path>
            </a:pathLst>
          </a:custGeom>
          <a:blipFill>
            <a:blip r:embed="rId5">
              <a:alphaModFix amt="75000"/>
            </a:blip>
            <a:stretch>
              <a:fillRect l="-36507" t="0" r="-36507" b="0"/>
            </a:stretch>
          </a:blipFill>
        </p:spPr>
      </p:sp>
      <p:sp>
        <p:nvSpPr>
          <p:cNvPr name="Freeform 16" id="16"/>
          <p:cNvSpPr/>
          <p:nvPr/>
        </p:nvSpPr>
        <p:spPr>
          <a:xfrm flipH="false" flipV="false" rot="-5400000">
            <a:off x="1758092" y="516754"/>
            <a:ext cx="1636512" cy="489151"/>
          </a:xfrm>
          <a:custGeom>
            <a:avLst/>
            <a:gdLst/>
            <a:ahLst/>
            <a:cxnLst/>
            <a:rect r="r" b="b" t="t" l="l"/>
            <a:pathLst>
              <a:path h="489151" w="1636512">
                <a:moveTo>
                  <a:pt x="0" y="0"/>
                </a:moveTo>
                <a:lnTo>
                  <a:pt x="1636512" y="0"/>
                </a:lnTo>
                <a:lnTo>
                  <a:pt x="1636512" y="489151"/>
                </a:lnTo>
                <a:lnTo>
                  <a:pt x="0" y="489151"/>
                </a:lnTo>
                <a:lnTo>
                  <a:pt x="0" y="0"/>
                </a:lnTo>
                <a:close/>
              </a:path>
            </a:pathLst>
          </a:custGeom>
          <a:blipFill>
            <a:blip r:embed="rId5">
              <a:alphaModFix amt="35000"/>
            </a:blip>
            <a:stretch>
              <a:fillRect l="-19406" t="0" r="-31934" b="0"/>
            </a:stretch>
          </a:blipFill>
        </p:spPr>
      </p:sp>
      <p:sp>
        <p:nvSpPr>
          <p:cNvPr name="Freeform 17" id="17"/>
          <p:cNvSpPr/>
          <p:nvPr/>
        </p:nvSpPr>
        <p:spPr>
          <a:xfrm flipH="true" flipV="false" rot="-5400000">
            <a:off x="455019" y="516754"/>
            <a:ext cx="1636512" cy="489151"/>
          </a:xfrm>
          <a:custGeom>
            <a:avLst/>
            <a:gdLst/>
            <a:ahLst/>
            <a:cxnLst/>
            <a:rect r="r" b="b" t="t" l="l"/>
            <a:pathLst>
              <a:path h="489151" w="1636512">
                <a:moveTo>
                  <a:pt x="1636513" y="0"/>
                </a:moveTo>
                <a:lnTo>
                  <a:pt x="0" y="0"/>
                </a:lnTo>
                <a:lnTo>
                  <a:pt x="0" y="489151"/>
                </a:lnTo>
                <a:lnTo>
                  <a:pt x="1636513" y="489151"/>
                </a:lnTo>
                <a:lnTo>
                  <a:pt x="1636513" y="0"/>
                </a:lnTo>
                <a:close/>
              </a:path>
            </a:pathLst>
          </a:custGeom>
          <a:blipFill>
            <a:blip r:embed="rId5">
              <a:alphaModFix amt="35000"/>
            </a:blip>
            <a:stretch>
              <a:fillRect l="-31934" t="0" r="-19406" b="0"/>
            </a:stretch>
          </a:blipFill>
        </p:spPr>
      </p:sp>
      <p:grpSp>
        <p:nvGrpSpPr>
          <p:cNvPr name="Group 18" id="18"/>
          <p:cNvGrpSpPr>
            <a:grpSpLocks noChangeAspect="true"/>
          </p:cNvGrpSpPr>
          <p:nvPr/>
        </p:nvGrpSpPr>
        <p:grpSpPr>
          <a:xfrm rot="0">
            <a:off x="1582823" y="2485076"/>
            <a:ext cx="7709699" cy="5655178"/>
            <a:chOff x="0" y="0"/>
            <a:chExt cx="4198620" cy="3079750"/>
          </a:xfrm>
        </p:grpSpPr>
        <p:sp>
          <p:nvSpPr>
            <p:cNvPr name="Freeform 19" id="19"/>
            <p:cNvSpPr/>
            <p:nvPr/>
          </p:nvSpPr>
          <p:spPr>
            <a:xfrm flipH="false" flipV="false" rot="0">
              <a:off x="-12699" y="-2540"/>
              <a:ext cx="4215129" cy="3083560"/>
            </a:xfrm>
            <a:custGeom>
              <a:avLst/>
              <a:gdLst/>
              <a:ahLst/>
              <a:cxnLst/>
              <a:rect r="r" b="b" t="t" l="l"/>
              <a:pathLst>
                <a:path h="3083560" w="4215129">
                  <a:moveTo>
                    <a:pt x="4196079" y="1511300"/>
                  </a:moveTo>
                  <a:cubicBezTo>
                    <a:pt x="4199889" y="1508760"/>
                    <a:pt x="4203699" y="1507490"/>
                    <a:pt x="4206239" y="1503680"/>
                  </a:cubicBezTo>
                  <a:cubicBezTo>
                    <a:pt x="4208779" y="1501140"/>
                    <a:pt x="4213859" y="1497330"/>
                    <a:pt x="4213859" y="1493520"/>
                  </a:cubicBezTo>
                  <a:cubicBezTo>
                    <a:pt x="4213859" y="1490980"/>
                    <a:pt x="4208779" y="1487170"/>
                    <a:pt x="4206239" y="1484630"/>
                  </a:cubicBezTo>
                  <a:lnTo>
                    <a:pt x="4194809" y="1473200"/>
                  </a:lnTo>
                  <a:cubicBezTo>
                    <a:pt x="4197349" y="1470660"/>
                    <a:pt x="4202429" y="1469390"/>
                    <a:pt x="4202429" y="1465580"/>
                  </a:cubicBezTo>
                  <a:cubicBezTo>
                    <a:pt x="4204969" y="1455420"/>
                    <a:pt x="4208779" y="1445260"/>
                    <a:pt x="4208779" y="1435100"/>
                  </a:cubicBezTo>
                  <a:cubicBezTo>
                    <a:pt x="4208779" y="1430020"/>
                    <a:pt x="4199889" y="1426210"/>
                    <a:pt x="4194809" y="1419860"/>
                  </a:cubicBezTo>
                  <a:cubicBezTo>
                    <a:pt x="4199889" y="1419860"/>
                    <a:pt x="4202429" y="1419860"/>
                    <a:pt x="4206239" y="1418590"/>
                  </a:cubicBezTo>
                  <a:lnTo>
                    <a:pt x="4206239" y="1414780"/>
                  </a:lnTo>
                  <a:lnTo>
                    <a:pt x="4194809" y="1414780"/>
                  </a:lnTo>
                  <a:cubicBezTo>
                    <a:pt x="4187189" y="1409700"/>
                    <a:pt x="4179569" y="1399540"/>
                    <a:pt x="4177029" y="1400810"/>
                  </a:cubicBezTo>
                  <a:cubicBezTo>
                    <a:pt x="4163059" y="1408430"/>
                    <a:pt x="4163059" y="1398270"/>
                    <a:pt x="4160519" y="1390650"/>
                  </a:cubicBezTo>
                  <a:cubicBezTo>
                    <a:pt x="4155439" y="1391920"/>
                    <a:pt x="4150359" y="1393190"/>
                    <a:pt x="4146549" y="1391920"/>
                  </a:cubicBezTo>
                  <a:cubicBezTo>
                    <a:pt x="4137659" y="1390650"/>
                    <a:pt x="4128769" y="1386840"/>
                    <a:pt x="4119879" y="1386840"/>
                  </a:cubicBezTo>
                  <a:cubicBezTo>
                    <a:pt x="4108449" y="1385570"/>
                    <a:pt x="4095749" y="1385570"/>
                    <a:pt x="4083049" y="1384300"/>
                  </a:cubicBezTo>
                  <a:cubicBezTo>
                    <a:pt x="4063999" y="1381760"/>
                    <a:pt x="4044949" y="1379220"/>
                    <a:pt x="4025899" y="1376680"/>
                  </a:cubicBezTo>
                  <a:cubicBezTo>
                    <a:pt x="4024629" y="1376680"/>
                    <a:pt x="4022089" y="1379220"/>
                    <a:pt x="4020819" y="1379220"/>
                  </a:cubicBezTo>
                  <a:cubicBezTo>
                    <a:pt x="4010659" y="1377950"/>
                    <a:pt x="4000499" y="1376680"/>
                    <a:pt x="3991609" y="1374140"/>
                  </a:cubicBezTo>
                  <a:cubicBezTo>
                    <a:pt x="3989069" y="1372870"/>
                    <a:pt x="3987799" y="1366520"/>
                    <a:pt x="3987799" y="1363980"/>
                  </a:cubicBezTo>
                  <a:cubicBezTo>
                    <a:pt x="4001769" y="1353820"/>
                    <a:pt x="4015740" y="1343660"/>
                    <a:pt x="4024629" y="1337310"/>
                  </a:cubicBezTo>
                  <a:cubicBezTo>
                    <a:pt x="4034789" y="1336040"/>
                    <a:pt x="4041139" y="1334770"/>
                    <a:pt x="4050029" y="1334770"/>
                  </a:cubicBezTo>
                  <a:cubicBezTo>
                    <a:pt x="4042409" y="1324610"/>
                    <a:pt x="4037329" y="1319530"/>
                    <a:pt x="4030979" y="1311910"/>
                  </a:cubicBezTo>
                  <a:cubicBezTo>
                    <a:pt x="4027169" y="1313180"/>
                    <a:pt x="4023359" y="1314450"/>
                    <a:pt x="4017009" y="1316990"/>
                  </a:cubicBezTo>
                  <a:cubicBezTo>
                    <a:pt x="4017009" y="1310640"/>
                    <a:pt x="4017009" y="1304290"/>
                    <a:pt x="4018279" y="1304290"/>
                  </a:cubicBezTo>
                  <a:cubicBezTo>
                    <a:pt x="4023359" y="1303020"/>
                    <a:pt x="4030979" y="1301750"/>
                    <a:pt x="4034789" y="1304290"/>
                  </a:cubicBezTo>
                  <a:cubicBezTo>
                    <a:pt x="4039869" y="1308100"/>
                    <a:pt x="4042409" y="1314450"/>
                    <a:pt x="4047489" y="1322070"/>
                  </a:cubicBezTo>
                  <a:cubicBezTo>
                    <a:pt x="4050029" y="1322070"/>
                    <a:pt x="4055109" y="1323340"/>
                    <a:pt x="4060189" y="1323340"/>
                  </a:cubicBezTo>
                  <a:cubicBezTo>
                    <a:pt x="4058919" y="1306830"/>
                    <a:pt x="4058919" y="1306830"/>
                    <a:pt x="4044949" y="1282700"/>
                  </a:cubicBezTo>
                  <a:cubicBezTo>
                    <a:pt x="4062729" y="1282700"/>
                    <a:pt x="4067809" y="1277620"/>
                    <a:pt x="4063999" y="1259840"/>
                  </a:cubicBezTo>
                  <a:cubicBezTo>
                    <a:pt x="4075429" y="1258570"/>
                    <a:pt x="4088129" y="1257300"/>
                    <a:pt x="4099559" y="1257300"/>
                  </a:cubicBezTo>
                  <a:cubicBezTo>
                    <a:pt x="4098289" y="1254760"/>
                    <a:pt x="4095749" y="1249680"/>
                    <a:pt x="4094479" y="1245870"/>
                  </a:cubicBezTo>
                  <a:cubicBezTo>
                    <a:pt x="4099559" y="1247140"/>
                    <a:pt x="4103369" y="1248410"/>
                    <a:pt x="4105909" y="1249680"/>
                  </a:cubicBezTo>
                  <a:cubicBezTo>
                    <a:pt x="4107179" y="1243330"/>
                    <a:pt x="4107179" y="1236980"/>
                    <a:pt x="4108449" y="1231900"/>
                  </a:cubicBezTo>
                  <a:cubicBezTo>
                    <a:pt x="4109719" y="1225550"/>
                    <a:pt x="4110989" y="1217930"/>
                    <a:pt x="4112259" y="1211580"/>
                  </a:cubicBezTo>
                  <a:cubicBezTo>
                    <a:pt x="4112259" y="1209040"/>
                    <a:pt x="4110989" y="1205230"/>
                    <a:pt x="4112259" y="1201420"/>
                  </a:cubicBezTo>
                  <a:cubicBezTo>
                    <a:pt x="4116069" y="1191260"/>
                    <a:pt x="4117339" y="1176020"/>
                    <a:pt x="4113529" y="1168400"/>
                  </a:cubicBezTo>
                  <a:cubicBezTo>
                    <a:pt x="4116069" y="1165860"/>
                    <a:pt x="4117339" y="1162050"/>
                    <a:pt x="4117339" y="1159510"/>
                  </a:cubicBezTo>
                  <a:cubicBezTo>
                    <a:pt x="4117339" y="1149350"/>
                    <a:pt x="4117339" y="1137920"/>
                    <a:pt x="4116069" y="1127760"/>
                  </a:cubicBezTo>
                  <a:cubicBezTo>
                    <a:pt x="4114799" y="1117600"/>
                    <a:pt x="4113529" y="1108710"/>
                    <a:pt x="4112259" y="1098550"/>
                  </a:cubicBezTo>
                  <a:cubicBezTo>
                    <a:pt x="4110989" y="1096010"/>
                    <a:pt x="4110989" y="1093470"/>
                    <a:pt x="4112259" y="1089660"/>
                  </a:cubicBezTo>
                  <a:cubicBezTo>
                    <a:pt x="4116069" y="1079500"/>
                    <a:pt x="4118609" y="1069340"/>
                    <a:pt x="4110989" y="1059180"/>
                  </a:cubicBezTo>
                  <a:cubicBezTo>
                    <a:pt x="4108449" y="1056640"/>
                    <a:pt x="4109719" y="1050290"/>
                    <a:pt x="4110989" y="1046480"/>
                  </a:cubicBezTo>
                  <a:cubicBezTo>
                    <a:pt x="4114799" y="1032510"/>
                    <a:pt x="4107179" y="1021080"/>
                    <a:pt x="4093209" y="1018540"/>
                  </a:cubicBezTo>
                  <a:lnTo>
                    <a:pt x="4088129" y="1018540"/>
                  </a:lnTo>
                  <a:cubicBezTo>
                    <a:pt x="4089399" y="1014730"/>
                    <a:pt x="4090669" y="1013460"/>
                    <a:pt x="4091939" y="1010920"/>
                  </a:cubicBezTo>
                  <a:cubicBezTo>
                    <a:pt x="4088129" y="1009650"/>
                    <a:pt x="4084319" y="1009650"/>
                    <a:pt x="4081779" y="1007110"/>
                  </a:cubicBezTo>
                  <a:cubicBezTo>
                    <a:pt x="4079239" y="1005840"/>
                    <a:pt x="4077969" y="1002030"/>
                    <a:pt x="4075429" y="1000760"/>
                  </a:cubicBezTo>
                  <a:cubicBezTo>
                    <a:pt x="4065269" y="995680"/>
                    <a:pt x="4053839" y="990600"/>
                    <a:pt x="4042409" y="985520"/>
                  </a:cubicBezTo>
                  <a:cubicBezTo>
                    <a:pt x="4038599" y="984250"/>
                    <a:pt x="4033519" y="984250"/>
                    <a:pt x="4029709" y="984250"/>
                  </a:cubicBezTo>
                  <a:cubicBezTo>
                    <a:pt x="4027169" y="985520"/>
                    <a:pt x="4025899" y="980440"/>
                    <a:pt x="4023359" y="980440"/>
                  </a:cubicBezTo>
                  <a:cubicBezTo>
                    <a:pt x="4005579" y="976630"/>
                    <a:pt x="3987799" y="974090"/>
                    <a:pt x="3970019" y="969010"/>
                  </a:cubicBezTo>
                  <a:cubicBezTo>
                    <a:pt x="3956049" y="963930"/>
                    <a:pt x="3939539" y="974090"/>
                    <a:pt x="3925569" y="963930"/>
                  </a:cubicBezTo>
                  <a:cubicBezTo>
                    <a:pt x="3924299" y="962660"/>
                    <a:pt x="3921759" y="965200"/>
                    <a:pt x="3920489" y="965200"/>
                  </a:cubicBezTo>
                  <a:cubicBezTo>
                    <a:pt x="3909059" y="962660"/>
                    <a:pt x="3898899" y="969010"/>
                    <a:pt x="3887469" y="965200"/>
                  </a:cubicBezTo>
                  <a:cubicBezTo>
                    <a:pt x="3876039" y="961390"/>
                    <a:pt x="3863339" y="960120"/>
                    <a:pt x="3858259" y="948690"/>
                  </a:cubicBezTo>
                  <a:cubicBezTo>
                    <a:pt x="3853179" y="937260"/>
                    <a:pt x="3849369" y="925830"/>
                    <a:pt x="3849369" y="914400"/>
                  </a:cubicBezTo>
                  <a:cubicBezTo>
                    <a:pt x="3850639" y="900430"/>
                    <a:pt x="3856989" y="885190"/>
                    <a:pt x="3832859" y="887730"/>
                  </a:cubicBezTo>
                  <a:cubicBezTo>
                    <a:pt x="3834129" y="885190"/>
                    <a:pt x="3834129" y="882650"/>
                    <a:pt x="3835399" y="881380"/>
                  </a:cubicBezTo>
                  <a:cubicBezTo>
                    <a:pt x="3761739" y="873760"/>
                    <a:pt x="3688079" y="867410"/>
                    <a:pt x="3615689" y="859790"/>
                  </a:cubicBezTo>
                  <a:cubicBezTo>
                    <a:pt x="3613149" y="850900"/>
                    <a:pt x="3610609" y="840740"/>
                    <a:pt x="3608069" y="826770"/>
                  </a:cubicBezTo>
                  <a:cubicBezTo>
                    <a:pt x="3622039" y="842010"/>
                    <a:pt x="3634739" y="850900"/>
                    <a:pt x="3652519" y="849630"/>
                  </a:cubicBezTo>
                  <a:cubicBezTo>
                    <a:pt x="3653789" y="839470"/>
                    <a:pt x="3652519" y="831850"/>
                    <a:pt x="3642359" y="825500"/>
                  </a:cubicBezTo>
                  <a:cubicBezTo>
                    <a:pt x="3641089" y="824230"/>
                    <a:pt x="3639819" y="819150"/>
                    <a:pt x="3641089" y="816610"/>
                  </a:cubicBezTo>
                  <a:cubicBezTo>
                    <a:pt x="3646169" y="803910"/>
                    <a:pt x="3651249" y="792480"/>
                    <a:pt x="3655059" y="781050"/>
                  </a:cubicBezTo>
                  <a:cubicBezTo>
                    <a:pt x="3660139" y="784860"/>
                    <a:pt x="3663949" y="787400"/>
                    <a:pt x="3669029" y="789940"/>
                  </a:cubicBezTo>
                  <a:lnTo>
                    <a:pt x="3671569" y="787400"/>
                  </a:lnTo>
                  <a:lnTo>
                    <a:pt x="3656329" y="764540"/>
                  </a:lnTo>
                  <a:cubicBezTo>
                    <a:pt x="3666489" y="767080"/>
                    <a:pt x="3675379" y="768350"/>
                    <a:pt x="3686809" y="770890"/>
                  </a:cubicBezTo>
                  <a:cubicBezTo>
                    <a:pt x="3682999" y="763270"/>
                    <a:pt x="3679189" y="758190"/>
                    <a:pt x="3679189" y="758190"/>
                  </a:cubicBezTo>
                  <a:cubicBezTo>
                    <a:pt x="3685539" y="753110"/>
                    <a:pt x="3691889" y="748030"/>
                    <a:pt x="3700779" y="741680"/>
                  </a:cubicBezTo>
                  <a:cubicBezTo>
                    <a:pt x="3700779" y="740410"/>
                    <a:pt x="3702049" y="732790"/>
                    <a:pt x="3705859" y="731520"/>
                  </a:cubicBezTo>
                  <a:cubicBezTo>
                    <a:pt x="3713479" y="727710"/>
                    <a:pt x="3716019" y="734060"/>
                    <a:pt x="3718559" y="740410"/>
                  </a:cubicBezTo>
                  <a:cubicBezTo>
                    <a:pt x="3719829" y="744220"/>
                    <a:pt x="3727449" y="745490"/>
                    <a:pt x="3732529" y="746760"/>
                  </a:cubicBezTo>
                  <a:cubicBezTo>
                    <a:pt x="3737609" y="748030"/>
                    <a:pt x="3743959" y="748030"/>
                    <a:pt x="3750309" y="746760"/>
                  </a:cubicBezTo>
                  <a:cubicBezTo>
                    <a:pt x="3760469" y="746760"/>
                    <a:pt x="3770629" y="745490"/>
                    <a:pt x="3784599" y="744220"/>
                  </a:cubicBezTo>
                  <a:cubicBezTo>
                    <a:pt x="3774440" y="741680"/>
                    <a:pt x="3766819" y="739140"/>
                    <a:pt x="3760469" y="737870"/>
                  </a:cubicBezTo>
                  <a:cubicBezTo>
                    <a:pt x="3760469" y="736600"/>
                    <a:pt x="3760469" y="735330"/>
                    <a:pt x="3759199" y="734060"/>
                  </a:cubicBezTo>
                  <a:cubicBezTo>
                    <a:pt x="3769359" y="731520"/>
                    <a:pt x="3779519" y="728980"/>
                    <a:pt x="3788409" y="726440"/>
                  </a:cubicBezTo>
                  <a:cubicBezTo>
                    <a:pt x="3798569" y="728980"/>
                    <a:pt x="3807459" y="732790"/>
                    <a:pt x="3815079" y="735330"/>
                  </a:cubicBezTo>
                  <a:cubicBezTo>
                    <a:pt x="3817619" y="758190"/>
                    <a:pt x="3832859" y="739140"/>
                    <a:pt x="3841749" y="741680"/>
                  </a:cubicBezTo>
                  <a:cubicBezTo>
                    <a:pt x="3839209" y="736600"/>
                    <a:pt x="3835399" y="731520"/>
                    <a:pt x="3831590" y="725170"/>
                  </a:cubicBezTo>
                  <a:cubicBezTo>
                    <a:pt x="3848099" y="727710"/>
                    <a:pt x="3864610" y="727710"/>
                    <a:pt x="3876040" y="740410"/>
                  </a:cubicBezTo>
                  <a:cubicBezTo>
                    <a:pt x="3877310" y="741680"/>
                    <a:pt x="3882390" y="740410"/>
                    <a:pt x="3884930" y="739140"/>
                  </a:cubicBezTo>
                  <a:cubicBezTo>
                    <a:pt x="3888740" y="740410"/>
                    <a:pt x="3895090" y="742950"/>
                    <a:pt x="3897630" y="741680"/>
                  </a:cubicBezTo>
                  <a:cubicBezTo>
                    <a:pt x="3901440" y="737870"/>
                    <a:pt x="3901440" y="731520"/>
                    <a:pt x="3905250" y="723900"/>
                  </a:cubicBezTo>
                  <a:cubicBezTo>
                    <a:pt x="3914140" y="739140"/>
                    <a:pt x="3923030" y="730250"/>
                    <a:pt x="3931920" y="723900"/>
                  </a:cubicBezTo>
                  <a:cubicBezTo>
                    <a:pt x="3930650" y="727710"/>
                    <a:pt x="3930650" y="730250"/>
                    <a:pt x="3930650" y="730250"/>
                  </a:cubicBezTo>
                  <a:cubicBezTo>
                    <a:pt x="3938270" y="734060"/>
                    <a:pt x="3944620" y="736600"/>
                    <a:pt x="3953510" y="740410"/>
                  </a:cubicBezTo>
                  <a:cubicBezTo>
                    <a:pt x="3959860" y="737870"/>
                    <a:pt x="3967480" y="728980"/>
                    <a:pt x="3978910" y="737870"/>
                  </a:cubicBezTo>
                  <a:cubicBezTo>
                    <a:pt x="3980180" y="739140"/>
                    <a:pt x="3985260" y="736600"/>
                    <a:pt x="3989069" y="736600"/>
                  </a:cubicBezTo>
                  <a:cubicBezTo>
                    <a:pt x="3992879" y="735330"/>
                    <a:pt x="3995419" y="735330"/>
                    <a:pt x="3996690" y="734060"/>
                  </a:cubicBezTo>
                  <a:cubicBezTo>
                    <a:pt x="3999230" y="725170"/>
                    <a:pt x="4000499" y="717550"/>
                    <a:pt x="4004310" y="709930"/>
                  </a:cubicBezTo>
                  <a:cubicBezTo>
                    <a:pt x="4008120" y="702310"/>
                    <a:pt x="4006850" y="694690"/>
                    <a:pt x="3999230" y="692150"/>
                  </a:cubicBezTo>
                  <a:cubicBezTo>
                    <a:pt x="3996690" y="690880"/>
                    <a:pt x="3994150" y="690880"/>
                    <a:pt x="3992880" y="689610"/>
                  </a:cubicBezTo>
                  <a:cubicBezTo>
                    <a:pt x="4004310" y="678180"/>
                    <a:pt x="4014470" y="670560"/>
                    <a:pt x="4030980" y="675640"/>
                  </a:cubicBezTo>
                  <a:cubicBezTo>
                    <a:pt x="4034790" y="676910"/>
                    <a:pt x="4039870" y="671830"/>
                    <a:pt x="4046220" y="668020"/>
                  </a:cubicBezTo>
                  <a:cubicBezTo>
                    <a:pt x="4042410" y="664210"/>
                    <a:pt x="4039870" y="662940"/>
                    <a:pt x="4037330" y="661670"/>
                  </a:cubicBezTo>
                  <a:cubicBezTo>
                    <a:pt x="4047490" y="640080"/>
                    <a:pt x="4064000" y="654050"/>
                    <a:pt x="4079240" y="654050"/>
                  </a:cubicBezTo>
                  <a:cubicBezTo>
                    <a:pt x="4074160" y="650240"/>
                    <a:pt x="4071619" y="646430"/>
                    <a:pt x="4069080" y="645160"/>
                  </a:cubicBezTo>
                  <a:cubicBezTo>
                    <a:pt x="4076700" y="641350"/>
                    <a:pt x="4084320" y="638810"/>
                    <a:pt x="4090670" y="635000"/>
                  </a:cubicBezTo>
                  <a:cubicBezTo>
                    <a:pt x="4091940" y="629920"/>
                    <a:pt x="4090670" y="624840"/>
                    <a:pt x="4091940" y="622300"/>
                  </a:cubicBezTo>
                  <a:cubicBezTo>
                    <a:pt x="4098290" y="612140"/>
                    <a:pt x="4094480" y="604520"/>
                    <a:pt x="4084320" y="599440"/>
                  </a:cubicBezTo>
                  <a:cubicBezTo>
                    <a:pt x="4080510" y="596900"/>
                    <a:pt x="4076700" y="591820"/>
                    <a:pt x="4074160" y="588010"/>
                  </a:cubicBezTo>
                  <a:cubicBezTo>
                    <a:pt x="4077970" y="588010"/>
                    <a:pt x="4083050" y="586740"/>
                    <a:pt x="4088130" y="586740"/>
                  </a:cubicBezTo>
                  <a:lnTo>
                    <a:pt x="4088130" y="571500"/>
                  </a:lnTo>
                  <a:cubicBezTo>
                    <a:pt x="4090670" y="571500"/>
                    <a:pt x="4093210" y="571500"/>
                    <a:pt x="4095750" y="572770"/>
                  </a:cubicBezTo>
                  <a:cubicBezTo>
                    <a:pt x="4097020" y="557530"/>
                    <a:pt x="4098290" y="542290"/>
                    <a:pt x="4100830" y="525780"/>
                  </a:cubicBezTo>
                  <a:cubicBezTo>
                    <a:pt x="4086860" y="518160"/>
                    <a:pt x="4094480" y="509270"/>
                    <a:pt x="4102100" y="497840"/>
                  </a:cubicBezTo>
                  <a:cubicBezTo>
                    <a:pt x="4102100" y="497840"/>
                    <a:pt x="4099560" y="496570"/>
                    <a:pt x="4097020" y="496570"/>
                  </a:cubicBezTo>
                  <a:cubicBezTo>
                    <a:pt x="4098290" y="491490"/>
                    <a:pt x="4100830" y="486410"/>
                    <a:pt x="4102100" y="481330"/>
                  </a:cubicBezTo>
                  <a:cubicBezTo>
                    <a:pt x="4104640" y="471170"/>
                    <a:pt x="4100830" y="469900"/>
                    <a:pt x="4089400" y="474980"/>
                  </a:cubicBezTo>
                  <a:cubicBezTo>
                    <a:pt x="4088130" y="472440"/>
                    <a:pt x="4086860" y="468630"/>
                    <a:pt x="4084320" y="466090"/>
                  </a:cubicBezTo>
                  <a:cubicBezTo>
                    <a:pt x="4083050" y="467360"/>
                    <a:pt x="4083050" y="468630"/>
                    <a:pt x="4081780" y="469900"/>
                  </a:cubicBezTo>
                  <a:cubicBezTo>
                    <a:pt x="4076700" y="468630"/>
                    <a:pt x="4072890" y="466090"/>
                    <a:pt x="4067810" y="464820"/>
                  </a:cubicBezTo>
                  <a:cubicBezTo>
                    <a:pt x="4042410" y="454660"/>
                    <a:pt x="4015740" y="457200"/>
                    <a:pt x="3990340" y="455930"/>
                  </a:cubicBezTo>
                  <a:cubicBezTo>
                    <a:pt x="3986530" y="455930"/>
                    <a:pt x="3981450" y="459740"/>
                    <a:pt x="3977640" y="459740"/>
                  </a:cubicBezTo>
                  <a:cubicBezTo>
                    <a:pt x="3962400" y="458470"/>
                    <a:pt x="3948430" y="453390"/>
                    <a:pt x="3934460" y="452120"/>
                  </a:cubicBezTo>
                  <a:cubicBezTo>
                    <a:pt x="3915410" y="450850"/>
                    <a:pt x="3896360" y="450850"/>
                    <a:pt x="3877310" y="450850"/>
                  </a:cubicBezTo>
                  <a:cubicBezTo>
                    <a:pt x="3863340" y="450850"/>
                    <a:pt x="3860800" y="443230"/>
                    <a:pt x="3862070" y="433070"/>
                  </a:cubicBezTo>
                  <a:cubicBezTo>
                    <a:pt x="3867150" y="429260"/>
                    <a:pt x="3872230" y="421640"/>
                    <a:pt x="3872230" y="420370"/>
                  </a:cubicBezTo>
                  <a:cubicBezTo>
                    <a:pt x="3855720" y="407670"/>
                    <a:pt x="3870960" y="398780"/>
                    <a:pt x="3874770" y="388620"/>
                  </a:cubicBezTo>
                  <a:cubicBezTo>
                    <a:pt x="3873500" y="363220"/>
                    <a:pt x="3872230" y="337820"/>
                    <a:pt x="3870960" y="311150"/>
                  </a:cubicBezTo>
                  <a:cubicBezTo>
                    <a:pt x="3873500" y="309880"/>
                    <a:pt x="3878580" y="308610"/>
                    <a:pt x="3882390" y="307340"/>
                  </a:cubicBezTo>
                  <a:cubicBezTo>
                    <a:pt x="3881120" y="303530"/>
                    <a:pt x="3878580" y="299720"/>
                    <a:pt x="3878580" y="295910"/>
                  </a:cubicBezTo>
                  <a:cubicBezTo>
                    <a:pt x="3882390" y="280670"/>
                    <a:pt x="3883660" y="265430"/>
                    <a:pt x="3867150" y="254000"/>
                  </a:cubicBezTo>
                  <a:cubicBezTo>
                    <a:pt x="3874770" y="248920"/>
                    <a:pt x="3881120" y="245110"/>
                    <a:pt x="3888740" y="240030"/>
                  </a:cubicBezTo>
                  <a:cubicBezTo>
                    <a:pt x="3887470" y="238760"/>
                    <a:pt x="3886200" y="236220"/>
                    <a:pt x="3886200" y="234950"/>
                  </a:cubicBezTo>
                  <a:cubicBezTo>
                    <a:pt x="3886200" y="233680"/>
                    <a:pt x="3884930" y="233680"/>
                    <a:pt x="3883660" y="233680"/>
                  </a:cubicBezTo>
                  <a:cubicBezTo>
                    <a:pt x="3870960" y="233680"/>
                    <a:pt x="3865880" y="231140"/>
                    <a:pt x="3864610" y="218440"/>
                  </a:cubicBezTo>
                  <a:cubicBezTo>
                    <a:pt x="3864610" y="215900"/>
                    <a:pt x="3864610" y="212090"/>
                    <a:pt x="3867150" y="209550"/>
                  </a:cubicBezTo>
                  <a:cubicBezTo>
                    <a:pt x="3872230" y="205740"/>
                    <a:pt x="3877310" y="201930"/>
                    <a:pt x="3883660" y="199390"/>
                  </a:cubicBezTo>
                  <a:cubicBezTo>
                    <a:pt x="3886200" y="198120"/>
                    <a:pt x="3891280" y="199390"/>
                    <a:pt x="3893820" y="200660"/>
                  </a:cubicBezTo>
                  <a:cubicBezTo>
                    <a:pt x="3907790" y="208280"/>
                    <a:pt x="3909060" y="208280"/>
                    <a:pt x="3911600" y="191770"/>
                  </a:cubicBezTo>
                  <a:cubicBezTo>
                    <a:pt x="3914140" y="193040"/>
                    <a:pt x="3916680" y="194310"/>
                    <a:pt x="3920490" y="195580"/>
                  </a:cubicBezTo>
                  <a:cubicBezTo>
                    <a:pt x="3919220" y="190500"/>
                    <a:pt x="3919220" y="186690"/>
                    <a:pt x="3916680" y="182880"/>
                  </a:cubicBezTo>
                  <a:cubicBezTo>
                    <a:pt x="3916680" y="181610"/>
                    <a:pt x="3914140" y="180340"/>
                    <a:pt x="3911600" y="179070"/>
                  </a:cubicBezTo>
                  <a:cubicBezTo>
                    <a:pt x="3914140" y="177800"/>
                    <a:pt x="3916680" y="175260"/>
                    <a:pt x="3919220" y="176530"/>
                  </a:cubicBezTo>
                  <a:cubicBezTo>
                    <a:pt x="3931920" y="180340"/>
                    <a:pt x="3939540" y="171450"/>
                    <a:pt x="3948430" y="166370"/>
                  </a:cubicBezTo>
                  <a:cubicBezTo>
                    <a:pt x="3940810" y="156210"/>
                    <a:pt x="3933190" y="147320"/>
                    <a:pt x="3926840" y="137160"/>
                  </a:cubicBezTo>
                  <a:cubicBezTo>
                    <a:pt x="3937000" y="132080"/>
                    <a:pt x="3944620" y="129540"/>
                    <a:pt x="3952240" y="125730"/>
                  </a:cubicBezTo>
                  <a:cubicBezTo>
                    <a:pt x="3935730" y="97790"/>
                    <a:pt x="3935730" y="97790"/>
                    <a:pt x="3947160" y="86360"/>
                  </a:cubicBezTo>
                  <a:cubicBezTo>
                    <a:pt x="3947160" y="85090"/>
                    <a:pt x="3945890" y="83820"/>
                    <a:pt x="3945890" y="82550"/>
                  </a:cubicBezTo>
                  <a:cubicBezTo>
                    <a:pt x="3942080" y="83820"/>
                    <a:pt x="3937000" y="85090"/>
                    <a:pt x="3933190" y="87630"/>
                  </a:cubicBezTo>
                  <a:lnTo>
                    <a:pt x="3931920" y="86360"/>
                  </a:lnTo>
                  <a:cubicBezTo>
                    <a:pt x="3937000" y="81280"/>
                    <a:pt x="3942080" y="77470"/>
                    <a:pt x="3947160" y="72390"/>
                  </a:cubicBezTo>
                  <a:cubicBezTo>
                    <a:pt x="3947160" y="68580"/>
                    <a:pt x="3949700" y="59690"/>
                    <a:pt x="3947160" y="57150"/>
                  </a:cubicBezTo>
                  <a:cubicBezTo>
                    <a:pt x="3937000" y="48260"/>
                    <a:pt x="3948430" y="39370"/>
                    <a:pt x="3945890" y="30480"/>
                  </a:cubicBezTo>
                  <a:cubicBezTo>
                    <a:pt x="3944620" y="27940"/>
                    <a:pt x="3945890" y="21590"/>
                    <a:pt x="3944620" y="21590"/>
                  </a:cubicBezTo>
                  <a:cubicBezTo>
                    <a:pt x="3937000" y="17780"/>
                    <a:pt x="3928110" y="11430"/>
                    <a:pt x="3919220" y="11430"/>
                  </a:cubicBezTo>
                  <a:cubicBezTo>
                    <a:pt x="3898900" y="10160"/>
                    <a:pt x="3878580" y="12700"/>
                    <a:pt x="3858260" y="12700"/>
                  </a:cubicBezTo>
                  <a:lnTo>
                    <a:pt x="3793490" y="12700"/>
                  </a:lnTo>
                  <a:cubicBezTo>
                    <a:pt x="3778250" y="12700"/>
                    <a:pt x="3765550" y="8890"/>
                    <a:pt x="3750310" y="5080"/>
                  </a:cubicBezTo>
                  <a:cubicBezTo>
                    <a:pt x="3732530" y="0"/>
                    <a:pt x="3713480" y="3810"/>
                    <a:pt x="3694430" y="5080"/>
                  </a:cubicBezTo>
                  <a:cubicBezTo>
                    <a:pt x="3653790" y="6350"/>
                    <a:pt x="3613150" y="6350"/>
                    <a:pt x="3572510" y="7620"/>
                  </a:cubicBezTo>
                  <a:cubicBezTo>
                    <a:pt x="3553460" y="7620"/>
                    <a:pt x="3533140" y="10160"/>
                    <a:pt x="3514090" y="11430"/>
                  </a:cubicBezTo>
                  <a:cubicBezTo>
                    <a:pt x="3489960" y="12700"/>
                    <a:pt x="3465830" y="11430"/>
                    <a:pt x="3441700" y="12700"/>
                  </a:cubicBezTo>
                  <a:cubicBezTo>
                    <a:pt x="3416300" y="13970"/>
                    <a:pt x="3390900" y="16510"/>
                    <a:pt x="3365500" y="17780"/>
                  </a:cubicBezTo>
                  <a:cubicBezTo>
                    <a:pt x="3335020" y="19050"/>
                    <a:pt x="3304540" y="19050"/>
                    <a:pt x="3274060" y="20320"/>
                  </a:cubicBezTo>
                  <a:lnTo>
                    <a:pt x="3178810" y="24130"/>
                  </a:lnTo>
                  <a:cubicBezTo>
                    <a:pt x="3149600" y="25400"/>
                    <a:pt x="3121660" y="25400"/>
                    <a:pt x="3092450" y="25400"/>
                  </a:cubicBezTo>
                  <a:cubicBezTo>
                    <a:pt x="3070860" y="25400"/>
                    <a:pt x="3048000" y="26670"/>
                    <a:pt x="3026410" y="27940"/>
                  </a:cubicBezTo>
                  <a:lnTo>
                    <a:pt x="2961640" y="31750"/>
                  </a:lnTo>
                  <a:cubicBezTo>
                    <a:pt x="2946400" y="33020"/>
                    <a:pt x="2931160" y="33020"/>
                    <a:pt x="2914650" y="34290"/>
                  </a:cubicBezTo>
                  <a:cubicBezTo>
                    <a:pt x="2889250" y="35560"/>
                    <a:pt x="2863850" y="35560"/>
                    <a:pt x="2838450" y="36830"/>
                  </a:cubicBezTo>
                  <a:cubicBezTo>
                    <a:pt x="2809240" y="38100"/>
                    <a:pt x="2781300" y="40640"/>
                    <a:pt x="2753360" y="41910"/>
                  </a:cubicBezTo>
                  <a:cubicBezTo>
                    <a:pt x="2724150" y="44450"/>
                    <a:pt x="2696210" y="46990"/>
                    <a:pt x="2667000" y="49530"/>
                  </a:cubicBezTo>
                  <a:cubicBezTo>
                    <a:pt x="2655570" y="50800"/>
                    <a:pt x="2644140" y="50800"/>
                    <a:pt x="2631440" y="52070"/>
                  </a:cubicBezTo>
                  <a:lnTo>
                    <a:pt x="2594610" y="52070"/>
                  </a:lnTo>
                  <a:cubicBezTo>
                    <a:pt x="2552700" y="54610"/>
                    <a:pt x="2512060" y="58420"/>
                    <a:pt x="2470150" y="60960"/>
                  </a:cubicBezTo>
                  <a:cubicBezTo>
                    <a:pt x="2444750" y="62230"/>
                    <a:pt x="2418080" y="63500"/>
                    <a:pt x="2392680" y="66040"/>
                  </a:cubicBezTo>
                  <a:cubicBezTo>
                    <a:pt x="2377440" y="67310"/>
                    <a:pt x="2360930" y="69850"/>
                    <a:pt x="2345690" y="71120"/>
                  </a:cubicBezTo>
                  <a:lnTo>
                    <a:pt x="2242819" y="78740"/>
                  </a:lnTo>
                  <a:cubicBezTo>
                    <a:pt x="2221230" y="80010"/>
                    <a:pt x="2200909" y="85090"/>
                    <a:pt x="2180590" y="86360"/>
                  </a:cubicBezTo>
                  <a:cubicBezTo>
                    <a:pt x="2148840" y="88900"/>
                    <a:pt x="2115819" y="90170"/>
                    <a:pt x="2084069" y="92710"/>
                  </a:cubicBezTo>
                  <a:cubicBezTo>
                    <a:pt x="2076449" y="92710"/>
                    <a:pt x="2067559" y="93980"/>
                    <a:pt x="2059940" y="93980"/>
                  </a:cubicBezTo>
                  <a:cubicBezTo>
                    <a:pt x="2032000" y="96520"/>
                    <a:pt x="2005330" y="99060"/>
                    <a:pt x="1977390" y="101600"/>
                  </a:cubicBezTo>
                  <a:cubicBezTo>
                    <a:pt x="1962150" y="102870"/>
                    <a:pt x="1945640" y="105410"/>
                    <a:pt x="1930400" y="106680"/>
                  </a:cubicBezTo>
                  <a:cubicBezTo>
                    <a:pt x="1911350" y="107950"/>
                    <a:pt x="1892300" y="109220"/>
                    <a:pt x="1874520" y="110490"/>
                  </a:cubicBezTo>
                  <a:cubicBezTo>
                    <a:pt x="1838960" y="114300"/>
                    <a:pt x="1802130" y="118110"/>
                    <a:pt x="1766570" y="121920"/>
                  </a:cubicBezTo>
                  <a:cubicBezTo>
                    <a:pt x="1760220" y="123190"/>
                    <a:pt x="1755140" y="127000"/>
                    <a:pt x="1748790" y="127000"/>
                  </a:cubicBezTo>
                  <a:cubicBezTo>
                    <a:pt x="1719580" y="129540"/>
                    <a:pt x="1690370" y="129540"/>
                    <a:pt x="1662430" y="133350"/>
                  </a:cubicBezTo>
                  <a:cubicBezTo>
                    <a:pt x="1647190" y="135890"/>
                    <a:pt x="1630680" y="129540"/>
                    <a:pt x="1616710" y="142240"/>
                  </a:cubicBezTo>
                  <a:cubicBezTo>
                    <a:pt x="1611630" y="146050"/>
                    <a:pt x="1597660" y="139700"/>
                    <a:pt x="1588770" y="140970"/>
                  </a:cubicBezTo>
                  <a:cubicBezTo>
                    <a:pt x="1553210" y="144780"/>
                    <a:pt x="1517650" y="149860"/>
                    <a:pt x="1483360" y="153670"/>
                  </a:cubicBezTo>
                  <a:cubicBezTo>
                    <a:pt x="1455420" y="157480"/>
                    <a:pt x="1428750" y="160020"/>
                    <a:pt x="1400810" y="163830"/>
                  </a:cubicBezTo>
                  <a:cubicBezTo>
                    <a:pt x="1390650" y="165100"/>
                    <a:pt x="1380490" y="168910"/>
                    <a:pt x="1371600" y="170180"/>
                  </a:cubicBezTo>
                  <a:cubicBezTo>
                    <a:pt x="1346200" y="172720"/>
                    <a:pt x="1320800" y="175260"/>
                    <a:pt x="1296670" y="177800"/>
                  </a:cubicBezTo>
                  <a:cubicBezTo>
                    <a:pt x="1296670" y="182880"/>
                    <a:pt x="1296670" y="185420"/>
                    <a:pt x="1295400" y="187960"/>
                  </a:cubicBezTo>
                  <a:cubicBezTo>
                    <a:pt x="1292860" y="185420"/>
                    <a:pt x="1290320" y="181610"/>
                    <a:pt x="1287780" y="176530"/>
                  </a:cubicBezTo>
                  <a:cubicBezTo>
                    <a:pt x="1282700" y="190500"/>
                    <a:pt x="1272540" y="181610"/>
                    <a:pt x="1264920" y="182880"/>
                  </a:cubicBezTo>
                  <a:cubicBezTo>
                    <a:pt x="1250950" y="185420"/>
                    <a:pt x="1235710" y="189230"/>
                    <a:pt x="1221740" y="190500"/>
                  </a:cubicBezTo>
                  <a:cubicBezTo>
                    <a:pt x="1196340" y="194310"/>
                    <a:pt x="1170940" y="196850"/>
                    <a:pt x="1145540" y="199390"/>
                  </a:cubicBezTo>
                  <a:cubicBezTo>
                    <a:pt x="1123950" y="201930"/>
                    <a:pt x="1102360" y="207010"/>
                    <a:pt x="1080770" y="210820"/>
                  </a:cubicBezTo>
                  <a:cubicBezTo>
                    <a:pt x="1043940" y="217170"/>
                    <a:pt x="1005840" y="220980"/>
                    <a:pt x="969010" y="227330"/>
                  </a:cubicBezTo>
                  <a:cubicBezTo>
                    <a:pt x="943610" y="231140"/>
                    <a:pt x="918210" y="237490"/>
                    <a:pt x="891540" y="241300"/>
                  </a:cubicBezTo>
                  <a:cubicBezTo>
                    <a:pt x="864870" y="246380"/>
                    <a:pt x="836930" y="250190"/>
                    <a:pt x="810260" y="255270"/>
                  </a:cubicBezTo>
                  <a:cubicBezTo>
                    <a:pt x="791210" y="259080"/>
                    <a:pt x="772160" y="264160"/>
                    <a:pt x="753110" y="267970"/>
                  </a:cubicBezTo>
                  <a:cubicBezTo>
                    <a:pt x="715010" y="274320"/>
                    <a:pt x="675640" y="280670"/>
                    <a:pt x="637540" y="287020"/>
                  </a:cubicBezTo>
                  <a:cubicBezTo>
                    <a:pt x="623570" y="289560"/>
                    <a:pt x="610870" y="294640"/>
                    <a:pt x="596900" y="297180"/>
                  </a:cubicBezTo>
                  <a:cubicBezTo>
                    <a:pt x="572770" y="302260"/>
                    <a:pt x="548640" y="304800"/>
                    <a:pt x="524510" y="309880"/>
                  </a:cubicBezTo>
                  <a:cubicBezTo>
                    <a:pt x="506730" y="313690"/>
                    <a:pt x="490220" y="320040"/>
                    <a:pt x="473710" y="322580"/>
                  </a:cubicBezTo>
                  <a:cubicBezTo>
                    <a:pt x="438150" y="330200"/>
                    <a:pt x="402590" y="335280"/>
                    <a:pt x="367030" y="341630"/>
                  </a:cubicBezTo>
                  <a:cubicBezTo>
                    <a:pt x="351790" y="344170"/>
                    <a:pt x="336550" y="349250"/>
                    <a:pt x="321310" y="353060"/>
                  </a:cubicBezTo>
                  <a:cubicBezTo>
                    <a:pt x="297180" y="359410"/>
                    <a:pt x="271780" y="364490"/>
                    <a:pt x="247650" y="370840"/>
                  </a:cubicBezTo>
                  <a:cubicBezTo>
                    <a:pt x="241300" y="372110"/>
                    <a:pt x="234950" y="375920"/>
                    <a:pt x="227330" y="377190"/>
                  </a:cubicBezTo>
                  <a:cubicBezTo>
                    <a:pt x="219710" y="378460"/>
                    <a:pt x="212090" y="378460"/>
                    <a:pt x="204470" y="379730"/>
                  </a:cubicBezTo>
                  <a:cubicBezTo>
                    <a:pt x="189230" y="383540"/>
                    <a:pt x="173990" y="387350"/>
                    <a:pt x="160020" y="391160"/>
                  </a:cubicBezTo>
                  <a:cubicBezTo>
                    <a:pt x="129540" y="398780"/>
                    <a:pt x="114300" y="401320"/>
                    <a:pt x="100330" y="408940"/>
                  </a:cubicBezTo>
                  <a:cubicBezTo>
                    <a:pt x="87630" y="415290"/>
                    <a:pt x="69850" y="414020"/>
                    <a:pt x="64770" y="434340"/>
                  </a:cubicBezTo>
                  <a:cubicBezTo>
                    <a:pt x="62230" y="440690"/>
                    <a:pt x="55880" y="444500"/>
                    <a:pt x="67310" y="447040"/>
                  </a:cubicBezTo>
                  <a:cubicBezTo>
                    <a:pt x="68580" y="447040"/>
                    <a:pt x="71120" y="450850"/>
                    <a:pt x="69850" y="452120"/>
                  </a:cubicBezTo>
                  <a:cubicBezTo>
                    <a:pt x="67310" y="459740"/>
                    <a:pt x="64770" y="467360"/>
                    <a:pt x="62230" y="477520"/>
                  </a:cubicBezTo>
                  <a:cubicBezTo>
                    <a:pt x="62230" y="477520"/>
                    <a:pt x="64770" y="478790"/>
                    <a:pt x="67310" y="481330"/>
                  </a:cubicBezTo>
                  <a:cubicBezTo>
                    <a:pt x="59690" y="488950"/>
                    <a:pt x="59690" y="516890"/>
                    <a:pt x="64770" y="525780"/>
                  </a:cubicBezTo>
                  <a:cubicBezTo>
                    <a:pt x="67310" y="530860"/>
                    <a:pt x="68580" y="537210"/>
                    <a:pt x="69850" y="543560"/>
                  </a:cubicBezTo>
                  <a:cubicBezTo>
                    <a:pt x="54610" y="547370"/>
                    <a:pt x="72390" y="556260"/>
                    <a:pt x="67310" y="561340"/>
                  </a:cubicBezTo>
                  <a:cubicBezTo>
                    <a:pt x="69850" y="561340"/>
                    <a:pt x="72390" y="561340"/>
                    <a:pt x="76200" y="562610"/>
                  </a:cubicBezTo>
                  <a:cubicBezTo>
                    <a:pt x="73660" y="566420"/>
                    <a:pt x="71120" y="568960"/>
                    <a:pt x="69850" y="570230"/>
                  </a:cubicBezTo>
                  <a:cubicBezTo>
                    <a:pt x="72390" y="572770"/>
                    <a:pt x="76200" y="574040"/>
                    <a:pt x="78740" y="576580"/>
                  </a:cubicBezTo>
                  <a:cubicBezTo>
                    <a:pt x="64770" y="595630"/>
                    <a:pt x="64770" y="604520"/>
                    <a:pt x="81280" y="621030"/>
                  </a:cubicBezTo>
                  <a:cubicBezTo>
                    <a:pt x="82550" y="622300"/>
                    <a:pt x="85090" y="624840"/>
                    <a:pt x="85090" y="626110"/>
                  </a:cubicBezTo>
                  <a:cubicBezTo>
                    <a:pt x="81280" y="640080"/>
                    <a:pt x="82550" y="652780"/>
                    <a:pt x="91440" y="664210"/>
                  </a:cubicBezTo>
                  <a:cubicBezTo>
                    <a:pt x="91440" y="664210"/>
                    <a:pt x="90170" y="668020"/>
                    <a:pt x="87630" y="670560"/>
                  </a:cubicBezTo>
                  <a:cubicBezTo>
                    <a:pt x="91440" y="669290"/>
                    <a:pt x="93980" y="668020"/>
                    <a:pt x="96520" y="668020"/>
                  </a:cubicBezTo>
                  <a:lnTo>
                    <a:pt x="92710" y="690880"/>
                  </a:lnTo>
                  <a:lnTo>
                    <a:pt x="106680" y="690880"/>
                  </a:lnTo>
                  <a:cubicBezTo>
                    <a:pt x="110490" y="695960"/>
                    <a:pt x="114300" y="699770"/>
                    <a:pt x="114300" y="701040"/>
                  </a:cubicBezTo>
                  <a:cubicBezTo>
                    <a:pt x="118110" y="697230"/>
                    <a:pt x="120650" y="695960"/>
                    <a:pt x="121920" y="694690"/>
                  </a:cubicBezTo>
                  <a:cubicBezTo>
                    <a:pt x="128270" y="704850"/>
                    <a:pt x="133350" y="712470"/>
                    <a:pt x="137160" y="720090"/>
                  </a:cubicBezTo>
                  <a:cubicBezTo>
                    <a:pt x="135890" y="728980"/>
                    <a:pt x="133350" y="736600"/>
                    <a:pt x="132080" y="741680"/>
                  </a:cubicBezTo>
                  <a:cubicBezTo>
                    <a:pt x="125730" y="741680"/>
                    <a:pt x="119380" y="740410"/>
                    <a:pt x="115570" y="742950"/>
                  </a:cubicBezTo>
                  <a:cubicBezTo>
                    <a:pt x="111760" y="745490"/>
                    <a:pt x="111760" y="751840"/>
                    <a:pt x="109220" y="755650"/>
                  </a:cubicBezTo>
                  <a:cubicBezTo>
                    <a:pt x="109220" y="756920"/>
                    <a:pt x="118110" y="773430"/>
                    <a:pt x="116840" y="774700"/>
                  </a:cubicBezTo>
                  <a:cubicBezTo>
                    <a:pt x="115570" y="783590"/>
                    <a:pt x="113030" y="792480"/>
                    <a:pt x="111760" y="802640"/>
                  </a:cubicBezTo>
                  <a:cubicBezTo>
                    <a:pt x="116840" y="806450"/>
                    <a:pt x="123190" y="811530"/>
                    <a:pt x="128270" y="815340"/>
                  </a:cubicBezTo>
                  <a:cubicBezTo>
                    <a:pt x="119380" y="820420"/>
                    <a:pt x="113030" y="825500"/>
                    <a:pt x="106680" y="829310"/>
                  </a:cubicBezTo>
                  <a:cubicBezTo>
                    <a:pt x="109220" y="830580"/>
                    <a:pt x="110490" y="831850"/>
                    <a:pt x="113030" y="833120"/>
                  </a:cubicBezTo>
                  <a:cubicBezTo>
                    <a:pt x="114300" y="838200"/>
                    <a:pt x="116840" y="843280"/>
                    <a:pt x="116840" y="848360"/>
                  </a:cubicBezTo>
                  <a:cubicBezTo>
                    <a:pt x="116840" y="853440"/>
                    <a:pt x="113030" y="862330"/>
                    <a:pt x="115570" y="863600"/>
                  </a:cubicBezTo>
                  <a:cubicBezTo>
                    <a:pt x="127000" y="869950"/>
                    <a:pt x="120650" y="889000"/>
                    <a:pt x="135890" y="891540"/>
                  </a:cubicBezTo>
                  <a:cubicBezTo>
                    <a:pt x="137160" y="891540"/>
                    <a:pt x="137160" y="894080"/>
                    <a:pt x="139700" y="896620"/>
                  </a:cubicBezTo>
                  <a:cubicBezTo>
                    <a:pt x="135890" y="896620"/>
                    <a:pt x="133350" y="896620"/>
                    <a:pt x="128270" y="897890"/>
                  </a:cubicBezTo>
                  <a:cubicBezTo>
                    <a:pt x="142240" y="908050"/>
                    <a:pt x="138430" y="916940"/>
                    <a:pt x="133350" y="924560"/>
                  </a:cubicBezTo>
                  <a:cubicBezTo>
                    <a:pt x="128270" y="925830"/>
                    <a:pt x="124460" y="927100"/>
                    <a:pt x="120650" y="928370"/>
                  </a:cubicBezTo>
                  <a:cubicBezTo>
                    <a:pt x="121920" y="930910"/>
                    <a:pt x="121920" y="932180"/>
                    <a:pt x="123190" y="934720"/>
                  </a:cubicBezTo>
                  <a:cubicBezTo>
                    <a:pt x="124460" y="935990"/>
                    <a:pt x="130810" y="952500"/>
                    <a:pt x="130810" y="955040"/>
                  </a:cubicBezTo>
                  <a:cubicBezTo>
                    <a:pt x="128270" y="961390"/>
                    <a:pt x="127000" y="967740"/>
                    <a:pt x="125730" y="974090"/>
                  </a:cubicBezTo>
                  <a:cubicBezTo>
                    <a:pt x="133350" y="974090"/>
                    <a:pt x="139700" y="975360"/>
                    <a:pt x="142240" y="975360"/>
                  </a:cubicBezTo>
                  <a:cubicBezTo>
                    <a:pt x="139700" y="976630"/>
                    <a:pt x="135890" y="979170"/>
                    <a:pt x="133350" y="980440"/>
                  </a:cubicBezTo>
                  <a:cubicBezTo>
                    <a:pt x="134620" y="982980"/>
                    <a:pt x="135890" y="985520"/>
                    <a:pt x="138430" y="986790"/>
                  </a:cubicBezTo>
                  <a:cubicBezTo>
                    <a:pt x="148590" y="985520"/>
                    <a:pt x="158750" y="984250"/>
                    <a:pt x="170180" y="982980"/>
                  </a:cubicBezTo>
                  <a:cubicBezTo>
                    <a:pt x="168910" y="989330"/>
                    <a:pt x="167640" y="994410"/>
                    <a:pt x="165100" y="999490"/>
                  </a:cubicBezTo>
                  <a:cubicBezTo>
                    <a:pt x="171450" y="999490"/>
                    <a:pt x="179070" y="1000760"/>
                    <a:pt x="185420" y="1000760"/>
                  </a:cubicBezTo>
                  <a:lnTo>
                    <a:pt x="185420" y="1007110"/>
                  </a:lnTo>
                  <a:cubicBezTo>
                    <a:pt x="176530" y="1008380"/>
                    <a:pt x="167640" y="1010920"/>
                    <a:pt x="160020" y="1012190"/>
                  </a:cubicBezTo>
                  <a:cubicBezTo>
                    <a:pt x="191770" y="1027430"/>
                    <a:pt x="220980" y="1013460"/>
                    <a:pt x="255270" y="1008380"/>
                  </a:cubicBezTo>
                  <a:cubicBezTo>
                    <a:pt x="261620" y="1014730"/>
                    <a:pt x="267970" y="1009650"/>
                    <a:pt x="273050" y="999490"/>
                  </a:cubicBezTo>
                  <a:cubicBezTo>
                    <a:pt x="279400" y="1008380"/>
                    <a:pt x="284480" y="1005840"/>
                    <a:pt x="297180" y="988060"/>
                  </a:cubicBezTo>
                  <a:cubicBezTo>
                    <a:pt x="298450" y="988060"/>
                    <a:pt x="299720" y="989330"/>
                    <a:pt x="300990" y="989330"/>
                  </a:cubicBezTo>
                  <a:cubicBezTo>
                    <a:pt x="299720" y="994410"/>
                    <a:pt x="297180" y="998220"/>
                    <a:pt x="295910" y="1003300"/>
                  </a:cubicBezTo>
                  <a:cubicBezTo>
                    <a:pt x="303530" y="1000760"/>
                    <a:pt x="309880" y="999490"/>
                    <a:pt x="317500" y="996950"/>
                  </a:cubicBezTo>
                  <a:lnTo>
                    <a:pt x="344170" y="993140"/>
                  </a:lnTo>
                  <a:cubicBezTo>
                    <a:pt x="358140" y="990600"/>
                    <a:pt x="372110" y="989330"/>
                    <a:pt x="384810" y="986790"/>
                  </a:cubicBezTo>
                  <a:cubicBezTo>
                    <a:pt x="389890" y="985520"/>
                    <a:pt x="394970" y="981710"/>
                    <a:pt x="400050" y="980440"/>
                  </a:cubicBezTo>
                  <a:cubicBezTo>
                    <a:pt x="405130" y="979170"/>
                    <a:pt x="412750" y="975360"/>
                    <a:pt x="415290" y="977900"/>
                  </a:cubicBezTo>
                  <a:cubicBezTo>
                    <a:pt x="425450" y="986790"/>
                    <a:pt x="434340" y="996950"/>
                    <a:pt x="444500" y="1005840"/>
                  </a:cubicBezTo>
                  <a:cubicBezTo>
                    <a:pt x="445770" y="1003300"/>
                    <a:pt x="447040" y="999490"/>
                    <a:pt x="447040" y="999490"/>
                  </a:cubicBezTo>
                  <a:cubicBezTo>
                    <a:pt x="455930" y="1002030"/>
                    <a:pt x="462280" y="1003300"/>
                    <a:pt x="471170" y="1005840"/>
                  </a:cubicBezTo>
                  <a:cubicBezTo>
                    <a:pt x="472440" y="1009650"/>
                    <a:pt x="474980" y="1014730"/>
                    <a:pt x="474980" y="1017270"/>
                  </a:cubicBezTo>
                  <a:cubicBezTo>
                    <a:pt x="488950" y="1018540"/>
                    <a:pt x="500380" y="1019810"/>
                    <a:pt x="510540" y="1021080"/>
                  </a:cubicBezTo>
                  <a:cubicBezTo>
                    <a:pt x="510540" y="1022350"/>
                    <a:pt x="511810" y="1023620"/>
                    <a:pt x="511810" y="1024890"/>
                  </a:cubicBezTo>
                  <a:lnTo>
                    <a:pt x="488950" y="1032510"/>
                  </a:lnTo>
                  <a:cubicBezTo>
                    <a:pt x="487680" y="1028700"/>
                    <a:pt x="486410" y="1027430"/>
                    <a:pt x="483870" y="1021080"/>
                  </a:cubicBezTo>
                  <a:cubicBezTo>
                    <a:pt x="485140" y="1035050"/>
                    <a:pt x="486410" y="1043940"/>
                    <a:pt x="486410" y="1055370"/>
                  </a:cubicBezTo>
                  <a:cubicBezTo>
                    <a:pt x="497840" y="1046480"/>
                    <a:pt x="513080" y="1056640"/>
                    <a:pt x="520700" y="1041400"/>
                  </a:cubicBezTo>
                  <a:cubicBezTo>
                    <a:pt x="520700" y="1040130"/>
                    <a:pt x="525780" y="1040130"/>
                    <a:pt x="527050" y="1041400"/>
                  </a:cubicBezTo>
                  <a:cubicBezTo>
                    <a:pt x="537210" y="1042670"/>
                    <a:pt x="547370" y="1043940"/>
                    <a:pt x="557530" y="1046480"/>
                  </a:cubicBezTo>
                  <a:cubicBezTo>
                    <a:pt x="556260" y="1043940"/>
                    <a:pt x="556260" y="1041400"/>
                    <a:pt x="554990" y="1038860"/>
                  </a:cubicBezTo>
                  <a:cubicBezTo>
                    <a:pt x="561340" y="1040130"/>
                    <a:pt x="566420" y="1041400"/>
                    <a:pt x="570230" y="1042670"/>
                  </a:cubicBezTo>
                  <a:cubicBezTo>
                    <a:pt x="570230" y="1043940"/>
                    <a:pt x="571500" y="1045210"/>
                    <a:pt x="571500" y="1046480"/>
                  </a:cubicBezTo>
                  <a:cubicBezTo>
                    <a:pt x="562610" y="1051560"/>
                    <a:pt x="553720" y="1057910"/>
                    <a:pt x="544830" y="1062990"/>
                  </a:cubicBezTo>
                  <a:cubicBezTo>
                    <a:pt x="530860" y="1071880"/>
                    <a:pt x="518160" y="1083310"/>
                    <a:pt x="504190" y="1087120"/>
                  </a:cubicBezTo>
                  <a:cubicBezTo>
                    <a:pt x="480060" y="1092200"/>
                    <a:pt x="455930" y="1101090"/>
                    <a:pt x="430530" y="1102360"/>
                  </a:cubicBezTo>
                  <a:lnTo>
                    <a:pt x="424180" y="1102360"/>
                  </a:lnTo>
                  <a:cubicBezTo>
                    <a:pt x="397510" y="1107440"/>
                    <a:pt x="372110" y="1112520"/>
                    <a:pt x="345440" y="1117600"/>
                  </a:cubicBezTo>
                  <a:cubicBezTo>
                    <a:pt x="341630" y="1118870"/>
                    <a:pt x="339090" y="1120140"/>
                    <a:pt x="335280" y="1120140"/>
                  </a:cubicBezTo>
                  <a:cubicBezTo>
                    <a:pt x="318770" y="1122680"/>
                    <a:pt x="302260" y="1123950"/>
                    <a:pt x="287020" y="1126490"/>
                  </a:cubicBezTo>
                  <a:cubicBezTo>
                    <a:pt x="270510" y="1130300"/>
                    <a:pt x="252730" y="1132840"/>
                    <a:pt x="236220" y="1139190"/>
                  </a:cubicBezTo>
                  <a:cubicBezTo>
                    <a:pt x="223520" y="1143000"/>
                    <a:pt x="207010" y="1141730"/>
                    <a:pt x="201930" y="1154430"/>
                  </a:cubicBezTo>
                  <a:cubicBezTo>
                    <a:pt x="196850" y="1154430"/>
                    <a:pt x="191770" y="1153160"/>
                    <a:pt x="189230" y="1154430"/>
                  </a:cubicBezTo>
                  <a:cubicBezTo>
                    <a:pt x="170180" y="1162050"/>
                    <a:pt x="151130" y="1169670"/>
                    <a:pt x="133350" y="1178560"/>
                  </a:cubicBezTo>
                  <a:cubicBezTo>
                    <a:pt x="127000" y="1183640"/>
                    <a:pt x="121920" y="1186180"/>
                    <a:pt x="119380" y="1191260"/>
                  </a:cubicBezTo>
                  <a:cubicBezTo>
                    <a:pt x="118110" y="1195070"/>
                    <a:pt x="121920" y="1201420"/>
                    <a:pt x="123190" y="1203960"/>
                  </a:cubicBezTo>
                  <a:cubicBezTo>
                    <a:pt x="120650" y="1205230"/>
                    <a:pt x="115570" y="1206500"/>
                    <a:pt x="115570" y="1207770"/>
                  </a:cubicBezTo>
                  <a:cubicBezTo>
                    <a:pt x="115570" y="1215390"/>
                    <a:pt x="115570" y="1223010"/>
                    <a:pt x="118110" y="1229360"/>
                  </a:cubicBezTo>
                  <a:cubicBezTo>
                    <a:pt x="121920" y="1238250"/>
                    <a:pt x="133350" y="1245870"/>
                    <a:pt x="120650" y="1257300"/>
                  </a:cubicBezTo>
                  <a:cubicBezTo>
                    <a:pt x="118110" y="1258570"/>
                    <a:pt x="120650" y="1264920"/>
                    <a:pt x="120650" y="1270000"/>
                  </a:cubicBezTo>
                  <a:cubicBezTo>
                    <a:pt x="124460" y="1268730"/>
                    <a:pt x="127000" y="1268730"/>
                    <a:pt x="130810" y="1268730"/>
                  </a:cubicBezTo>
                  <a:cubicBezTo>
                    <a:pt x="118110" y="1290320"/>
                    <a:pt x="118110" y="1297940"/>
                    <a:pt x="130810" y="1301750"/>
                  </a:cubicBezTo>
                  <a:cubicBezTo>
                    <a:pt x="130810" y="1309370"/>
                    <a:pt x="128270" y="1316990"/>
                    <a:pt x="130810" y="1322070"/>
                  </a:cubicBezTo>
                  <a:cubicBezTo>
                    <a:pt x="138430" y="1334770"/>
                    <a:pt x="148590" y="1347470"/>
                    <a:pt x="157480" y="1358900"/>
                  </a:cubicBezTo>
                  <a:cubicBezTo>
                    <a:pt x="156210" y="1360170"/>
                    <a:pt x="153670" y="1361440"/>
                    <a:pt x="152400" y="1361440"/>
                  </a:cubicBezTo>
                  <a:cubicBezTo>
                    <a:pt x="157480" y="1367790"/>
                    <a:pt x="162560" y="1374140"/>
                    <a:pt x="166370" y="1377950"/>
                  </a:cubicBezTo>
                  <a:cubicBezTo>
                    <a:pt x="161290" y="1385570"/>
                    <a:pt x="157480" y="1391920"/>
                    <a:pt x="152400" y="1398270"/>
                  </a:cubicBezTo>
                  <a:cubicBezTo>
                    <a:pt x="158750" y="1400810"/>
                    <a:pt x="162560" y="1402080"/>
                    <a:pt x="167640" y="1403350"/>
                  </a:cubicBezTo>
                  <a:cubicBezTo>
                    <a:pt x="158750" y="1405890"/>
                    <a:pt x="151130" y="1408430"/>
                    <a:pt x="139700" y="1413510"/>
                  </a:cubicBezTo>
                  <a:cubicBezTo>
                    <a:pt x="161290" y="1418590"/>
                    <a:pt x="162560" y="1433830"/>
                    <a:pt x="165100" y="1449070"/>
                  </a:cubicBezTo>
                  <a:cubicBezTo>
                    <a:pt x="165100" y="1450340"/>
                    <a:pt x="171450" y="1451610"/>
                    <a:pt x="175260" y="1452880"/>
                  </a:cubicBezTo>
                  <a:cubicBezTo>
                    <a:pt x="175260" y="1455420"/>
                    <a:pt x="172720" y="1459230"/>
                    <a:pt x="173990" y="1461770"/>
                  </a:cubicBezTo>
                  <a:cubicBezTo>
                    <a:pt x="179070" y="1468120"/>
                    <a:pt x="187960" y="1471930"/>
                    <a:pt x="189230" y="1479550"/>
                  </a:cubicBezTo>
                  <a:cubicBezTo>
                    <a:pt x="196850" y="1501140"/>
                    <a:pt x="210820" y="1497330"/>
                    <a:pt x="226060" y="1492250"/>
                  </a:cubicBezTo>
                  <a:lnTo>
                    <a:pt x="233680" y="1503680"/>
                  </a:lnTo>
                  <a:cubicBezTo>
                    <a:pt x="236220" y="1502410"/>
                    <a:pt x="238760" y="1499870"/>
                    <a:pt x="240030" y="1498600"/>
                  </a:cubicBezTo>
                  <a:cubicBezTo>
                    <a:pt x="241300" y="1506220"/>
                    <a:pt x="254000" y="1515110"/>
                    <a:pt x="257810" y="1510030"/>
                  </a:cubicBezTo>
                  <a:cubicBezTo>
                    <a:pt x="266700" y="1497330"/>
                    <a:pt x="276860" y="1504950"/>
                    <a:pt x="287020" y="1506220"/>
                  </a:cubicBezTo>
                  <a:cubicBezTo>
                    <a:pt x="292100" y="1507490"/>
                    <a:pt x="299720" y="1508760"/>
                    <a:pt x="302260" y="1506220"/>
                  </a:cubicBezTo>
                  <a:cubicBezTo>
                    <a:pt x="308610" y="1499870"/>
                    <a:pt x="327660" y="1506220"/>
                    <a:pt x="322580" y="1488440"/>
                  </a:cubicBezTo>
                  <a:cubicBezTo>
                    <a:pt x="321310" y="1484630"/>
                    <a:pt x="316230" y="1480820"/>
                    <a:pt x="311150" y="1477010"/>
                  </a:cubicBezTo>
                  <a:lnTo>
                    <a:pt x="347980" y="1477010"/>
                  </a:lnTo>
                  <a:cubicBezTo>
                    <a:pt x="349250" y="1480820"/>
                    <a:pt x="349250" y="1485900"/>
                    <a:pt x="350520" y="1489710"/>
                  </a:cubicBezTo>
                  <a:cubicBezTo>
                    <a:pt x="344170" y="1490980"/>
                    <a:pt x="337820" y="1492250"/>
                    <a:pt x="331470" y="1494790"/>
                  </a:cubicBezTo>
                  <a:cubicBezTo>
                    <a:pt x="331470" y="1496060"/>
                    <a:pt x="332740" y="1497330"/>
                    <a:pt x="332740" y="1499870"/>
                  </a:cubicBezTo>
                  <a:cubicBezTo>
                    <a:pt x="335280" y="1499870"/>
                    <a:pt x="339090" y="1498600"/>
                    <a:pt x="341630" y="1498600"/>
                  </a:cubicBezTo>
                  <a:cubicBezTo>
                    <a:pt x="351790" y="1502410"/>
                    <a:pt x="365760" y="1492250"/>
                    <a:pt x="374650" y="1504950"/>
                  </a:cubicBezTo>
                  <a:cubicBezTo>
                    <a:pt x="391160" y="1527810"/>
                    <a:pt x="420370" y="1534160"/>
                    <a:pt x="447040" y="1521460"/>
                  </a:cubicBezTo>
                  <a:cubicBezTo>
                    <a:pt x="449580" y="1520190"/>
                    <a:pt x="454660" y="1524000"/>
                    <a:pt x="458470" y="1525270"/>
                  </a:cubicBezTo>
                  <a:cubicBezTo>
                    <a:pt x="459740" y="1525270"/>
                    <a:pt x="459740" y="1525270"/>
                    <a:pt x="461010" y="1526540"/>
                  </a:cubicBezTo>
                  <a:cubicBezTo>
                    <a:pt x="462280" y="1524000"/>
                    <a:pt x="462280" y="1521460"/>
                    <a:pt x="462280" y="1522730"/>
                  </a:cubicBezTo>
                  <a:cubicBezTo>
                    <a:pt x="471170" y="1522730"/>
                    <a:pt x="480060" y="1525270"/>
                    <a:pt x="488950" y="1524000"/>
                  </a:cubicBezTo>
                  <a:cubicBezTo>
                    <a:pt x="502920" y="1522730"/>
                    <a:pt x="516890" y="1517650"/>
                    <a:pt x="530860" y="1516380"/>
                  </a:cubicBezTo>
                  <a:cubicBezTo>
                    <a:pt x="552450" y="1513840"/>
                    <a:pt x="574040" y="1513840"/>
                    <a:pt x="595630" y="1508760"/>
                  </a:cubicBezTo>
                  <a:cubicBezTo>
                    <a:pt x="604520" y="1506220"/>
                    <a:pt x="610870" y="1507490"/>
                    <a:pt x="617220" y="1510030"/>
                  </a:cubicBezTo>
                  <a:cubicBezTo>
                    <a:pt x="577850" y="1526540"/>
                    <a:pt x="538480" y="1543050"/>
                    <a:pt x="499110" y="1558290"/>
                  </a:cubicBezTo>
                  <a:cubicBezTo>
                    <a:pt x="499110" y="1559560"/>
                    <a:pt x="500380" y="1560830"/>
                    <a:pt x="500380" y="1562100"/>
                  </a:cubicBezTo>
                  <a:cubicBezTo>
                    <a:pt x="502920" y="1562100"/>
                    <a:pt x="505460" y="1563370"/>
                    <a:pt x="510540" y="1564640"/>
                  </a:cubicBezTo>
                  <a:cubicBezTo>
                    <a:pt x="501650" y="1568450"/>
                    <a:pt x="497840" y="1569720"/>
                    <a:pt x="491490" y="1572260"/>
                  </a:cubicBezTo>
                  <a:cubicBezTo>
                    <a:pt x="502920" y="1579880"/>
                    <a:pt x="487680" y="1588770"/>
                    <a:pt x="494030" y="1598930"/>
                  </a:cubicBezTo>
                  <a:cubicBezTo>
                    <a:pt x="499110" y="1609090"/>
                    <a:pt x="495300" y="1624330"/>
                    <a:pt x="518160" y="1620520"/>
                  </a:cubicBezTo>
                  <a:cubicBezTo>
                    <a:pt x="495300" y="1631950"/>
                    <a:pt x="494030" y="1648460"/>
                    <a:pt x="509270" y="1666240"/>
                  </a:cubicBezTo>
                  <a:cubicBezTo>
                    <a:pt x="511810" y="1668780"/>
                    <a:pt x="513080" y="1673860"/>
                    <a:pt x="511810" y="1676400"/>
                  </a:cubicBezTo>
                  <a:cubicBezTo>
                    <a:pt x="509270" y="1685290"/>
                    <a:pt x="505460" y="1692910"/>
                    <a:pt x="502920" y="1699260"/>
                  </a:cubicBezTo>
                  <a:cubicBezTo>
                    <a:pt x="494030" y="1699260"/>
                    <a:pt x="488950" y="1697990"/>
                    <a:pt x="483870" y="1697990"/>
                  </a:cubicBezTo>
                  <a:cubicBezTo>
                    <a:pt x="471170" y="1699260"/>
                    <a:pt x="458470" y="1701800"/>
                    <a:pt x="445770" y="1704340"/>
                  </a:cubicBezTo>
                  <a:cubicBezTo>
                    <a:pt x="405130" y="1711960"/>
                    <a:pt x="363220" y="1719580"/>
                    <a:pt x="322580" y="1727200"/>
                  </a:cubicBezTo>
                  <a:cubicBezTo>
                    <a:pt x="288290" y="1733550"/>
                    <a:pt x="255270" y="1746250"/>
                    <a:pt x="220980" y="1748790"/>
                  </a:cubicBezTo>
                  <a:cubicBezTo>
                    <a:pt x="196850" y="1750060"/>
                    <a:pt x="175260" y="1762760"/>
                    <a:pt x="152400" y="1764030"/>
                  </a:cubicBezTo>
                  <a:cubicBezTo>
                    <a:pt x="137160" y="1765300"/>
                    <a:pt x="121920" y="1771650"/>
                    <a:pt x="107950" y="1778000"/>
                  </a:cubicBezTo>
                  <a:cubicBezTo>
                    <a:pt x="100330" y="1780540"/>
                    <a:pt x="93980" y="1786890"/>
                    <a:pt x="87630" y="1790700"/>
                  </a:cubicBezTo>
                  <a:cubicBezTo>
                    <a:pt x="86360" y="1790700"/>
                    <a:pt x="82550" y="1789430"/>
                    <a:pt x="81280" y="1790700"/>
                  </a:cubicBezTo>
                  <a:cubicBezTo>
                    <a:pt x="71120" y="1795780"/>
                    <a:pt x="62230" y="1800860"/>
                    <a:pt x="52070" y="1804670"/>
                  </a:cubicBezTo>
                  <a:cubicBezTo>
                    <a:pt x="44450" y="1808480"/>
                    <a:pt x="38100" y="1812290"/>
                    <a:pt x="30480" y="1816100"/>
                  </a:cubicBezTo>
                  <a:cubicBezTo>
                    <a:pt x="30480" y="1817370"/>
                    <a:pt x="31750" y="1818640"/>
                    <a:pt x="31750" y="1819910"/>
                  </a:cubicBezTo>
                  <a:cubicBezTo>
                    <a:pt x="29210" y="1819910"/>
                    <a:pt x="25400" y="1818640"/>
                    <a:pt x="21590" y="1817370"/>
                  </a:cubicBezTo>
                  <a:cubicBezTo>
                    <a:pt x="22860" y="1824990"/>
                    <a:pt x="24130" y="1830070"/>
                    <a:pt x="25400" y="1836420"/>
                  </a:cubicBezTo>
                  <a:cubicBezTo>
                    <a:pt x="24130" y="1836420"/>
                    <a:pt x="24130" y="1836420"/>
                    <a:pt x="22860" y="1837690"/>
                  </a:cubicBezTo>
                  <a:cubicBezTo>
                    <a:pt x="21590" y="1835150"/>
                    <a:pt x="20320" y="1832610"/>
                    <a:pt x="19050" y="1831340"/>
                  </a:cubicBezTo>
                  <a:cubicBezTo>
                    <a:pt x="7620" y="1844040"/>
                    <a:pt x="0" y="1855470"/>
                    <a:pt x="17780" y="1863090"/>
                  </a:cubicBezTo>
                  <a:cubicBezTo>
                    <a:pt x="16510" y="1869440"/>
                    <a:pt x="16510" y="1874520"/>
                    <a:pt x="16510" y="1878330"/>
                  </a:cubicBezTo>
                  <a:lnTo>
                    <a:pt x="20320" y="1905000"/>
                  </a:lnTo>
                  <a:cubicBezTo>
                    <a:pt x="21590" y="1916430"/>
                    <a:pt x="19050" y="1927860"/>
                    <a:pt x="33020" y="1931671"/>
                  </a:cubicBezTo>
                  <a:cubicBezTo>
                    <a:pt x="29210" y="1938021"/>
                    <a:pt x="29210" y="1967231"/>
                    <a:pt x="34290" y="1968500"/>
                  </a:cubicBezTo>
                  <a:cubicBezTo>
                    <a:pt x="43180" y="1972310"/>
                    <a:pt x="45720" y="1983740"/>
                    <a:pt x="53340" y="1988821"/>
                  </a:cubicBezTo>
                  <a:cubicBezTo>
                    <a:pt x="54610" y="1990091"/>
                    <a:pt x="55880" y="1992631"/>
                    <a:pt x="55880" y="1992631"/>
                  </a:cubicBezTo>
                  <a:cubicBezTo>
                    <a:pt x="45720" y="2004060"/>
                    <a:pt x="60960" y="1998981"/>
                    <a:pt x="63500" y="2004060"/>
                  </a:cubicBezTo>
                  <a:cubicBezTo>
                    <a:pt x="60960" y="2010410"/>
                    <a:pt x="55880" y="2016760"/>
                    <a:pt x="54610" y="2024381"/>
                  </a:cubicBezTo>
                  <a:cubicBezTo>
                    <a:pt x="53340" y="2032001"/>
                    <a:pt x="54610" y="2038351"/>
                    <a:pt x="66040" y="2034541"/>
                  </a:cubicBezTo>
                  <a:cubicBezTo>
                    <a:pt x="64770" y="2045971"/>
                    <a:pt x="63500" y="2056131"/>
                    <a:pt x="62230" y="2067561"/>
                  </a:cubicBezTo>
                  <a:cubicBezTo>
                    <a:pt x="63500" y="2067561"/>
                    <a:pt x="64770" y="2066291"/>
                    <a:pt x="64770" y="2066291"/>
                  </a:cubicBezTo>
                  <a:cubicBezTo>
                    <a:pt x="68580" y="2075181"/>
                    <a:pt x="71120" y="2082801"/>
                    <a:pt x="74930" y="2090421"/>
                  </a:cubicBezTo>
                  <a:cubicBezTo>
                    <a:pt x="81280" y="2090421"/>
                    <a:pt x="87630" y="2091691"/>
                    <a:pt x="95250" y="2092960"/>
                  </a:cubicBezTo>
                  <a:lnTo>
                    <a:pt x="95250" y="2096771"/>
                  </a:lnTo>
                  <a:cubicBezTo>
                    <a:pt x="91440" y="2098041"/>
                    <a:pt x="87630" y="2099310"/>
                    <a:pt x="83820" y="2100581"/>
                  </a:cubicBezTo>
                  <a:cubicBezTo>
                    <a:pt x="85090" y="2101851"/>
                    <a:pt x="87630" y="2101851"/>
                    <a:pt x="87630" y="2101851"/>
                  </a:cubicBezTo>
                  <a:cubicBezTo>
                    <a:pt x="88900" y="2120901"/>
                    <a:pt x="105410" y="2118361"/>
                    <a:pt x="116840" y="2123441"/>
                  </a:cubicBezTo>
                  <a:cubicBezTo>
                    <a:pt x="121920" y="2125981"/>
                    <a:pt x="128270" y="2127251"/>
                    <a:pt x="132080" y="2125981"/>
                  </a:cubicBezTo>
                  <a:cubicBezTo>
                    <a:pt x="139700" y="2122171"/>
                    <a:pt x="144780" y="2123441"/>
                    <a:pt x="144780" y="2131060"/>
                  </a:cubicBezTo>
                  <a:cubicBezTo>
                    <a:pt x="144780" y="2134871"/>
                    <a:pt x="142240" y="2139950"/>
                    <a:pt x="140970" y="2142490"/>
                  </a:cubicBezTo>
                  <a:cubicBezTo>
                    <a:pt x="149860" y="2142490"/>
                    <a:pt x="163830" y="2146300"/>
                    <a:pt x="171450" y="2141220"/>
                  </a:cubicBezTo>
                  <a:cubicBezTo>
                    <a:pt x="189230" y="2129790"/>
                    <a:pt x="205740" y="2139950"/>
                    <a:pt x="222250" y="2136140"/>
                  </a:cubicBezTo>
                  <a:cubicBezTo>
                    <a:pt x="231140" y="2133600"/>
                    <a:pt x="238760" y="2133600"/>
                    <a:pt x="251460" y="2131060"/>
                  </a:cubicBezTo>
                  <a:cubicBezTo>
                    <a:pt x="257810" y="2136140"/>
                    <a:pt x="264160" y="2134871"/>
                    <a:pt x="265430" y="2128521"/>
                  </a:cubicBezTo>
                  <a:cubicBezTo>
                    <a:pt x="275590" y="2128521"/>
                    <a:pt x="284480" y="2128521"/>
                    <a:pt x="293370" y="2127250"/>
                  </a:cubicBezTo>
                  <a:cubicBezTo>
                    <a:pt x="307340" y="2124710"/>
                    <a:pt x="320040" y="2120900"/>
                    <a:pt x="334010" y="2119630"/>
                  </a:cubicBezTo>
                  <a:cubicBezTo>
                    <a:pt x="342900" y="2118360"/>
                    <a:pt x="353060" y="2120900"/>
                    <a:pt x="363220" y="2119630"/>
                  </a:cubicBezTo>
                  <a:cubicBezTo>
                    <a:pt x="368300" y="2118360"/>
                    <a:pt x="372110" y="2110740"/>
                    <a:pt x="377190" y="2106930"/>
                  </a:cubicBezTo>
                  <a:cubicBezTo>
                    <a:pt x="382270" y="2119630"/>
                    <a:pt x="392430" y="2120900"/>
                    <a:pt x="408940" y="2112010"/>
                  </a:cubicBezTo>
                  <a:cubicBezTo>
                    <a:pt x="402590" y="2106930"/>
                    <a:pt x="394970" y="2103120"/>
                    <a:pt x="388620" y="2099310"/>
                  </a:cubicBezTo>
                  <a:cubicBezTo>
                    <a:pt x="394970" y="2096770"/>
                    <a:pt x="400050" y="2092960"/>
                    <a:pt x="405130" y="2091690"/>
                  </a:cubicBezTo>
                  <a:cubicBezTo>
                    <a:pt x="410210" y="2091690"/>
                    <a:pt x="414020" y="2092960"/>
                    <a:pt x="417830" y="2092960"/>
                  </a:cubicBezTo>
                  <a:cubicBezTo>
                    <a:pt x="421640" y="2092960"/>
                    <a:pt x="425450" y="2092960"/>
                    <a:pt x="429260" y="2091690"/>
                  </a:cubicBezTo>
                  <a:cubicBezTo>
                    <a:pt x="433070" y="2090420"/>
                    <a:pt x="435610" y="2089150"/>
                    <a:pt x="438150" y="2086610"/>
                  </a:cubicBezTo>
                  <a:cubicBezTo>
                    <a:pt x="438150" y="2090420"/>
                    <a:pt x="439420" y="2095500"/>
                    <a:pt x="439420" y="2099310"/>
                  </a:cubicBezTo>
                  <a:cubicBezTo>
                    <a:pt x="439420" y="2103120"/>
                    <a:pt x="436880" y="2106930"/>
                    <a:pt x="435610" y="2110740"/>
                  </a:cubicBezTo>
                  <a:cubicBezTo>
                    <a:pt x="439420" y="2110740"/>
                    <a:pt x="443230" y="2110740"/>
                    <a:pt x="448310" y="2109470"/>
                  </a:cubicBezTo>
                  <a:cubicBezTo>
                    <a:pt x="453390" y="2117090"/>
                    <a:pt x="439420" y="2133600"/>
                    <a:pt x="458470" y="2134870"/>
                  </a:cubicBezTo>
                  <a:cubicBezTo>
                    <a:pt x="457200" y="2139950"/>
                    <a:pt x="455930" y="2143760"/>
                    <a:pt x="454660" y="2148840"/>
                  </a:cubicBezTo>
                  <a:cubicBezTo>
                    <a:pt x="462280" y="2148840"/>
                    <a:pt x="469900" y="2150110"/>
                    <a:pt x="481330" y="2151380"/>
                  </a:cubicBezTo>
                  <a:cubicBezTo>
                    <a:pt x="476250" y="2157730"/>
                    <a:pt x="472440" y="2162810"/>
                    <a:pt x="467360" y="2167890"/>
                  </a:cubicBezTo>
                  <a:cubicBezTo>
                    <a:pt x="471170" y="2166620"/>
                    <a:pt x="474980" y="2166620"/>
                    <a:pt x="482600" y="2165350"/>
                  </a:cubicBezTo>
                  <a:cubicBezTo>
                    <a:pt x="466090" y="2180590"/>
                    <a:pt x="483870" y="2181860"/>
                    <a:pt x="490220" y="2190750"/>
                  </a:cubicBezTo>
                  <a:cubicBezTo>
                    <a:pt x="494030" y="2180590"/>
                    <a:pt x="496570" y="2174240"/>
                    <a:pt x="497840" y="2169160"/>
                  </a:cubicBezTo>
                  <a:cubicBezTo>
                    <a:pt x="504190" y="2175510"/>
                    <a:pt x="511810" y="2183130"/>
                    <a:pt x="519430" y="2192020"/>
                  </a:cubicBezTo>
                  <a:cubicBezTo>
                    <a:pt x="520700" y="2192020"/>
                    <a:pt x="523240" y="2189480"/>
                    <a:pt x="524510" y="2190750"/>
                  </a:cubicBezTo>
                  <a:cubicBezTo>
                    <a:pt x="538480" y="2197100"/>
                    <a:pt x="544830" y="2190750"/>
                    <a:pt x="549910" y="2178050"/>
                  </a:cubicBezTo>
                  <a:cubicBezTo>
                    <a:pt x="551180" y="2175510"/>
                    <a:pt x="557530" y="2174240"/>
                    <a:pt x="558800" y="2172970"/>
                  </a:cubicBezTo>
                  <a:cubicBezTo>
                    <a:pt x="556260" y="2180590"/>
                    <a:pt x="552450" y="2188210"/>
                    <a:pt x="548640" y="2197100"/>
                  </a:cubicBezTo>
                  <a:cubicBezTo>
                    <a:pt x="533400" y="2199640"/>
                    <a:pt x="515620" y="2203450"/>
                    <a:pt x="497840" y="2207260"/>
                  </a:cubicBezTo>
                  <a:cubicBezTo>
                    <a:pt x="481330" y="2211070"/>
                    <a:pt x="464820" y="2217420"/>
                    <a:pt x="447040" y="2219960"/>
                  </a:cubicBezTo>
                  <a:cubicBezTo>
                    <a:pt x="422910" y="2223770"/>
                    <a:pt x="398780" y="2226310"/>
                    <a:pt x="373380" y="2230120"/>
                  </a:cubicBezTo>
                  <a:cubicBezTo>
                    <a:pt x="344170" y="2235200"/>
                    <a:pt x="314960" y="2240280"/>
                    <a:pt x="285750" y="2246630"/>
                  </a:cubicBezTo>
                  <a:cubicBezTo>
                    <a:pt x="261620" y="2251710"/>
                    <a:pt x="238760" y="2259330"/>
                    <a:pt x="214630" y="2264410"/>
                  </a:cubicBezTo>
                  <a:cubicBezTo>
                    <a:pt x="198120" y="2268220"/>
                    <a:pt x="181610" y="2269490"/>
                    <a:pt x="166370" y="2275840"/>
                  </a:cubicBezTo>
                  <a:cubicBezTo>
                    <a:pt x="151130" y="2282190"/>
                    <a:pt x="129540" y="2280920"/>
                    <a:pt x="124460" y="2302510"/>
                  </a:cubicBezTo>
                  <a:cubicBezTo>
                    <a:pt x="115570" y="2297430"/>
                    <a:pt x="109220" y="2299970"/>
                    <a:pt x="107950" y="2308860"/>
                  </a:cubicBezTo>
                  <a:cubicBezTo>
                    <a:pt x="107950" y="2311400"/>
                    <a:pt x="106680" y="2313940"/>
                    <a:pt x="104140" y="2313940"/>
                  </a:cubicBezTo>
                  <a:cubicBezTo>
                    <a:pt x="90170" y="2317750"/>
                    <a:pt x="93980" y="2325370"/>
                    <a:pt x="100330" y="2332990"/>
                  </a:cubicBezTo>
                  <a:cubicBezTo>
                    <a:pt x="107950" y="2341880"/>
                    <a:pt x="107950" y="2350770"/>
                    <a:pt x="106680" y="2360930"/>
                  </a:cubicBezTo>
                  <a:cubicBezTo>
                    <a:pt x="104140" y="2374900"/>
                    <a:pt x="101600" y="2390140"/>
                    <a:pt x="99060" y="2404110"/>
                  </a:cubicBezTo>
                  <a:cubicBezTo>
                    <a:pt x="99060" y="2407920"/>
                    <a:pt x="102870" y="2411730"/>
                    <a:pt x="105410" y="2415540"/>
                  </a:cubicBezTo>
                  <a:lnTo>
                    <a:pt x="109220" y="2423160"/>
                  </a:lnTo>
                  <a:lnTo>
                    <a:pt x="109220" y="2444750"/>
                  </a:lnTo>
                  <a:cubicBezTo>
                    <a:pt x="114300" y="2444750"/>
                    <a:pt x="120650" y="2443480"/>
                    <a:pt x="127000" y="2443480"/>
                  </a:cubicBezTo>
                  <a:cubicBezTo>
                    <a:pt x="127000" y="2443480"/>
                    <a:pt x="127000" y="2444750"/>
                    <a:pt x="128270" y="2444750"/>
                  </a:cubicBezTo>
                  <a:cubicBezTo>
                    <a:pt x="124460" y="2446020"/>
                    <a:pt x="121920" y="2447290"/>
                    <a:pt x="118110" y="2449830"/>
                  </a:cubicBezTo>
                  <a:cubicBezTo>
                    <a:pt x="125730" y="2458720"/>
                    <a:pt x="111760" y="2481580"/>
                    <a:pt x="142240" y="2476500"/>
                  </a:cubicBezTo>
                  <a:cubicBezTo>
                    <a:pt x="133350" y="2484120"/>
                    <a:pt x="128270" y="2489200"/>
                    <a:pt x="124460" y="2491740"/>
                  </a:cubicBezTo>
                  <a:cubicBezTo>
                    <a:pt x="127000" y="2498090"/>
                    <a:pt x="129540" y="2501900"/>
                    <a:pt x="130810" y="2505710"/>
                  </a:cubicBezTo>
                  <a:cubicBezTo>
                    <a:pt x="125730" y="2509520"/>
                    <a:pt x="121920" y="2513330"/>
                    <a:pt x="118110" y="2515870"/>
                  </a:cubicBezTo>
                  <a:cubicBezTo>
                    <a:pt x="123190" y="2520950"/>
                    <a:pt x="128270" y="2524760"/>
                    <a:pt x="130810" y="2528570"/>
                  </a:cubicBezTo>
                  <a:cubicBezTo>
                    <a:pt x="135890" y="2523490"/>
                    <a:pt x="140970" y="2518410"/>
                    <a:pt x="146050" y="2518410"/>
                  </a:cubicBezTo>
                  <a:cubicBezTo>
                    <a:pt x="151130" y="2518410"/>
                    <a:pt x="157480" y="2527300"/>
                    <a:pt x="163830" y="2532380"/>
                  </a:cubicBezTo>
                  <a:cubicBezTo>
                    <a:pt x="163830" y="2533650"/>
                    <a:pt x="160020" y="2534920"/>
                    <a:pt x="158750" y="2534920"/>
                  </a:cubicBezTo>
                  <a:cubicBezTo>
                    <a:pt x="149860" y="2524760"/>
                    <a:pt x="140970" y="2523490"/>
                    <a:pt x="132080" y="2534920"/>
                  </a:cubicBezTo>
                  <a:cubicBezTo>
                    <a:pt x="132080" y="2534920"/>
                    <a:pt x="130810" y="2534920"/>
                    <a:pt x="130810" y="2533650"/>
                  </a:cubicBezTo>
                  <a:cubicBezTo>
                    <a:pt x="130810" y="2532380"/>
                    <a:pt x="130810" y="2532380"/>
                    <a:pt x="129540" y="2531110"/>
                  </a:cubicBezTo>
                  <a:cubicBezTo>
                    <a:pt x="124460" y="2536190"/>
                    <a:pt x="125730" y="2540000"/>
                    <a:pt x="132080" y="2543810"/>
                  </a:cubicBezTo>
                  <a:cubicBezTo>
                    <a:pt x="140970" y="2548890"/>
                    <a:pt x="139700" y="2552700"/>
                    <a:pt x="134620" y="2559050"/>
                  </a:cubicBezTo>
                  <a:cubicBezTo>
                    <a:pt x="137160" y="2560320"/>
                    <a:pt x="140970" y="2562860"/>
                    <a:pt x="140970" y="2564130"/>
                  </a:cubicBezTo>
                  <a:cubicBezTo>
                    <a:pt x="140970" y="2570480"/>
                    <a:pt x="153670" y="2574290"/>
                    <a:pt x="143510" y="2581910"/>
                  </a:cubicBezTo>
                  <a:cubicBezTo>
                    <a:pt x="148590" y="2588260"/>
                    <a:pt x="151130" y="2594610"/>
                    <a:pt x="162560" y="2597150"/>
                  </a:cubicBezTo>
                  <a:cubicBezTo>
                    <a:pt x="172720" y="2599690"/>
                    <a:pt x="175260" y="2594610"/>
                    <a:pt x="181610" y="2593340"/>
                  </a:cubicBezTo>
                  <a:cubicBezTo>
                    <a:pt x="187960" y="2592070"/>
                    <a:pt x="195580" y="2595880"/>
                    <a:pt x="201930" y="2597150"/>
                  </a:cubicBezTo>
                  <a:cubicBezTo>
                    <a:pt x="204470" y="2597150"/>
                    <a:pt x="207010" y="2593340"/>
                    <a:pt x="207010" y="2592070"/>
                  </a:cubicBezTo>
                  <a:cubicBezTo>
                    <a:pt x="215900" y="2593340"/>
                    <a:pt x="224790" y="2595880"/>
                    <a:pt x="232410" y="2594610"/>
                  </a:cubicBezTo>
                  <a:cubicBezTo>
                    <a:pt x="243840" y="2593340"/>
                    <a:pt x="250190" y="2597150"/>
                    <a:pt x="251460" y="2607310"/>
                  </a:cubicBezTo>
                  <a:cubicBezTo>
                    <a:pt x="252730" y="2618740"/>
                    <a:pt x="259080" y="2620010"/>
                    <a:pt x="267970" y="2618740"/>
                  </a:cubicBezTo>
                  <a:cubicBezTo>
                    <a:pt x="275590" y="2617470"/>
                    <a:pt x="281940" y="2614930"/>
                    <a:pt x="289560" y="2613660"/>
                  </a:cubicBezTo>
                  <a:cubicBezTo>
                    <a:pt x="285750" y="2609850"/>
                    <a:pt x="280670" y="2606040"/>
                    <a:pt x="274320" y="2600960"/>
                  </a:cubicBezTo>
                  <a:cubicBezTo>
                    <a:pt x="280670" y="2599690"/>
                    <a:pt x="287020" y="2597150"/>
                    <a:pt x="292100" y="2597150"/>
                  </a:cubicBezTo>
                  <a:cubicBezTo>
                    <a:pt x="302260" y="2595880"/>
                    <a:pt x="311150" y="2594610"/>
                    <a:pt x="321310" y="2594610"/>
                  </a:cubicBezTo>
                  <a:cubicBezTo>
                    <a:pt x="325120" y="2594610"/>
                    <a:pt x="328930" y="2597150"/>
                    <a:pt x="332740" y="2600960"/>
                  </a:cubicBezTo>
                  <a:cubicBezTo>
                    <a:pt x="316230" y="2600960"/>
                    <a:pt x="300990" y="2600960"/>
                    <a:pt x="289560" y="2613660"/>
                  </a:cubicBezTo>
                  <a:cubicBezTo>
                    <a:pt x="293370" y="2614930"/>
                    <a:pt x="298450" y="2616200"/>
                    <a:pt x="302260" y="2616200"/>
                  </a:cubicBezTo>
                  <a:cubicBezTo>
                    <a:pt x="323850" y="2614930"/>
                    <a:pt x="346710" y="2613660"/>
                    <a:pt x="368300" y="2612390"/>
                  </a:cubicBezTo>
                  <a:cubicBezTo>
                    <a:pt x="389890" y="2611120"/>
                    <a:pt x="410210" y="2608580"/>
                    <a:pt x="433070" y="2607310"/>
                  </a:cubicBezTo>
                  <a:cubicBezTo>
                    <a:pt x="439420" y="2633980"/>
                    <a:pt x="445770" y="2659380"/>
                    <a:pt x="450850" y="2684780"/>
                  </a:cubicBezTo>
                  <a:cubicBezTo>
                    <a:pt x="448310" y="2686050"/>
                    <a:pt x="445770" y="2687320"/>
                    <a:pt x="443230" y="2687320"/>
                  </a:cubicBezTo>
                  <a:cubicBezTo>
                    <a:pt x="447040" y="2692400"/>
                    <a:pt x="452120" y="2697480"/>
                    <a:pt x="453390" y="2702560"/>
                  </a:cubicBezTo>
                  <a:cubicBezTo>
                    <a:pt x="454660" y="2710180"/>
                    <a:pt x="453390" y="2717800"/>
                    <a:pt x="453390" y="2722880"/>
                  </a:cubicBezTo>
                  <a:cubicBezTo>
                    <a:pt x="462280" y="2725420"/>
                    <a:pt x="467360" y="2726690"/>
                    <a:pt x="473710" y="2727960"/>
                  </a:cubicBezTo>
                  <a:cubicBezTo>
                    <a:pt x="472440" y="2727960"/>
                    <a:pt x="471170" y="2729230"/>
                    <a:pt x="468630" y="2729230"/>
                  </a:cubicBezTo>
                  <a:cubicBezTo>
                    <a:pt x="469900" y="2738120"/>
                    <a:pt x="472440" y="2748280"/>
                    <a:pt x="473710" y="2760980"/>
                  </a:cubicBezTo>
                  <a:lnTo>
                    <a:pt x="494030" y="2760980"/>
                  </a:lnTo>
                  <a:cubicBezTo>
                    <a:pt x="497840" y="2760980"/>
                    <a:pt x="501650" y="2763520"/>
                    <a:pt x="502920" y="2764790"/>
                  </a:cubicBezTo>
                  <a:cubicBezTo>
                    <a:pt x="508000" y="2780030"/>
                    <a:pt x="519430" y="2785110"/>
                    <a:pt x="534670" y="2781300"/>
                  </a:cubicBezTo>
                  <a:cubicBezTo>
                    <a:pt x="541020" y="2780030"/>
                    <a:pt x="548640" y="2780030"/>
                    <a:pt x="554990" y="2780030"/>
                  </a:cubicBezTo>
                  <a:lnTo>
                    <a:pt x="570230" y="2780030"/>
                  </a:lnTo>
                  <a:cubicBezTo>
                    <a:pt x="575310" y="2780030"/>
                    <a:pt x="580390" y="2778760"/>
                    <a:pt x="585470" y="2777490"/>
                  </a:cubicBezTo>
                  <a:cubicBezTo>
                    <a:pt x="586740" y="2773680"/>
                    <a:pt x="586740" y="2769870"/>
                    <a:pt x="588010" y="2764790"/>
                  </a:cubicBezTo>
                  <a:cubicBezTo>
                    <a:pt x="591820" y="2764790"/>
                    <a:pt x="594360" y="2763520"/>
                    <a:pt x="598170" y="2763520"/>
                  </a:cubicBezTo>
                  <a:cubicBezTo>
                    <a:pt x="622300" y="2760980"/>
                    <a:pt x="647700" y="2757170"/>
                    <a:pt x="673100" y="2754630"/>
                  </a:cubicBezTo>
                  <a:cubicBezTo>
                    <a:pt x="673100" y="2754630"/>
                    <a:pt x="674370" y="2757170"/>
                    <a:pt x="675640" y="2760980"/>
                  </a:cubicBezTo>
                  <a:cubicBezTo>
                    <a:pt x="671830" y="2762250"/>
                    <a:pt x="669290" y="2763520"/>
                    <a:pt x="666750" y="2764790"/>
                  </a:cubicBezTo>
                  <a:cubicBezTo>
                    <a:pt x="676910" y="2774950"/>
                    <a:pt x="690880" y="2776220"/>
                    <a:pt x="699770" y="2768600"/>
                  </a:cubicBezTo>
                  <a:cubicBezTo>
                    <a:pt x="694690" y="2764790"/>
                    <a:pt x="690880" y="2762250"/>
                    <a:pt x="684530" y="2758440"/>
                  </a:cubicBezTo>
                  <a:lnTo>
                    <a:pt x="688340" y="2754630"/>
                  </a:lnTo>
                  <a:lnTo>
                    <a:pt x="698500" y="2754630"/>
                  </a:lnTo>
                  <a:lnTo>
                    <a:pt x="698500" y="2753360"/>
                  </a:lnTo>
                  <a:cubicBezTo>
                    <a:pt x="703580" y="2754630"/>
                    <a:pt x="707390" y="2757170"/>
                    <a:pt x="712470" y="2753360"/>
                  </a:cubicBezTo>
                  <a:lnTo>
                    <a:pt x="717550" y="2753360"/>
                  </a:lnTo>
                  <a:lnTo>
                    <a:pt x="762000" y="2755900"/>
                  </a:lnTo>
                  <a:cubicBezTo>
                    <a:pt x="767080" y="2755900"/>
                    <a:pt x="769620" y="2754630"/>
                    <a:pt x="772160" y="2752090"/>
                  </a:cubicBezTo>
                  <a:cubicBezTo>
                    <a:pt x="778510" y="2762250"/>
                    <a:pt x="783590" y="2771140"/>
                    <a:pt x="789940" y="2782570"/>
                  </a:cubicBezTo>
                  <a:cubicBezTo>
                    <a:pt x="788670" y="2782570"/>
                    <a:pt x="786130" y="2783840"/>
                    <a:pt x="783590" y="2783840"/>
                  </a:cubicBezTo>
                  <a:cubicBezTo>
                    <a:pt x="800100" y="2810510"/>
                    <a:pt x="810260" y="2838450"/>
                    <a:pt x="795020" y="2868930"/>
                  </a:cubicBezTo>
                  <a:cubicBezTo>
                    <a:pt x="796290" y="2879090"/>
                    <a:pt x="798830" y="2889250"/>
                    <a:pt x="800100" y="2901950"/>
                  </a:cubicBezTo>
                  <a:lnTo>
                    <a:pt x="812800" y="2901950"/>
                  </a:lnTo>
                  <a:cubicBezTo>
                    <a:pt x="810260" y="2908300"/>
                    <a:pt x="807720" y="2912110"/>
                    <a:pt x="806450" y="2915920"/>
                  </a:cubicBezTo>
                  <a:cubicBezTo>
                    <a:pt x="806450" y="2922270"/>
                    <a:pt x="820420" y="2924810"/>
                    <a:pt x="810260" y="2933700"/>
                  </a:cubicBezTo>
                  <a:lnTo>
                    <a:pt x="812800" y="2938780"/>
                  </a:lnTo>
                  <a:cubicBezTo>
                    <a:pt x="825500" y="2955290"/>
                    <a:pt x="839470" y="2970530"/>
                    <a:pt x="853440" y="2989580"/>
                  </a:cubicBezTo>
                  <a:cubicBezTo>
                    <a:pt x="843280" y="2994660"/>
                    <a:pt x="834390" y="2999740"/>
                    <a:pt x="822960" y="3004820"/>
                  </a:cubicBezTo>
                  <a:cubicBezTo>
                    <a:pt x="834390" y="3006090"/>
                    <a:pt x="835660" y="3012440"/>
                    <a:pt x="831850" y="3021330"/>
                  </a:cubicBezTo>
                  <a:cubicBezTo>
                    <a:pt x="830580" y="3023870"/>
                    <a:pt x="833120" y="3030220"/>
                    <a:pt x="834390" y="3031490"/>
                  </a:cubicBezTo>
                  <a:cubicBezTo>
                    <a:pt x="848360" y="3035300"/>
                    <a:pt x="861060" y="3049270"/>
                    <a:pt x="877570" y="3044190"/>
                  </a:cubicBezTo>
                  <a:cubicBezTo>
                    <a:pt x="877570" y="3046730"/>
                    <a:pt x="876300" y="3050540"/>
                    <a:pt x="875030" y="3051810"/>
                  </a:cubicBezTo>
                  <a:cubicBezTo>
                    <a:pt x="864870" y="3056890"/>
                    <a:pt x="854710" y="3060700"/>
                    <a:pt x="844550" y="3065780"/>
                  </a:cubicBezTo>
                  <a:lnTo>
                    <a:pt x="859790" y="3073400"/>
                  </a:lnTo>
                  <a:cubicBezTo>
                    <a:pt x="862330" y="3069590"/>
                    <a:pt x="863600" y="3065780"/>
                    <a:pt x="866140" y="3061970"/>
                  </a:cubicBezTo>
                  <a:cubicBezTo>
                    <a:pt x="873760" y="3065780"/>
                    <a:pt x="880110" y="3068320"/>
                    <a:pt x="887730" y="3072130"/>
                  </a:cubicBezTo>
                  <a:cubicBezTo>
                    <a:pt x="883919" y="3074670"/>
                    <a:pt x="881380" y="3075940"/>
                    <a:pt x="878840" y="3077210"/>
                  </a:cubicBezTo>
                  <a:cubicBezTo>
                    <a:pt x="881380" y="3078480"/>
                    <a:pt x="883920" y="3081020"/>
                    <a:pt x="887730" y="3082290"/>
                  </a:cubicBezTo>
                  <a:cubicBezTo>
                    <a:pt x="891539" y="3083560"/>
                    <a:pt x="895349" y="3082290"/>
                    <a:pt x="897890" y="3083560"/>
                  </a:cubicBezTo>
                  <a:cubicBezTo>
                    <a:pt x="904240" y="3077210"/>
                    <a:pt x="909320" y="3069590"/>
                    <a:pt x="915670" y="3065780"/>
                  </a:cubicBezTo>
                  <a:cubicBezTo>
                    <a:pt x="923290" y="3061970"/>
                    <a:pt x="1130300" y="3040380"/>
                    <a:pt x="1137920" y="3039110"/>
                  </a:cubicBezTo>
                  <a:cubicBezTo>
                    <a:pt x="1148080" y="3037840"/>
                    <a:pt x="1159510" y="3039110"/>
                    <a:pt x="1169670" y="3040380"/>
                  </a:cubicBezTo>
                  <a:lnTo>
                    <a:pt x="1143000" y="3051810"/>
                  </a:lnTo>
                  <a:lnTo>
                    <a:pt x="1146810" y="3059430"/>
                  </a:lnTo>
                  <a:cubicBezTo>
                    <a:pt x="1159510" y="3058160"/>
                    <a:pt x="1169670" y="3058160"/>
                    <a:pt x="1179830" y="3055620"/>
                  </a:cubicBezTo>
                  <a:cubicBezTo>
                    <a:pt x="1186180" y="3054350"/>
                    <a:pt x="1196340" y="3055620"/>
                    <a:pt x="1197610" y="3045460"/>
                  </a:cubicBezTo>
                  <a:cubicBezTo>
                    <a:pt x="1206500" y="3051810"/>
                    <a:pt x="1215390" y="3053080"/>
                    <a:pt x="1226820" y="3048000"/>
                  </a:cubicBezTo>
                  <a:cubicBezTo>
                    <a:pt x="1233170" y="3045460"/>
                    <a:pt x="1240790" y="3045460"/>
                    <a:pt x="1247140" y="3044190"/>
                  </a:cubicBezTo>
                  <a:cubicBezTo>
                    <a:pt x="1262380" y="3042920"/>
                    <a:pt x="1277620" y="3041650"/>
                    <a:pt x="1292860" y="3039110"/>
                  </a:cubicBezTo>
                  <a:lnTo>
                    <a:pt x="1308100" y="3039110"/>
                  </a:lnTo>
                  <a:cubicBezTo>
                    <a:pt x="1309370" y="3036570"/>
                    <a:pt x="1309370" y="3032760"/>
                    <a:pt x="1309370" y="3032760"/>
                  </a:cubicBezTo>
                  <a:cubicBezTo>
                    <a:pt x="1323340" y="3032760"/>
                    <a:pt x="1334770" y="3034030"/>
                    <a:pt x="1347470" y="3034030"/>
                  </a:cubicBezTo>
                  <a:cubicBezTo>
                    <a:pt x="1361440" y="3034030"/>
                    <a:pt x="1367790" y="3025140"/>
                    <a:pt x="1362710" y="3011170"/>
                  </a:cubicBezTo>
                  <a:cubicBezTo>
                    <a:pt x="1366520" y="3011170"/>
                    <a:pt x="1371599" y="3012440"/>
                    <a:pt x="1374140" y="3012440"/>
                  </a:cubicBezTo>
                  <a:cubicBezTo>
                    <a:pt x="1375410" y="3017520"/>
                    <a:pt x="1374140" y="3023870"/>
                    <a:pt x="1376680" y="3025140"/>
                  </a:cubicBezTo>
                  <a:cubicBezTo>
                    <a:pt x="1380490" y="3027680"/>
                    <a:pt x="1386840" y="3027680"/>
                    <a:pt x="1391919" y="3026410"/>
                  </a:cubicBezTo>
                  <a:cubicBezTo>
                    <a:pt x="1398269" y="3025140"/>
                    <a:pt x="1405889" y="3018790"/>
                    <a:pt x="1408430" y="3021330"/>
                  </a:cubicBezTo>
                  <a:cubicBezTo>
                    <a:pt x="1421130" y="3031490"/>
                    <a:pt x="1430019" y="3022600"/>
                    <a:pt x="1436369" y="3017520"/>
                  </a:cubicBezTo>
                  <a:cubicBezTo>
                    <a:pt x="1441449" y="3018790"/>
                    <a:pt x="1443989" y="3022600"/>
                    <a:pt x="1446530" y="3021330"/>
                  </a:cubicBezTo>
                  <a:cubicBezTo>
                    <a:pt x="1452880" y="3020060"/>
                    <a:pt x="1460499" y="3018790"/>
                    <a:pt x="1466849" y="3017520"/>
                  </a:cubicBezTo>
                  <a:cubicBezTo>
                    <a:pt x="1480819" y="3013710"/>
                    <a:pt x="1496060" y="3011170"/>
                    <a:pt x="1510030" y="3011170"/>
                  </a:cubicBezTo>
                  <a:cubicBezTo>
                    <a:pt x="1529080" y="3009900"/>
                    <a:pt x="1546860" y="3004820"/>
                    <a:pt x="1565910" y="3003550"/>
                  </a:cubicBezTo>
                  <a:cubicBezTo>
                    <a:pt x="1574799" y="3002280"/>
                    <a:pt x="1583690" y="3004820"/>
                    <a:pt x="1592580" y="3006090"/>
                  </a:cubicBezTo>
                  <a:cubicBezTo>
                    <a:pt x="1595119" y="3006090"/>
                    <a:pt x="1598930" y="3006090"/>
                    <a:pt x="1598930" y="3004820"/>
                  </a:cubicBezTo>
                  <a:cubicBezTo>
                    <a:pt x="1598930" y="2992120"/>
                    <a:pt x="1619249" y="2998470"/>
                    <a:pt x="1616710" y="2984500"/>
                  </a:cubicBezTo>
                  <a:cubicBezTo>
                    <a:pt x="1619249" y="2985770"/>
                    <a:pt x="1621790" y="2985770"/>
                    <a:pt x="1623060" y="2988310"/>
                  </a:cubicBezTo>
                  <a:cubicBezTo>
                    <a:pt x="1626870" y="2992120"/>
                    <a:pt x="1629410" y="2995930"/>
                    <a:pt x="1633220" y="2999740"/>
                  </a:cubicBezTo>
                  <a:cubicBezTo>
                    <a:pt x="1633220" y="2994660"/>
                    <a:pt x="1633220" y="2990850"/>
                    <a:pt x="1631950" y="2985770"/>
                  </a:cubicBezTo>
                  <a:cubicBezTo>
                    <a:pt x="1644650" y="2992120"/>
                    <a:pt x="1657350" y="2998470"/>
                    <a:pt x="1666240" y="3003550"/>
                  </a:cubicBezTo>
                  <a:cubicBezTo>
                    <a:pt x="1675130" y="2997200"/>
                    <a:pt x="1682750" y="2994660"/>
                    <a:pt x="1687830" y="2988310"/>
                  </a:cubicBezTo>
                  <a:cubicBezTo>
                    <a:pt x="1692909" y="2980690"/>
                    <a:pt x="1691640" y="2979420"/>
                    <a:pt x="1700530" y="2985770"/>
                  </a:cubicBezTo>
                  <a:cubicBezTo>
                    <a:pt x="1699259" y="2987040"/>
                    <a:pt x="1696719" y="2988310"/>
                    <a:pt x="1694180" y="2990850"/>
                  </a:cubicBezTo>
                  <a:cubicBezTo>
                    <a:pt x="1709419" y="2987040"/>
                    <a:pt x="1723390" y="2979420"/>
                    <a:pt x="1738630" y="2980690"/>
                  </a:cubicBezTo>
                  <a:cubicBezTo>
                    <a:pt x="1753869" y="2980690"/>
                    <a:pt x="1769109" y="2983230"/>
                    <a:pt x="1783080" y="2974340"/>
                  </a:cubicBezTo>
                  <a:cubicBezTo>
                    <a:pt x="1784350" y="2978150"/>
                    <a:pt x="1784350" y="2981960"/>
                    <a:pt x="1786890" y="2983230"/>
                  </a:cubicBezTo>
                  <a:cubicBezTo>
                    <a:pt x="1790700" y="2985770"/>
                    <a:pt x="1797050" y="2987040"/>
                    <a:pt x="1798319" y="2985770"/>
                  </a:cubicBezTo>
                  <a:cubicBezTo>
                    <a:pt x="1805940" y="2974340"/>
                    <a:pt x="1818640" y="2975610"/>
                    <a:pt x="1826259" y="2981960"/>
                  </a:cubicBezTo>
                  <a:cubicBezTo>
                    <a:pt x="1836419" y="2989580"/>
                    <a:pt x="1842769" y="2983230"/>
                    <a:pt x="1851659" y="2981960"/>
                  </a:cubicBezTo>
                  <a:cubicBezTo>
                    <a:pt x="1844039" y="2978150"/>
                    <a:pt x="1837689" y="2974340"/>
                    <a:pt x="1831339" y="2971800"/>
                  </a:cubicBezTo>
                  <a:cubicBezTo>
                    <a:pt x="1832609" y="2970530"/>
                    <a:pt x="1832609" y="2969260"/>
                    <a:pt x="1833879" y="2967990"/>
                  </a:cubicBezTo>
                  <a:cubicBezTo>
                    <a:pt x="1837689" y="2969260"/>
                    <a:pt x="1842769" y="2970530"/>
                    <a:pt x="1846579" y="2973070"/>
                  </a:cubicBezTo>
                  <a:cubicBezTo>
                    <a:pt x="1847849" y="2967990"/>
                    <a:pt x="1850389" y="2964180"/>
                    <a:pt x="1851659" y="2960370"/>
                  </a:cubicBezTo>
                  <a:cubicBezTo>
                    <a:pt x="1864359" y="2966720"/>
                    <a:pt x="1875789" y="2971799"/>
                    <a:pt x="1889759" y="2962909"/>
                  </a:cubicBezTo>
                  <a:cubicBezTo>
                    <a:pt x="1892299" y="2961639"/>
                    <a:pt x="1902459" y="2954020"/>
                    <a:pt x="1899919" y="2966720"/>
                  </a:cubicBezTo>
                  <a:cubicBezTo>
                    <a:pt x="1893569" y="2970530"/>
                    <a:pt x="1887219" y="2974340"/>
                    <a:pt x="1880869" y="2976880"/>
                  </a:cubicBezTo>
                  <a:cubicBezTo>
                    <a:pt x="1880869" y="2978150"/>
                    <a:pt x="1882139" y="2978150"/>
                    <a:pt x="1882139" y="2979420"/>
                  </a:cubicBezTo>
                  <a:cubicBezTo>
                    <a:pt x="1889759" y="2978149"/>
                    <a:pt x="1898649" y="2976880"/>
                    <a:pt x="1907539" y="2975609"/>
                  </a:cubicBezTo>
                  <a:cubicBezTo>
                    <a:pt x="1904999" y="2971799"/>
                    <a:pt x="1903729" y="2969259"/>
                    <a:pt x="1902459" y="2966720"/>
                  </a:cubicBezTo>
                  <a:cubicBezTo>
                    <a:pt x="1911349" y="2967990"/>
                    <a:pt x="1921509" y="2969259"/>
                    <a:pt x="1930399" y="2967990"/>
                  </a:cubicBezTo>
                  <a:cubicBezTo>
                    <a:pt x="1949449" y="2966720"/>
                    <a:pt x="1963419" y="2947670"/>
                    <a:pt x="1986279" y="2955290"/>
                  </a:cubicBezTo>
                  <a:cubicBezTo>
                    <a:pt x="1993899" y="2957830"/>
                    <a:pt x="2011679" y="2955290"/>
                    <a:pt x="2012949" y="2938780"/>
                  </a:cubicBezTo>
                  <a:cubicBezTo>
                    <a:pt x="2012949" y="2942590"/>
                    <a:pt x="2012949" y="2947670"/>
                    <a:pt x="2014219" y="2950209"/>
                  </a:cubicBezTo>
                  <a:cubicBezTo>
                    <a:pt x="2026919" y="2946399"/>
                    <a:pt x="2038349" y="2942589"/>
                    <a:pt x="2051049" y="2938780"/>
                  </a:cubicBezTo>
                  <a:cubicBezTo>
                    <a:pt x="2051049" y="2940050"/>
                    <a:pt x="2048509" y="2943859"/>
                    <a:pt x="2049779" y="2946400"/>
                  </a:cubicBezTo>
                  <a:cubicBezTo>
                    <a:pt x="2049779" y="2950210"/>
                    <a:pt x="2052319" y="2954020"/>
                    <a:pt x="2054859" y="2956560"/>
                  </a:cubicBezTo>
                  <a:cubicBezTo>
                    <a:pt x="2056129" y="2957830"/>
                    <a:pt x="2062479" y="2956560"/>
                    <a:pt x="2062479" y="2955290"/>
                  </a:cubicBezTo>
                  <a:cubicBezTo>
                    <a:pt x="2065019" y="2943860"/>
                    <a:pt x="2073909" y="2945130"/>
                    <a:pt x="2082799" y="2945130"/>
                  </a:cubicBezTo>
                  <a:cubicBezTo>
                    <a:pt x="2090419" y="2945130"/>
                    <a:pt x="2099309" y="2943859"/>
                    <a:pt x="2108199" y="2942590"/>
                  </a:cubicBezTo>
                  <a:cubicBezTo>
                    <a:pt x="2112009" y="2936240"/>
                    <a:pt x="2114549" y="2926080"/>
                    <a:pt x="2127249" y="2938780"/>
                  </a:cubicBezTo>
                  <a:cubicBezTo>
                    <a:pt x="2132329" y="2943859"/>
                    <a:pt x="2145029" y="2942590"/>
                    <a:pt x="2146299" y="2932430"/>
                  </a:cubicBezTo>
                  <a:lnTo>
                    <a:pt x="2199639" y="2932430"/>
                  </a:lnTo>
                  <a:lnTo>
                    <a:pt x="2199639" y="2934970"/>
                  </a:lnTo>
                  <a:cubicBezTo>
                    <a:pt x="2205989" y="2933699"/>
                    <a:pt x="2212339" y="2931159"/>
                    <a:pt x="2217419" y="2929890"/>
                  </a:cubicBezTo>
                  <a:cubicBezTo>
                    <a:pt x="2221229" y="2936240"/>
                    <a:pt x="2225039" y="2942590"/>
                    <a:pt x="2230119" y="2950210"/>
                  </a:cubicBezTo>
                  <a:cubicBezTo>
                    <a:pt x="2239009" y="2926080"/>
                    <a:pt x="2249169" y="2921000"/>
                    <a:pt x="2266949" y="2929890"/>
                  </a:cubicBezTo>
                  <a:cubicBezTo>
                    <a:pt x="2269489" y="2931160"/>
                    <a:pt x="2269489" y="2937510"/>
                    <a:pt x="2270759" y="2942590"/>
                  </a:cubicBezTo>
                  <a:cubicBezTo>
                    <a:pt x="2272029" y="2941320"/>
                    <a:pt x="2279649" y="2938780"/>
                    <a:pt x="2279649" y="2937510"/>
                  </a:cubicBezTo>
                  <a:cubicBezTo>
                    <a:pt x="2278379" y="2927350"/>
                    <a:pt x="2292349" y="2934970"/>
                    <a:pt x="2291079" y="2927350"/>
                  </a:cubicBezTo>
                  <a:cubicBezTo>
                    <a:pt x="2302509" y="2932430"/>
                    <a:pt x="2305049" y="2924810"/>
                    <a:pt x="2307589" y="2919730"/>
                  </a:cubicBezTo>
                  <a:cubicBezTo>
                    <a:pt x="2302509" y="2915920"/>
                    <a:pt x="2299969" y="2913380"/>
                    <a:pt x="2296159" y="2909570"/>
                  </a:cubicBezTo>
                  <a:cubicBezTo>
                    <a:pt x="2297429" y="2908299"/>
                    <a:pt x="2297429" y="2907030"/>
                    <a:pt x="2298699" y="2905759"/>
                  </a:cubicBezTo>
                  <a:cubicBezTo>
                    <a:pt x="2308859" y="2912109"/>
                    <a:pt x="2319019" y="2918459"/>
                    <a:pt x="2325369" y="2922270"/>
                  </a:cubicBezTo>
                  <a:cubicBezTo>
                    <a:pt x="2335529" y="2920999"/>
                    <a:pt x="2344419" y="2920999"/>
                    <a:pt x="2353309" y="2919730"/>
                  </a:cubicBezTo>
                  <a:cubicBezTo>
                    <a:pt x="2362199" y="2918460"/>
                    <a:pt x="2371089" y="2914650"/>
                    <a:pt x="2381249" y="2912109"/>
                  </a:cubicBezTo>
                  <a:cubicBezTo>
                    <a:pt x="2382519" y="2914649"/>
                    <a:pt x="2383789" y="2915920"/>
                    <a:pt x="2385059" y="2918459"/>
                  </a:cubicBezTo>
                  <a:cubicBezTo>
                    <a:pt x="2388869" y="2913380"/>
                    <a:pt x="2391409" y="2908299"/>
                    <a:pt x="2396489" y="2899409"/>
                  </a:cubicBezTo>
                  <a:lnTo>
                    <a:pt x="2396489" y="2919730"/>
                  </a:lnTo>
                  <a:cubicBezTo>
                    <a:pt x="2407919" y="2912109"/>
                    <a:pt x="2416809" y="2905759"/>
                    <a:pt x="2424429" y="2899409"/>
                  </a:cubicBezTo>
                  <a:cubicBezTo>
                    <a:pt x="2429509" y="2908299"/>
                    <a:pt x="2433319" y="2917189"/>
                    <a:pt x="2437129" y="2924809"/>
                  </a:cubicBezTo>
                  <a:cubicBezTo>
                    <a:pt x="2438399" y="2924809"/>
                    <a:pt x="2438399" y="2923539"/>
                    <a:pt x="2439669" y="2923539"/>
                  </a:cubicBezTo>
                  <a:cubicBezTo>
                    <a:pt x="2438399" y="2918459"/>
                    <a:pt x="2437129" y="2913379"/>
                    <a:pt x="2434589" y="2907029"/>
                  </a:cubicBezTo>
                  <a:lnTo>
                    <a:pt x="2499359" y="2907029"/>
                  </a:lnTo>
                  <a:cubicBezTo>
                    <a:pt x="2505709" y="2895599"/>
                    <a:pt x="2519679" y="2894329"/>
                    <a:pt x="2531109" y="2905759"/>
                  </a:cubicBezTo>
                  <a:cubicBezTo>
                    <a:pt x="2547619" y="2922269"/>
                    <a:pt x="2550159" y="2922269"/>
                    <a:pt x="2560319" y="2898139"/>
                  </a:cubicBezTo>
                  <a:cubicBezTo>
                    <a:pt x="2565399" y="2900679"/>
                    <a:pt x="2570479" y="2903219"/>
                    <a:pt x="2576829" y="2907029"/>
                  </a:cubicBezTo>
                  <a:cubicBezTo>
                    <a:pt x="2584449" y="2890519"/>
                    <a:pt x="2597149" y="2890519"/>
                    <a:pt x="2612389" y="2895599"/>
                  </a:cubicBezTo>
                  <a:cubicBezTo>
                    <a:pt x="2620009" y="2898139"/>
                    <a:pt x="2628899" y="2893059"/>
                    <a:pt x="2637789" y="2890519"/>
                  </a:cubicBezTo>
                  <a:lnTo>
                    <a:pt x="2644139" y="2896869"/>
                  </a:lnTo>
                  <a:cubicBezTo>
                    <a:pt x="2651759" y="2894329"/>
                    <a:pt x="2658109" y="2893059"/>
                    <a:pt x="2664459" y="2890519"/>
                  </a:cubicBezTo>
                  <a:cubicBezTo>
                    <a:pt x="2665730" y="2894329"/>
                    <a:pt x="2665730" y="2896869"/>
                    <a:pt x="2666999" y="2903219"/>
                  </a:cubicBezTo>
                  <a:cubicBezTo>
                    <a:pt x="2672079" y="2898139"/>
                    <a:pt x="2675889" y="2893059"/>
                    <a:pt x="2682239" y="2886709"/>
                  </a:cubicBezTo>
                  <a:cubicBezTo>
                    <a:pt x="2687319" y="2893059"/>
                    <a:pt x="2691129" y="2899409"/>
                    <a:pt x="2696209" y="2905759"/>
                  </a:cubicBezTo>
                  <a:cubicBezTo>
                    <a:pt x="2705099" y="2905759"/>
                    <a:pt x="2719069" y="2913379"/>
                    <a:pt x="2721609" y="2893059"/>
                  </a:cubicBezTo>
                  <a:cubicBezTo>
                    <a:pt x="2721609" y="2890519"/>
                    <a:pt x="2729230" y="2886709"/>
                    <a:pt x="2733039" y="2885439"/>
                  </a:cubicBezTo>
                  <a:cubicBezTo>
                    <a:pt x="2740659" y="2884169"/>
                    <a:pt x="2748279" y="2882899"/>
                    <a:pt x="2755899" y="2882899"/>
                  </a:cubicBezTo>
                  <a:cubicBezTo>
                    <a:pt x="2753359" y="2877819"/>
                    <a:pt x="2750819" y="2874009"/>
                    <a:pt x="2747009" y="2867659"/>
                  </a:cubicBezTo>
                  <a:cubicBezTo>
                    <a:pt x="2757169" y="2870199"/>
                    <a:pt x="2764789" y="2870199"/>
                    <a:pt x="2771139" y="2872739"/>
                  </a:cubicBezTo>
                  <a:cubicBezTo>
                    <a:pt x="2785109" y="2879089"/>
                    <a:pt x="2796539" y="2879089"/>
                    <a:pt x="2810509" y="2868929"/>
                  </a:cubicBezTo>
                  <a:cubicBezTo>
                    <a:pt x="2807969" y="2867659"/>
                    <a:pt x="2805430" y="2865119"/>
                    <a:pt x="2802889" y="2863849"/>
                  </a:cubicBezTo>
                  <a:cubicBezTo>
                    <a:pt x="2804159" y="2860039"/>
                    <a:pt x="2806699" y="2856229"/>
                    <a:pt x="2807969" y="2852419"/>
                  </a:cubicBezTo>
                  <a:cubicBezTo>
                    <a:pt x="2813049" y="2837179"/>
                    <a:pt x="2825749" y="2847339"/>
                    <a:pt x="2834639" y="2843529"/>
                  </a:cubicBezTo>
                  <a:cubicBezTo>
                    <a:pt x="2834639" y="2843529"/>
                    <a:pt x="2839719" y="2848609"/>
                    <a:pt x="2840989" y="2852419"/>
                  </a:cubicBezTo>
                  <a:cubicBezTo>
                    <a:pt x="2844799" y="2860039"/>
                    <a:pt x="2847339" y="2868929"/>
                    <a:pt x="2851149" y="2877819"/>
                  </a:cubicBezTo>
                  <a:cubicBezTo>
                    <a:pt x="2874009" y="2863849"/>
                    <a:pt x="2894329" y="2868929"/>
                    <a:pt x="2914649" y="2871469"/>
                  </a:cubicBezTo>
                  <a:cubicBezTo>
                    <a:pt x="2909569" y="2868929"/>
                    <a:pt x="2905759" y="2866389"/>
                    <a:pt x="2901949" y="2863849"/>
                  </a:cubicBezTo>
                  <a:cubicBezTo>
                    <a:pt x="2901949" y="2862579"/>
                    <a:pt x="2903219" y="2861309"/>
                    <a:pt x="2903219" y="2860039"/>
                  </a:cubicBezTo>
                  <a:cubicBezTo>
                    <a:pt x="2908299" y="2861309"/>
                    <a:pt x="2914649" y="2863849"/>
                    <a:pt x="2919730" y="2865119"/>
                  </a:cubicBezTo>
                  <a:cubicBezTo>
                    <a:pt x="2919730" y="2863849"/>
                    <a:pt x="2919730" y="2862579"/>
                    <a:pt x="2918459" y="2861309"/>
                  </a:cubicBezTo>
                  <a:cubicBezTo>
                    <a:pt x="2922269" y="2860039"/>
                    <a:pt x="2928619" y="2857499"/>
                    <a:pt x="2929889" y="2858769"/>
                  </a:cubicBezTo>
                  <a:cubicBezTo>
                    <a:pt x="2937509" y="2874009"/>
                    <a:pt x="2950209" y="2862579"/>
                    <a:pt x="2961639" y="2866389"/>
                  </a:cubicBezTo>
                  <a:cubicBezTo>
                    <a:pt x="2959099" y="2856229"/>
                    <a:pt x="2957829" y="2848609"/>
                    <a:pt x="2956559" y="2843529"/>
                  </a:cubicBezTo>
                  <a:cubicBezTo>
                    <a:pt x="2961639" y="2838449"/>
                    <a:pt x="2966719" y="2834639"/>
                    <a:pt x="2974339" y="2829559"/>
                  </a:cubicBezTo>
                  <a:cubicBezTo>
                    <a:pt x="2974339" y="2835909"/>
                    <a:pt x="2973069" y="2842259"/>
                    <a:pt x="2973069" y="2848609"/>
                  </a:cubicBezTo>
                  <a:cubicBezTo>
                    <a:pt x="2973069" y="2854959"/>
                    <a:pt x="2974339" y="2861309"/>
                    <a:pt x="2976879" y="2865119"/>
                  </a:cubicBezTo>
                  <a:cubicBezTo>
                    <a:pt x="2978149" y="2867659"/>
                    <a:pt x="2985769" y="2865119"/>
                    <a:pt x="2990849" y="2863849"/>
                  </a:cubicBezTo>
                  <a:cubicBezTo>
                    <a:pt x="2999739" y="2860039"/>
                    <a:pt x="3008629" y="2854959"/>
                    <a:pt x="3017519" y="2865119"/>
                  </a:cubicBezTo>
                  <a:cubicBezTo>
                    <a:pt x="3018790" y="2866389"/>
                    <a:pt x="3023869" y="2865119"/>
                    <a:pt x="3026409" y="2862579"/>
                  </a:cubicBezTo>
                  <a:cubicBezTo>
                    <a:pt x="3032759" y="2856229"/>
                    <a:pt x="3037839" y="2847339"/>
                    <a:pt x="3045459" y="2861309"/>
                  </a:cubicBezTo>
                  <a:cubicBezTo>
                    <a:pt x="3046730" y="2862579"/>
                    <a:pt x="3054349" y="2862579"/>
                    <a:pt x="3058159" y="2861309"/>
                  </a:cubicBezTo>
                  <a:cubicBezTo>
                    <a:pt x="3067049" y="2857499"/>
                    <a:pt x="3074669" y="2853689"/>
                    <a:pt x="3083559" y="2848609"/>
                  </a:cubicBezTo>
                  <a:cubicBezTo>
                    <a:pt x="3082289" y="2852419"/>
                    <a:pt x="3081019" y="2854959"/>
                    <a:pt x="3081019" y="2857499"/>
                  </a:cubicBezTo>
                  <a:cubicBezTo>
                    <a:pt x="3091180" y="2862579"/>
                    <a:pt x="3100069" y="2865119"/>
                    <a:pt x="3107690" y="2853689"/>
                  </a:cubicBezTo>
                  <a:cubicBezTo>
                    <a:pt x="3110230" y="2849879"/>
                    <a:pt x="3119119" y="2849879"/>
                    <a:pt x="3125469" y="2848609"/>
                  </a:cubicBezTo>
                  <a:cubicBezTo>
                    <a:pt x="3121659" y="2844799"/>
                    <a:pt x="3116580" y="2842259"/>
                    <a:pt x="3111499" y="2838449"/>
                  </a:cubicBezTo>
                  <a:cubicBezTo>
                    <a:pt x="3133089" y="2825749"/>
                    <a:pt x="3135629" y="2827019"/>
                    <a:pt x="3135629" y="2844799"/>
                  </a:cubicBezTo>
                  <a:cubicBezTo>
                    <a:pt x="3138169" y="2839719"/>
                    <a:pt x="3139439" y="2835909"/>
                    <a:pt x="3143249" y="2828289"/>
                  </a:cubicBezTo>
                  <a:cubicBezTo>
                    <a:pt x="3162299" y="2829559"/>
                    <a:pt x="3181349" y="2832099"/>
                    <a:pt x="3201669" y="2833369"/>
                  </a:cubicBezTo>
                  <a:lnTo>
                    <a:pt x="3201669" y="2839719"/>
                  </a:lnTo>
                  <a:lnTo>
                    <a:pt x="3194049" y="2839719"/>
                  </a:lnTo>
                  <a:cubicBezTo>
                    <a:pt x="3178809" y="2840989"/>
                    <a:pt x="3163569" y="2840989"/>
                    <a:pt x="3148329" y="2842259"/>
                  </a:cubicBezTo>
                  <a:cubicBezTo>
                    <a:pt x="3153409" y="2844799"/>
                    <a:pt x="3159759" y="2848609"/>
                    <a:pt x="3164839" y="2851149"/>
                  </a:cubicBezTo>
                  <a:cubicBezTo>
                    <a:pt x="3167379" y="2844799"/>
                    <a:pt x="3168649" y="2846069"/>
                    <a:pt x="3174999" y="2848609"/>
                  </a:cubicBezTo>
                  <a:cubicBezTo>
                    <a:pt x="3183889" y="2851149"/>
                    <a:pt x="3194049" y="2851149"/>
                    <a:pt x="3204209" y="2852419"/>
                  </a:cubicBezTo>
                  <a:cubicBezTo>
                    <a:pt x="3209289" y="2852419"/>
                    <a:pt x="3214369" y="2853689"/>
                    <a:pt x="3220719" y="2854959"/>
                  </a:cubicBezTo>
                  <a:cubicBezTo>
                    <a:pt x="3221990" y="2851149"/>
                    <a:pt x="3224530" y="2846069"/>
                    <a:pt x="3227069" y="2839719"/>
                  </a:cubicBezTo>
                  <a:cubicBezTo>
                    <a:pt x="3241040" y="2862579"/>
                    <a:pt x="3251199" y="2861309"/>
                    <a:pt x="3267710" y="2838449"/>
                  </a:cubicBezTo>
                  <a:cubicBezTo>
                    <a:pt x="3267710" y="2842259"/>
                    <a:pt x="3268980" y="2844799"/>
                    <a:pt x="3268980" y="2847339"/>
                  </a:cubicBezTo>
                  <a:cubicBezTo>
                    <a:pt x="3274060" y="2847339"/>
                    <a:pt x="3277870" y="2847339"/>
                    <a:pt x="3282950" y="2846069"/>
                  </a:cubicBezTo>
                  <a:cubicBezTo>
                    <a:pt x="3281680" y="2848609"/>
                    <a:pt x="3280410" y="2851149"/>
                    <a:pt x="3279140" y="2852419"/>
                  </a:cubicBezTo>
                  <a:lnTo>
                    <a:pt x="3281680" y="2854959"/>
                  </a:lnTo>
                  <a:cubicBezTo>
                    <a:pt x="3285490" y="2851149"/>
                    <a:pt x="3289300" y="2847339"/>
                    <a:pt x="3295650" y="2842259"/>
                  </a:cubicBezTo>
                  <a:cubicBezTo>
                    <a:pt x="3300730" y="2844799"/>
                    <a:pt x="3307080" y="2847339"/>
                    <a:pt x="3312160" y="2849879"/>
                  </a:cubicBezTo>
                  <a:cubicBezTo>
                    <a:pt x="3317240" y="2846069"/>
                    <a:pt x="3323590" y="2842259"/>
                    <a:pt x="3329940" y="2838449"/>
                  </a:cubicBezTo>
                  <a:cubicBezTo>
                    <a:pt x="3338830" y="2856229"/>
                    <a:pt x="3350260" y="2858769"/>
                    <a:pt x="3360420" y="2846069"/>
                  </a:cubicBezTo>
                  <a:cubicBezTo>
                    <a:pt x="3375660" y="2847339"/>
                    <a:pt x="3388360" y="2848609"/>
                    <a:pt x="3397250" y="2848609"/>
                  </a:cubicBezTo>
                  <a:cubicBezTo>
                    <a:pt x="3398520" y="2839719"/>
                    <a:pt x="3399790" y="2833369"/>
                    <a:pt x="3401060" y="2827019"/>
                  </a:cubicBezTo>
                  <a:cubicBezTo>
                    <a:pt x="3406140" y="2828289"/>
                    <a:pt x="3409950" y="2829559"/>
                    <a:pt x="3415030" y="2830829"/>
                  </a:cubicBezTo>
                  <a:cubicBezTo>
                    <a:pt x="3417570" y="2832099"/>
                    <a:pt x="3420110" y="2834639"/>
                    <a:pt x="3422650" y="2835909"/>
                  </a:cubicBezTo>
                  <a:cubicBezTo>
                    <a:pt x="3418840" y="2837179"/>
                    <a:pt x="3415030" y="2837179"/>
                    <a:pt x="3411220" y="2838449"/>
                  </a:cubicBezTo>
                  <a:cubicBezTo>
                    <a:pt x="3422650" y="2848609"/>
                    <a:pt x="3431540" y="2846069"/>
                    <a:pt x="3440430" y="2838449"/>
                  </a:cubicBezTo>
                  <a:cubicBezTo>
                    <a:pt x="3436620" y="2848609"/>
                    <a:pt x="3448050" y="2847339"/>
                    <a:pt x="3449320" y="2847339"/>
                  </a:cubicBezTo>
                  <a:cubicBezTo>
                    <a:pt x="3465830" y="2840989"/>
                    <a:pt x="3481070" y="2837179"/>
                    <a:pt x="3498850" y="2847339"/>
                  </a:cubicBezTo>
                  <a:cubicBezTo>
                    <a:pt x="3501390" y="2834639"/>
                    <a:pt x="3503930" y="2824479"/>
                    <a:pt x="3505200" y="2814319"/>
                  </a:cubicBezTo>
                  <a:cubicBezTo>
                    <a:pt x="3511550" y="2815589"/>
                    <a:pt x="3516630" y="2815589"/>
                    <a:pt x="3522980" y="2816859"/>
                  </a:cubicBezTo>
                  <a:cubicBezTo>
                    <a:pt x="3528060" y="2816859"/>
                    <a:pt x="3533140" y="2818129"/>
                    <a:pt x="3538220" y="2818129"/>
                  </a:cubicBezTo>
                  <a:lnTo>
                    <a:pt x="3538220" y="2821939"/>
                  </a:lnTo>
                  <a:cubicBezTo>
                    <a:pt x="3533140" y="2823209"/>
                    <a:pt x="3529330" y="2824479"/>
                    <a:pt x="3524250" y="2825749"/>
                  </a:cubicBezTo>
                  <a:lnTo>
                    <a:pt x="3524250" y="2829559"/>
                  </a:lnTo>
                  <a:cubicBezTo>
                    <a:pt x="3542030" y="2833369"/>
                    <a:pt x="3558540" y="2837179"/>
                    <a:pt x="3576320" y="2839719"/>
                  </a:cubicBezTo>
                  <a:cubicBezTo>
                    <a:pt x="3580130" y="2840989"/>
                    <a:pt x="3585210" y="2837179"/>
                    <a:pt x="3591560" y="2833369"/>
                  </a:cubicBezTo>
                  <a:cubicBezTo>
                    <a:pt x="3594100" y="2834639"/>
                    <a:pt x="3600450" y="2837179"/>
                    <a:pt x="3608070" y="2838449"/>
                  </a:cubicBezTo>
                  <a:cubicBezTo>
                    <a:pt x="3627120" y="2840989"/>
                    <a:pt x="3647440" y="2843529"/>
                    <a:pt x="3662680" y="2827019"/>
                  </a:cubicBezTo>
                  <a:cubicBezTo>
                    <a:pt x="3663950" y="2840989"/>
                    <a:pt x="3676650" y="2832099"/>
                    <a:pt x="3683000" y="2837179"/>
                  </a:cubicBezTo>
                  <a:cubicBezTo>
                    <a:pt x="3683000" y="2837179"/>
                    <a:pt x="3689350" y="2832099"/>
                    <a:pt x="3691890" y="2829559"/>
                  </a:cubicBezTo>
                  <a:cubicBezTo>
                    <a:pt x="3691890" y="2829559"/>
                    <a:pt x="3690620" y="2828289"/>
                    <a:pt x="3690620" y="2827019"/>
                  </a:cubicBezTo>
                  <a:cubicBezTo>
                    <a:pt x="3693160" y="2828289"/>
                    <a:pt x="3694430" y="2832099"/>
                    <a:pt x="3696970" y="2830829"/>
                  </a:cubicBezTo>
                  <a:cubicBezTo>
                    <a:pt x="3708400" y="2830829"/>
                    <a:pt x="3718560" y="2829559"/>
                    <a:pt x="3726180" y="2829559"/>
                  </a:cubicBezTo>
                  <a:cubicBezTo>
                    <a:pt x="3732530" y="2833369"/>
                    <a:pt x="3736340" y="2837179"/>
                    <a:pt x="3738880" y="2835909"/>
                  </a:cubicBezTo>
                  <a:cubicBezTo>
                    <a:pt x="3754120" y="2834639"/>
                    <a:pt x="3768090" y="2830829"/>
                    <a:pt x="3782060" y="2830829"/>
                  </a:cubicBezTo>
                  <a:cubicBezTo>
                    <a:pt x="3796030" y="2838449"/>
                    <a:pt x="3793490" y="2824479"/>
                    <a:pt x="3790950" y="2816859"/>
                  </a:cubicBezTo>
                  <a:cubicBezTo>
                    <a:pt x="3796030" y="2811779"/>
                    <a:pt x="3801110" y="2807969"/>
                    <a:pt x="3802380" y="2806699"/>
                  </a:cubicBezTo>
                  <a:cubicBezTo>
                    <a:pt x="3810000" y="2806699"/>
                    <a:pt x="3815080" y="2807969"/>
                    <a:pt x="3818890" y="2806699"/>
                  </a:cubicBezTo>
                  <a:cubicBezTo>
                    <a:pt x="3823969" y="2802889"/>
                    <a:pt x="3827780" y="2796539"/>
                    <a:pt x="3834130" y="2788919"/>
                  </a:cubicBezTo>
                  <a:cubicBezTo>
                    <a:pt x="3841750" y="2787649"/>
                    <a:pt x="3854450" y="2785109"/>
                    <a:pt x="3868420" y="2782569"/>
                  </a:cubicBezTo>
                  <a:cubicBezTo>
                    <a:pt x="3868420" y="2782569"/>
                    <a:pt x="3868420" y="2780029"/>
                    <a:pt x="3869690" y="2777489"/>
                  </a:cubicBezTo>
                  <a:cubicBezTo>
                    <a:pt x="3874770" y="2769869"/>
                    <a:pt x="3887470" y="2767329"/>
                    <a:pt x="3879850" y="2753359"/>
                  </a:cubicBezTo>
                  <a:cubicBezTo>
                    <a:pt x="3878580" y="2750819"/>
                    <a:pt x="3878580" y="2743199"/>
                    <a:pt x="3881120" y="2740659"/>
                  </a:cubicBezTo>
                  <a:cubicBezTo>
                    <a:pt x="3890010" y="2729229"/>
                    <a:pt x="3890010" y="2727959"/>
                    <a:pt x="3874770" y="2722879"/>
                  </a:cubicBezTo>
                  <a:cubicBezTo>
                    <a:pt x="3876040" y="2713989"/>
                    <a:pt x="3867150" y="2702559"/>
                    <a:pt x="3879850" y="2701289"/>
                  </a:cubicBezTo>
                  <a:cubicBezTo>
                    <a:pt x="3883660" y="2693669"/>
                    <a:pt x="3884930" y="2689859"/>
                    <a:pt x="3887470" y="2686049"/>
                  </a:cubicBezTo>
                  <a:cubicBezTo>
                    <a:pt x="3888740" y="2683509"/>
                    <a:pt x="3892550" y="2680969"/>
                    <a:pt x="3892550" y="2678429"/>
                  </a:cubicBezTo>
                  <a:cubicBezTo>
                    <a:pt x="3892550" y="2673349"/>
                    <a:pt x="3890010" y="2666999"/>
                    <a:pt x="3891280" y="2663189"/>
                  </a:cubicBezTo>
                  <a:cubicBezTo>
                    <a:pt x="3895090" y="2649219"/>
                    <a:pt x="3896360" y="2636519"/>
                    <a:pt x="3873500" y="2631439"/>
                  </a:cubicBezTo>
                  <a:cubicBezTo>
                    <a:pt x="3882390" y="2627629"/>
                    <a:pt x="3886200" y="2625089"/>
                    <a:pt x="3892550" y="2622549"/>
                  </a:cubicBezTo>
                  <a:cubicBezTo>
                    <a:pt x="3882390" y="2617469"/>
                    <a:pt x="3873500" y="2613659"/>
                    <a:pt x="3862070" y="2608579"/>
                  </a:cubicBezTo>
                  <a:lnTo>
                    <a:pt x="3873500" y="2608579"/>
                  </a:lnTo>
                  <a:lnTo>
                    <a:pt x="3873500" y="2604769"/>
                  </a:lnTo>
                  <a:cubicBezTo>
                    <a:pt x="3867150" y="2604769"/>
                    <a:pt x="3862070" y="2603499"/>
                    <a:pt x="3855720" y="2603499"/>
                  </a:cubicBezTo>
                  <a:cubicBezTo>
                    <a:pt x="3855720" y="2604769"/>
                    <a:pt x="3855720" y="2606039"/>
                    <a:pt x="3854450" y="2607309"/>
                  </a:cubicBezTo>
                  <a:cubicBezTo>
                    <a:pt x="3853180" y="2604769"/>
                    <a:pt x="3851910" y="2602229"/>
                    <a:pt x="3850640" y="2598419"/>
                  </a:cubicBezTo>
                  <a:cubicBezTo>
                    <a:pt x="3883660" y="2590799"/>
                    <a:pt x="4104640" y="2566669"/>
                    <a:pt x="4084320" y="2562859"/>
                  </a:cubicBezTo>
                  <a:cubicBezTo>
                    <a:pt x="4094480" y="2553969"/>
                    <a:pt x="4090670" y="2538729"/>
                    <a:pt x="4108450" y="2537459"/>
                  </a:cubicBezTo>
                  <a:cubicBezTo>
                    <a:pt x="4113530" y="2537459"/>
                    <a:pt x="4122420" y="2528569"/>
                    <a:pt x="4123690" y="2522219"/>
                  </a:cubicBezTo>
                  <a:cubicBezTo>
                    <a:pt x="4126230" y="2513329"/>
                    <a:pt x="4123690" y="2501899"/>
                    <a:pt x="4126230" y="2493009"/>
                  </a:cubicBezTo>
                  <a:cubicBezTo>
                    <a:pt x="4128770" y="2480309"/>
                    <a:pt x="4133850" y="2467609"/>
                    <a:pt x="4137660" y="2457449"/>
                  </a:cubicBezTo>
                  <a:cubicBezTo>
                    <a:pt x="4133850" y="2451099"/>
                    <a:pt x="4130040" y="2444749"/>
                    <a:pt x="4127500" y="2440939"/>
                  </a:cubicBezTo>
                  <a:cubicBezTo>
                    <a:pt x="4132580" y="2437129"/>
                    <a:pt x="4135120" y="2434589"/>
                    <a:pt x="4138930" y="2433319"/>
                  </a:cubicBezTo>
                  <a:cubicBezTo>
                    <a:pt x="4137660" y="2432049"/>
                    <a:pt x="4137660" y="2430779"/>
                    <a:pt x="4136390" y="2429509"/>
                  </a:cubicBezTo>
                  <a:cubicBezTo>
                    <a:pt x="4132580" y="2430779"/>
                    <a:pt x="4128770" y="2432049"/>
                    <a:pt x="4124960" y="2433319"/>
                  </a:cubicBezTo>
                  <a:cubicBezTo>
                    <a:pt x="4146550" y="2415539"/>
                    <a:pt x="4151630" y="2382519"/>
                    <a:pt x="4133850" y="2367279"/>
                  </a:cubicBezTo>
                  <a:cubicBezTo>
                    <a:pt x="4132580" y="2369819"/>
                    <a:pt x="4130040" y="2372359"/>
                    <a:pt x="4128770" y="2374899"/>
                  </a:cubicBezTo>
                  <a:cubicBezTo>
                    <a:pt x="4123690" y="2366009"/>
                    <a:pt x="4109720" y="2363469"/>
                    <a:pt x="4116070" y="2349499"/>
                  </a:cubicBezTo>
                  <a:cubicBezTo>
                    <a:pt x="4116070" y="2349499"/>
                    <a:pt x="4114800" y="2346959"/>
                    <a:pt x="4113530" y="2346959"/>
                  </a:cubicBezTo>
                  <a:cubicBezTo>
                    <a:pt x="4107180" y="2344419"/>
                    <a:pt x="4108450" y="2340609"/>
                    <a:pt x="4105910" y="2335529"/>
                  </a:cubicBezTo>
                  <a:cubicBezTo>
                    <a:pt x="4102100" y="2324099"/>
                    <a:pt x="4103370" y="2312669"/>
                    <a:pt x="4103370" y="2302509"/>
                  </a:cubicBezTo>
                  <a:lnTo>
                    <a:pt x="4103370" y="2256789"/>
                  </a:lnTo>
                  <a:cubicBezTo>
                    <a:pt x="4103370" y="2246629"/>
                    <a:pt x="4108450" y="2241549"/>
                    <a:pt x="4118610" y="2244089"/>
                  </a:cubicBezTo>
                  <a:cubicBezTo>
                    <a:pt x="4118610" y="2244089"/>
                    <a:pt x="4119880" y="2242819"/>
                    <a:pt x="4121150" y="2242819"/>
                  </a:cubicBezTo>
                  <a:cubicBezTo>
                    <a:pt x="4117340" y="2240279"/>
                    <a:pt x="4114800" y="2239009"/>
                    <a:pt x="4112260" y="2236469"/>
                  </a:cubicBezTo>
                  <a:cubicBezTo>
                    <a:pt x="4112260" y="2235199"/>
                    <a:pt x="4113530" y="2233929"/>
                    <a:pt x="4113530" y="2232659"/>
                  </a:cubicBezTo>
                  <a:cubicBezTo>
                    <a:pt x="4122420" y="2235199"/>
                    <a:pt x="4131310" y="2239009"/>
                    <a:pt x="4137660" y="2241549"/>
                  </a:cubicBezTo>
                  <a:cubicBezTo>
                    <a:pt x="4145280" y="2231389"/>
                    <a:pt x="4151630" y="2223769"/>
                    <a:pt x="4156710" y="2218689"/>
                  </a:cubicBezTo>
                  <a:lnTo>
                    <a:pt x="4156710" y="2195829"/>
                  </a:lnTo>
                  <a:cubicBezTo>
                    <a:pt x="4154170" y="2195829"/>
                    <a:pt x="4150360" y="2197099"/>
                    <a:pt x="4146550" y="2197099"/>
                  </a:cubicBezTo>
                  <a:cubicBezTo>
                    <a:pt x="4144010" y="2190749"/>
                    <a:pt x="4142740" y="2184399"/>
                    <a:pt x="4140200" y="2175509"/>
                  </a:cubicBezTo>
                  <a:cubicBezTo>
                    <a:pt x="4146550" y="2179319"/>
                    <a:pt x="4149090" y="2181859"/>
                    <a:pt x="4151630" y="2183129"/>
                  </a:cubicBezTo>
                  <a:cubicBezTo>
                    <a:pt x="4154170" y="2181859"/>
                    <a:pt x="4157980" y="2180589"/>
                    <a:pt x="4161790" y="2178049"/>
                  </a:cubicBezTo>
                  <a:cubicBezTo>
                    <a:pt x="4160520" y="2176779"/>
                    <a:pt x="4159250" y="2175509"/>
                    <a:pt x="4159250" y="2174239"/>
                  </a:cubicBezTo>
                  <a:cubicBezTo>
                    <a:pt x="4155440" y="2174239"/>
                    <a:pt x="4151630" y="2172969"/>
                    <a:pt x="4150360" y="2172969"/>
                  </a:cubicBezTo>
                  <a:cubicBezTo>
                    <a:pt x="4152900" y="2165349"/>
                    <a:pt x="4157980" y="2157729"/>
                    <a:pt x="4155440" y="2153919"/>
                  </a:cubicBezTo>
                  <a:cubicBezTo>
                    <a:pt x="4149090" y="2137409"/>
                    <a:pt x="4155440" y="2124709"/>
                    <a:pt x="4161790" y="2110739"/>
                  </a:cubicBezTo>
                  <a:cubicBezTo>
                    <a:pt x="4163060" y="2106929"/>
                    <a:pt x="4161790" y="2103119"/>
                    <a:pt x="4161790" y="2099309"/>
                  </a:cubicBezTo>
                  <a:cubicBezTo>
                    <a:pt x="4163060" y="2082799"/>
                    <a:pt x="4164330" y="2067559"/>
                    <a:pt x="4165599" y="2044699"/>
                  </a:cubicBezTo>
                  <a:cubicBezTo>
                    <a:pt x="4160519" y="2042159"/>
                    <a:pt x="4152899" y="2035809"/>
                    <a:pt x="4144009" y="2030729"/>
                  </a:cubicBezTo>
                  <a:cubicBezTo>
                    <a:pt x="4136389" y="2026919"/>
                    <a:pt x="4128769" y="2025649"/>
                    <a:pt x="4121149" y="2023109"/>
                  </a:cubicBezTo>
                  <a:cubicBezTo>
                    <a:pt x="4117340" y="2021839"/>
                    <a:pt x="4112259" y="2023109"/>
                    <a:pt x="4108449" y="2021839"/>
                  </a:cubicBezTo>
                  <a:cubicBezTo>
                    <a:pt x="4076699" y="2018029"/>
                    <a:pt x="4043679" y="2012949"/>
                    <a:pt x="4011929" y="2009139"/>
                  </a:cubicBezTo>
                  <a:cubicBezTo>
                    <a:pt x="3985259" y="2005329"/>
                    <a:pt x="3958589" y="2001519"/>
                    <a:pt x="3933189" y="1997709"/>
                  </a:cubicBezTo>
                  <a:cubicBezTo>
                    <a:pt x="3926839" y="1996439"/>
                    <a:pt x="3920489" y="1993899"/>
                    <a:pt x="3912869" y="1993899"/>
                  </a:cubicBezTo>
                  <a:cubicBezTo>
                    <a:pt x="3896359" y="1992629"/>
                    <a:pt x="3878579" y="1992629"/>
                    <a:pt x="3862069" y="1992629"/>
                  </a:cubicBezTo>
                  <a:cubicBezTo>
                    <a:pt x="3853179" y="1992629"/>
                    <a:pt x="3845559" y="1992629"/>
                    <a:pt x="3836669" y="1991359"/>
                  </a:cubicBezTo>
                  <a:cubicBezTo>
                    <a:pt x="3821429" y="1990089"/>
                    <a:pt x="3806189" y="1987549"/>
                    <a:pt x="3790949" y="1986279"/>
                  </a:cubicBezTo>
                  <a:lnTo>
                    <a:pt x="3790949" y="1982469"/>
                  </a:lnTo>
                  <a:cubicBezTo>
                    <a:pt x="3829049" y="1979929"/>
                    <a:pt x="3868419" y="1976119"/>
                    <a:pt x="3907789" y="1983739"/>
                  </a:cubicBezTo>
                  <a:cubicBezTo>
                    <a:pt x="3906519" y="1979929"/>
                    <a:pt x="3905249" y="1976119"/>
                    <a:pt x="3903979" y="1973579"/>
                  </a:cubicBezTo>
                  <a:cubicBezTo>
                    <a:pt x="3912869" y="1972309"/>
                    <a:pt x="3919219" y="1964689"/>
                    <a:pt x="3928109" y="1973579"/>
                  </a:cubicBezTo>
                  <a:cubicBezTo>
                    <a:pt x="3929379" y="1974849"/>
                    <a:pt x="3936999" y="1971039"/>
                    <a:pt x="3942079" y="1969769"/>
                  </a:cubicBezTo>
                  <a:lnTo>
                    <a:pt x="3942079" y="1967229"/>
                  </a:lnTo>
                  <a:lnTo>
                    <a:pt x="3930649" y="1967229"/>
                  </a:lnTo>
                  <a:cubicBezTo>
                    <a:pt x="3943349" y="1957069"/>
                    <a:pt x="3952240" y="1948179"/>
                    <a:pt x="3961129" y="1941829"/>
                  </a:cubicBezTo>
                  <a:cubicBezTo>
                    <a:pt x="3968749" y="1943099"/>
                    <a:pt x="3976369" y="1944369"/>
                    <a:pt x="3981449" y="1945639"/>
                  </a:cubicBezTo>
                  <a:cubicBezTo>
                    <a:pt x="3982719" y="1921509"/>
                    <a:pt x="3962399" y="1920239"/>
                    <a:pt x="3947159" y="1910079"/>
                  </a:cubicBezTo>
                  <a:cubicBezTo>
                    <a:pt x="3953509" y="1906269"/>
                    <a:pt x="3957319" y="1902459"/>
                    <a:pt x="3962399" y="1901189"/>
                  </a:cubicBezTo>
                  <a:cubicBezTo>
                    <a:pt x="3976369" y="1897379"/>
                    <a:pt x="3994149" y="1907539"/>
                    <a:pt x="4003040" y="1885949"/>
                  </a:cubicBezTo>
                  <a:cubicBezTo>
                    <a:pt x="4004310" y="1884679"/>
                    <a:pt x="4008119" y="1884679"/>
                    <a:pt x="4014469" y="1882139"/>
                  </a:cubicBezTo>
                  <a:cubicBezTo>
                    <a:pt x="4010660" y="1878329"/>
                    <a:pt x="4006849" y="1875789"/>
                    <a:pt x="4004310" y="1873249"/>
                  </a:cubicBezTo>
                  <a:cubicBezTo>
                    <a:pt x="4006850" y="1871979"/>
                    <a:pt x="4010660" y="1870709"/>
                    <a:pt x="4010660" y="1870709"/>
                  </a:cubicBezTo>
                  <a:cubicBezTo>
                    <a:pt x="4019550" y="1877059"/>
                    <a:pt x="4025900" y="1882139"/>
                    <a:pt x="4033519" y="1887219"/>
                  </a:cubicBezTo>
                  <a:cubicBezTo>
                    <a:pt x="4034790" y="1885949"/>
                    <a:pt x="4036060" y="1884679"/>
                    <a:pt x="4037329" y="1882139"/>
                  </a:cubicBezTo>
                  <a:cubicBezTo>
                    <a:pt x="4033519" y="1877059"/>
                    <a:pt x="4030979" y="1871979"/>
                    <a:pt x="4027169" y="1866899"/>
                  </a:cubicBezTo>
                  <a:cubicBezTo>
                    <a:pt x="4043679" y="1855469"/>
                    <a:pt x="4044949" y="1849119"/>
                    <a:pt x="4032249" y="1817369"/>
                  </a:cubicBezTo>
                  <a:cubicBezTo>
                    <a:pt x="4041140" y="1816099"/>
                    <a:pt x="4050029" y="1813559"/>
                    <a:pt x="4057649" y="1812289"/>
                  </a:cubicBezTo>
                  <a:cubicBezTo>
                    <a:pt x="4058919" y="1803399"/>
                    <a:pt x="4063999" y="1794509"/>
                    <a:pt x="4062729" y="1786889"/>
                  </a:cubicBezTo>
                  <a:cubicBezTo>
                    <a:pt x="4058919" y="1764029"/>
                    <a:pt x="4081779" y="1753869"/>
                    <a:pt x="4086859" y="1734819"/>
                  </a:cubicBezTo>
                  <a:cubicBezTo>
                    <a:pt x="4086859" y="1733549"/>
                    <a:pt x="4091939" y="1732279"/>
                    <a:pt x="4093209" y="1733549"/>
                  </a:cubicBezTo>
                  <a:cubicBezTo>
                    <a:pt x="4104639" y="1737359"/>
                    <a:pt x="4108449" y="1728469"/>
                    <a:pt x="4112259" y="1722119"/>
                  </a:cubicBezTo>
                  <a:cubicBezTo>
                    <a:pt x="4113529" y="1719579"/>
                    <a:pt x="4114799" y="1717039"/>
                    <a:pt x="4116069" y="1715769"/>
                  </a:cubicBezTo>
                  <a:cubicBezTo>
                    <a:pt x="4127499" y="1709419"/>
                    <a:pt x="4138929" y="1704339"/>
                    <a:pt x="4151629" y="1697989"/>
                  </a:cubicBezTo>
                  <a:cubicBezTo>
                    <a:pt x="4138929" y="1678939"/>
                    <a:pt x="4122419" y="1687829"/>
                    <a:pt x="4108449" y="1685289"/>
                  </a:cubicBezTo>
                  <a:lnTo>
                    <a:pt x="4108449" y="1680209"/>
                  </a:lnTo>
                  <a:cubicBezTo>
                    <a:pt x="4117339" y="1678939"/>
                    <a:pt x="4126229" y="1677669"/>
                    <a:pt x="4136389" y="1676399"/>
                  </a:cubicBezTo>
                  <a:cubicBezTo>
                    <a:pt x="4130039" y="1675129"/>
                    <a:pt x="4124959" y="1673859"/>
                    <a:pt x="4119879" y="1672589"/>
                  </a:cubicBezTo>
                  <a:cubicBezTo>
                    <a:pt x="4126229" y="1666239"/>
                    <a:pt x="4131309" y="1659889"/>
                    <a:pt x="4137659" y="1654809"/>
                  </a:cubicBezTo>
                  <a:cubicBezTo>
                    <a:pt x="4138929" y="1653539"/>
                    <a:pt x="4142739" y="1652269"/>
                    <a:pt x="4144009" y="1652269"/>
                  </a:cubicBezTo>
                  <a:cubicBezTo>
                    <a:pt x="4147819" y="1653539"/>
                    <a:pt x="4151629" y="1657349"/>
                    <a:pt x="4154169" y="1659889"/>
                  </a:cubicBezTo>
                  <a:cubicBezTo>
                    <a:pt x="4155439" y="1656079"/>
                    <a:pt x="4156709" y="1650999"/>
                    <a:pt x="4159249" y="1647189"/>
                  </a:cubicBezTo>
                  <a:cubicBezTo>
                    <a:pt x="4164329" y="1640839"/>
                    <a:pt x="4170679" y="1635759"/>
                    <a:pt x="4175759" y="1630679"/>
                  </a:cubicBezTo>
                  <a:cubicBezTo>
                    <a:pt x="4182109" y="1638299"/>
                    <a:pt x="4188459" y="1645919"/>
                    <a:pt x="4194809" y="1654809"/>
                  </a:cubicBezTo>
                  <a:cubicBezTo>
                    <a:pt x="4196079" y="1654809"/>
                    <a:pt x="4197349" y="1653539"/>
                    <a:pt x="4197349" y="1653539"/>
                  </a:cubicBezTo>
                  <a:cubicBezTo>
                    <a:pt x="4196079" y="1640839"/>
                    <a:pt x="4196079" y="1628139"/>
                    <a:pt x="4194809" y="1615439"/>
                  </a:cubicBezTo>
                  <a:cubicBezTo>
                    <a:pt x="4199889" y="1616709"/>
                    <a:pt x="4203699" y="1616709"/>
                    <a:pt x="4207509" y="1617979"/>
                  </a:cubicBezTo>
                  <a:cubicBezTo>
                    <a:pt x="4208779" y="1616709"/>
                    <a:pt x="4208779" y="1615439"/>
                    <a:pt x="4210049" y="1615439"/>
                  </a:cubicBezTo>
                  <a:cubicBezTo>
                    <a:pt x="4206239" y="1614169"/>
                    <a:pt x="4203699" y="1612899"/>
                    <a:pt x="4199889" y="1611629"/>
                  </a:cubicBezTo>
                  <a:cubicBezTo>
                    <a:pt x="4206239" y="1604009"/>
                    <a:pt x="4210049" y="1598929"/>
                    <a:pt x="4211319" y="1597659"/>
                  </a:cubicBezTo>
                  <a:lnTo>
                    <a:pt x="4211319" y="1573529"/>
                  </a:lnTo>
                  <a:cubicBezTo>
                    <a:pt x="4208779" y="1572259"/>
                    <a:pt x="4206239" y="1569719"/>
                    <a:pt x="4202429" y="1568449"/>
                  </a:cubicBezTo>
                  <a:cubicBezTo>
                    <a:pt x="4199889" y="1567179"/>
                    <a:pt x="4197349" y="1565909"/>
                    <a:pt x="4194809" y="1565909"/>
                  </a:cubicBezTo>
                  <a:cubicBezTo>
                    <a:pt x="4197349" y="1563369"/>
                    <a:pt x="4202429" y="1559559"/>
                    <a:pt x="4203699" y="1559559"/>
                  </a:cubicBezTo>
                  <a:cubicBezTo>
                    <a:pt x="4212589" y="1564639"/>
                    <a:pt x="4210049" y="1550669"/>
                    <a:pt x="4215129" y="1551939"/>
                  </a:cubicBezTo>
                  <a:cubicBezTo>
                    <a:pt x="4215129" y="1548129"/>
                    <a:pt x="4215129" y="1540509"/>
                    <a:pt x="4213859" y="1540509"/>
                  </a:cubicBezTo>
                  <a:cubicBezTo>
                    <a:pt x="4197349" y="1534159"/>
                    <a:pt x="4199889" y="1520189"/>
                    <a:pt x="4196079" y="1511299"/>
                  </a:cubicBezTo>
                  <a:close/>
                  <a:moveTo>
                    <a:pt x="234949" y="990600"/>
                  </a:moveTo>
                  <a:lnTo>
                    <a:pt x="271779" y="990600"/>
                  </a:lnTo>
                  <a:cubicBezTo>
                    <a:pt x="262889" y="1002030"/>
                    <a:pt x="241299" y="1002030"/>
                    <a:pt x="234949" y="990600"/>
                  </a:cubicBezTo>
                  <a:close/>
                  <a:moveTo>
                    <a:pt x="488949" y="1507490"/>
                  </a:moveTo>
                  <a:lnTo>
                    <a:pt x="488949" y="1502410"/>
                  </a:lnTo>
                  <a:cubicBezTo>
                    <a:pt x="505459" y="1501140"/>
                    <a:pt x="523239" y="1499870"/>
                    <a:pt x="539749" y="1499870"/>
                  </a:cubicBezTo>
                  <a:cubicBezTo>
                    <a:pt x="521969" y="1499870"/>
                    <a:pt x="506729" y="1515110"/>
                    <a:pt x="488949" y="1507490"/>
                  </a:cubicBezTo>
                  <a:close/>
                  <a:moveTo>
                    <a:pt x="182879" y="2123440"/>
                  </a:moveTo>
                  <a:cubicBezTo>
                    <a:pt x="190499" y="2115820"/>
                    <a:pt x="196849" y="2110740"/>
                    <a:pt x="199389" y="2106930"/>
                  </a:cubicBezTo>
                  <a:cubicBezTo>
                    <a:pt x="205739" y="2112010"/>
                    <a:pt x="209549" y="2115820"/>
                    <a:pt x="213359" y="2119630"/>
                  </a:cubicBezTo>
                  <a:cubicBezTo>
                    <a:pt x="204469" y="2119630"/>
                    <a:pt x="195579" y="2120900"/>
                    <a:pt x="182879" y="2123440"/>
                  </a:cubicBezTo>
                  <a:close/>
                  <a:moveTo>
                    <a:pt x="271779" y="2117090"/>
                  </a:moveTo>
                  <a:lnTo>
                    <a:pt x="238759" y="2117090"/>
                  </a:lnTo>
                  <a:cubicBezTo>
                    <a:pt x="237489" y="2117090"/>
                    <a:pt x="236219" y="2112010"/>
                    <a:pt x="233679" y="2108200"/>
                  </a:cubicBezTo>
                  <a:cubicBezTo>
                    <a:pt x="248919" y="2109470"/>
                    <a:pt x="260349" y="2110740"/>
                    <a:pt x="271779" y="2112010"/>
                  </a:cubicBezTo>
                  <a:lnTo>
                    <a:pt x="271779" y="2117090"/>
                  </a:lnTo>
                  <a:close/>
                  <a:moveTo>
                    <a:pt x="280669" y="2115820"/>
                  </a:moveTo>
                  <a:cubicBezTo>
                    <a:pt x="279399" y="2114550"/>
                    <a:pt x="279399" y="2113280"/>
                    <a:pt x="278129" y="2113280"/>
                  </a:cubicBezTo>
                  <a:cubicBezTo>
                    <a:pt x="283209" y="2109470"/>
                    <a:pt x="289559" y="2106930"/>
                    <a:pt x="294639" y="2103120"/>
                  </a:cubicBezTo>
                  <a:cubicBezTo>
                    <a:pt x="298449" y="2099310"/>
                    <a:pt x="299719" y="2092960"/>
                    <a:pt x="303529" y="2086610"/>
                  </a:cubicBezTo>
                  <a:cubicBezTo>
                    <a:pt x="313689" y="2106930"/>
                    <a:pt x="335279" y="2100580"/>
                    <a:pt x="354329" y="2105660"/>
                  </a:cubicBezTo>
                  <a:cubicBezTo>
                    <a:pt x="328929" y="2108200"/>
                    <a:pt x="304799" y="2112010"/>
                    <a:pt x="280669" y="2115820"/>
                  </a:cubicBezTo>
                  <a:close/>
                  <a:moveTo>
                    <a:pt x="114299" y="2428240"/>
                  </a:moveTo>
                  <a:cubicBezTo>
                    <a:pt x="115569" y="2428240"/>
                    <a:pt x="115569" y="2428240"/>
                    <a:pt x="114299" y="2428240"/>
                  </a:cubicBezTo>
                  <a:close/>
                  <a:moveTo>
                    <a:pt x="345439" y="2609850"/>
                  </a:moveTo>
                  <a:cubicBezTo>
                    <a:pt x="344169" y="2600960"/>
                    <a:pt x="342899" y="2594610"/>
                    <a:pt x="341629" y="2585720"/>
                  </a:cubicBezTo>
                  <a:cubicBezTo>
                    <a:pt x="350519" y="2588260"/>
                    <a:pt x="355599" y="2589530"/>
                    <a:pt x="360679" y="2592070"/>
                  </a:cubicBezTo>
                  <a:cubicBezTo>
                    <a:pt x="355599" y="2597150"/>
                    <a:pt x="351789" y="2602230"/>
                    <a:pt x="345439" y="2609850"/>
                  </a:cubicBezTo>
                  <a:close/>
                  <a:moveTo>
                    <a:pt x="636269" y="1050290"/>
                  </a:moveTo>
                  <a:cubicBezTo>
                    <a:pt x="627379" y="1051560"/>
                    <a:pt x="618489" y="1055370"/>
                    <a:pt x="610869" y="1055370"/>
                  </a:cubicBezTo>
                  <a:cubicBezTo>
                    <a:pt x="601979" y="1056640"/>
                    <a:pt x="593089" y="1055370"/>
                    <a:pt x="582929" y="1055370"/>
                  </a:cubicBezTo>
                  <a:cubicBezTo>
                    <a:pt x="581659" y="1054100"/>
                    <a:pt x="580389" y="1050290"/>
                    <a:pt x="579119" y="1046480"/>
                  </a:cubicBezTo>
                  <a:cubicBezTo>
                    <a:pt x="588009" y="1043940"/>
                    <a:pt x="596899" y="1040130"/>
                    <a:pt x="607059" y="1037590"/>
                  </a:cubicBezTo>
                  <a:cubicBezTo>
                    <a:pt x="607059" y="1041400"/>
                    <a:pt x="605789" y="1043940"/>
                    <a:pt x="605789" y="1047750"/>
                  </a:cubicBezTo>
                  <a:cubicBezTo>
                    <a:pt x="617219" y="1040130"/>
                    <a:pt x="627379" y="1041400"/>
                    <a:pt x="636269" y="1050290"/>
                  </a:cubicBezTo>
                  <a:cubicBezTo>
                    <a:pt x="650239" y="1040130"/>
                    <a:pt x="652779" y="1041400"/>
                    <a:pt x="656589" y="1062990"/>
                  </a:cubicBezTo>
                  <a:cubicBezTo>
                    <a:pt x="648969" y="1057910"/>
                    <a:pt x="642619" y="1054100"/>
                    <a:pt x="636269" y="1050290"/>
                  </a:cubicBezTo>
                  <a:close/>
                  <a:moveTo>
                    <a:pt x="684529" y="1047750"/>
                  </a:moveTo>
                  <a:cubicBezTo>
                    <a:pt x="687069" y="1045210"/>
                    <a:pt x="689609" y="1042670"/>
                    <a:pt x="690879" y="1040130"/>
                  </a:cubicBezTo>
                  <a:cubicBezTo>
                    <a:pt x="699769" y="1051560"/>
                    <a:pt x="699769" y="1051560"/>
                    <a:pt x="680719" y="1060450"/>
                  </a:cubicBezTo>
                  <a:lnTo>
                    <a:pt x="661669" y="1045210"/>
                  </a:lnTo>
                  <a:cubicBezTo>
                    <a:pt x="674369" y="1035050"/>
                    <a:pt x="681989" y="1035050"/>
                    <a:pt x="684529" y="1047750"/>
                  </a:cubicBezTo>
                  <a:close/>
                  <a:moveTo>
                    <a:pt x="694689" y="2744470"/>
                  </a:moveTo>
                  <a:cubicBezTo>
                    <a:pt x="695959" y="2743200"/>
                    <a:pt x="697229" y="2743200"/>
                    <a:pt x="698499" y="2741930"/>
                  </a:cubicBezTo>
                  <a:cubicBezTo>
                    <a:pt x="699769" y="2744470"/>
                    <a:pt x="702309" y="2747010"/>
                    <a:pt x="704849" y="2750820"/>
                  </a:cubicBezTo>
                  <a:cubicBezTo>
                    <a:pt x="702309" y="2750820"/>
                    <a:pt x="699769" y="2750820"/>
                    <a:pt x="697229" y="2752090"/>
                  </a:cubicBezTo>
                  <a:cubicBezTo>
                    <a:pt x="695959" y="2748280"/>
                    <a:pt x="695959" y="2745740"/>
                    <a:pt x="694689" y="2744470"/>
                  </a:cubicBezTo>
                  <a:close/>
                  <a:moveTo>
                    <a:pt x="772159" y="2735580"/>
                  </a:moveTo>
                  <a:cubicBezTo>
                    <a:pt x="773429" y="2739390"/>
                    <a:pt x="774699" y="2741930"/>
                    <a:pt x="777239" y="2744470"/>
                  </a:cubicBezTo>
                  <a:lnTo>
                    <a:pt x="773429" y="2744470"/>
                  </a:lnTo>
                  <a:cubicBezTo>
                    <a:pt x="773429" y="2741930"/>
                    <a:pt x="773429" y="2739390"/>
                    <a:pt x="772159" y="2735580"/>
                  </a:cubicBezTo>
                  <a:close/>
                  <a:moveTo>
                    <a:pt x="876299" y="3018790"/>
                  </a:moveTo>
                  <a:cubicBezTo>
                    <a:pt x="872489" y="3012440"/>
                    <a:pt x="869949" y="3007360"/>
                    <a:pt x="867409" y="3002280"/>
                  </a:cubicBezTo>
                  <a:lnTo>
                    <a:pt x="873759" y="2995930"/>
                  </a:lnTo>
                  <a:cubicBezTo>
                    <a:pt x="882649" y="3002280"/>
                    <a:pt x="883919" y="3012440"/>
                    <a:pt x="876299" y="3018790"/>
                  </a:cubicBezTo>
                  <a:close/>
                  <a:moveTo>
                    <a:pt x="1198879" y="3044190"/>
                  </a:moveTo>
                  <a:cubicBezTo>
                    <a:pt x="1193799" y="3041650"/>
                    <a:pt x="1188719" y="3040380"/>
                    <a:pt x="1183639" y="3037840"/>
                  </a:cubicBezTo>
                  <a:cubicBezTo>
                    <a:pt x="1188719" y="3032760"/>
                    <a:pt x="1193799" y="3027680"/>
                    <a:pt x="1197609" y="3025140"/>
                  </a:cubicBezTo>
                  <a:lnTo>
                    <a:pt x="1212849" y="3036570"/>
                  </a:lnTo>
                  <a:cubicBezTo>
                    <a:pt x="1209039" y="3039110"/>
                    <a:pt x="1203959" y="3041650"/>
                    <a:pt x="1198879" y="3044190"/>
                  </a:cubicBezTo>
                  <a:close/>
                  <a:moveTo>
                    <a:pt x="3445509" y="2828290"/>
                  </a:moveTo>
                  <a:cubicBezTo>
                    <a:pt x="3444239" y="2829560"/>
                    <a:pt x="3445509" y="2832100"/>
                    <a:pt x="3445509" y="2834640"/>
                  </a:cubicBezTo>
                  <a:lnTo>
                    <a:pt x="3426459" y="2838450"/>
                  </a:lnTo>
                  <a:cubicBezTo>
                    <a:pt x="3423919" y="2827020"/>
                    <a:pt x="3428999" y="2820670"/>
                    <a:pt x="3440429" y="2819400"/>
                  </a:cubicBezTo>
                  <a:cubicBezTo>
                    <a:pt x="3444239" y="2819400"/>
                    <a:pt x="3449319" y="2816860"/>
                    <a:pt x="3455669" y="2816860"/>
                  </a:cubicBezTo>
                  <a:cubicBezTo>
                    <a:pt x="3451859" y="2820670"/>
                    <a:pt x="3448049" y="2823210"/>
                    <a:pt x="3445509" y="2828290"/>
                  </a:cubicBezTo>
                  <a:close/>
                  <a:moveTo>
                    <a:pt x="3470909" y="2825750"/>
                  </a:moveTo>
                  <a:cubicBezTo>
                    <a:pt x="3465829" y="2824480"/>
                    <a:pt x="3462019" y="2820670"/>
                    <a:pt x="3458209" y="2818130"/>
                  </a:cubicBezTo>
                  <a:cubicBezTo>
                    <a:pt x="3463289" y="2811780"/>
                    <a:pt x="3467099" y="2807970"/>
                    <a:pt x="3469639" y="2804160"/>
                  </a:cubicBezTo>
                  <a:cubicBezTo>
                    <a:pt x="3474719" y="2810510"/>
                    <a:pt x="3479799" y="2815590"/>
                    <a:pt x="3484879" y="2823210"/>
                  </a:cubicBezTo>
                  <a:cubicBezTo>
                    <a:pt x="3481069" y="2824480"/>
                    <a:pt x="3475989" y="2825750"/>
                    <a:pt x="3470909" y="2825750"/>
                  </a:cubicBezTo>
                  <a:close/>
                  <a:moveTo>
                    <a:pt x="3604259" y="1967230"/>
                  </a:moveTo>
                  <a:cubicBezTo>
                    <a:pt x="3604259" y="1964690"/>
                    <a:pt x="3604259" y="1963420"/>
                    <a:pt x="3602989" y="1960880"/>
                  </a:cubicBezTo>
                  <a:lnTo>
                    <a:pt x="3629659" y="1957070"/>
                  </a:lnTo>
                  <a:cubicBezTo>
                    <a:pt x="3629659" y="1959610"/>
                    <a:pt x="3630929" y="1962150"/>
                    <a:pt x="3630929" y="1964690"/>
                  </a:cubicBezTo>
                  <a:cubicBezTo>
                    <a:pt x="3620769" y="1964690"/>
                    <a:pt x="3611879" y="1965960"/>
                    <a:pt x="3604259" y="1967230"/>
                  </a:cubicBezTo>
                  <a:close/>
                  <a:moveTo>
                    <a:pt x="3670299" y="1969770"/>
                  </a:moveTo>
                  <a:cubicBezTo>
                    <a:pt x="3662679" y="1969770"/>
                    <a:pt x="3653789" y="1969770"/>
                    <a:pt x="3646169" y="1967230"/>
                  </a:cubicBezTo>
                  <a:cubicBezTo>
                    <a:pt x="3642359" y="1965960"/>
                    <a:pt x="3641089" y="1960880"/>
                    <a:pt x="3637279" y="1958340"/>
                  </a:cubicBezTo>
                  <a:cubicBezTo>
                    <a:pt x="3638549" y="1957070"/>
                    <a:pt x="3638549" y="1955800"/>
                    <a:pt x="3639819" y="1954530"/>
                  </a:cubicBezTo>
                  <a:cubicBezTo>
                    <a:pt x="3651249" y="1957070"/>
                    <a:pt x="3661409" y="1958340"/>
                    <a:pt x="3671569" y="1960880"/>
                  </a:cubicBezTo>
                  <a:cubicBezTo>
                    <a:pt x="3670299" y="1964690"/>
                    <a:pt x="3670299" y="1968500"/>
                    <a:pt x="3670299" y="1969770"/>
                  </a:cubicBezTo>
                  <a:close/>
                  <a:moveTo>
                    <a:pt x="3727449" y="1968500"/>
                  </a:moveTo>
                  <a:cubicBezTo>
                    <a:pt x="3718559" y="1967230"/>
                    <a:pt x="3709669" y="1960880"/>
                    <a:pt x="3700779" y="1969770"/>
                  </a:cubicBezTo>
                  <a:cubicBezTo>
                    <a:pt x="3699509" y="1971040"/>
                    <a:pt x="3691889" y="1967230"/>
                    <a:pt x="3688079" y="1965960"/>
                  </a:cubicBezTo>
                  <a:cubicBezTo>
                    <a:pt x="3688079" y="1964690"/>
                    <a:pt x="3689349" y="1962150"/>
                    <a:pt x="3689349" y="1960880"/>
                  </a:cubicBezTo>
                  <a:lnTo>
                    <a:pt x="3731259" y="1960880"/>
                  </a:lnTo>
                  <a:cubicBezTo>
                    <a:pt x="3732529" y="1960880"/>
                    <a:pt x="3733799" y="1964690"/>
                    <a:pt x="3735069" y="1967230"/>
                  </a:cubicBezTo>
                  <a:cubicBezTo>
                    <a:pt x="3731259" y="1967230"/>
                    <a:pt x="3728719" y="1968500"/>
                    <a:pt x="3727449" y="1968500"/>
                  </a:cubicBezTo>
                  <a:close/>
                  <a:moveTo>
                    <a:pt x="3848099" y="2598420"/>
                  </a:moveTo>
                  <a:cubicBezTo>
                    <a:pt x="3846829" y="2599690"/>
                    <a:pt x="3846829" y="2600960"/>
                    <a:pt x="3846829" y="2599690"/>
                  </a:cubicBezTo>
                  <a:cubicBezTo>
                    <a:pt x="3845559" y="2599690"/>
                    <a:pt x="3845559" y="2598420"/>
                    <a:pt x="3848099" y="2598420"/>
                  </a:cubicBezTo>
                  <a:close/>
                  <a:moveTo>
                    <a:pt x="132079" y="2529840"/>
                  </a:moveTo>
                  <a:cubicBezTo>
                    <a:pt x="130809" y="2529840"/>
                    <a:pt x="130809" y="2531110"/>
                    <a:pt x="129539" y="2531110"/>
                  </a:cubicBezTo>
                  <a:cubicBezTo>
                    <a:pt x="129539" y="2531110"/>
                    <a:pt x="130809" y="2529840"/>
                    <a:pt x="132079" y="2529840"/>
                  </a:cubicBezTo>
                  <a:close/>
                  <a:moveTo>
                    <a:pt x="615949" y="2769870"/>
                  </a:moveTo>
                  <a:cubicBezTo>
                    <a:pt x="621029" y="2772410"/>
                    <a:pt x="626109" y="2774950"/>
                    <a:pt x="629919" y="2776220"/>
                  </a:cubicBezTo>
                  <a:cubicBezTo>
                    <a:pt x="612139" y="2786380"/>
                    <a:pt x="600709" y="2783840"/>
                    <a:pt x="589279" y="2766060"/>
                  </a:cubicBezTo>
                  <a:cubicBezTo>
                    <a:pt x="593089" y="2766060"/>
                    <a:pt x="595629" y="2764790"/>
                    <a:pt x="599439" y="2764790"/>
                  </a:cubicBezTo>
                  <a:cubicBezTo>
                    <a:pt x="604519" y="2766060"/>
                    <a:pt x="610869" y="2767330"/>
                    <a:pt x="615949" y="2769870"/>
                  </a:cubicBezTo>
                  <a:close/>
                  <a:moveTo>
                    <a:pt x="2835909" y="2874010"/>
                  </a:moveTo>
                  <a:cubicBezTo>
                    <a:pt x="2832099" y="2872740"/>
                    <a:pt x="2829559" y="2872740"/>
                    <a:pt x="2824479" y="2871470"/>
                  </a:cubicBezTo>
                  <a:cubicBezTo>
                    <a:pt x="2819399" y="2870200"/>
                    <a:pt x="2813049" y="2866390"/>
                    <a:pt x="2805429" y="2863850"/>
                  </a:cubicBezTo>
                  <a:cubicBezTo>
                    <a:pt x="2810509" y="2862580"/>
                    <a:pt x="2814319" y="2860040"/>
                    <a:pt x="2819399" y="2858770"/>
                  </a:cubicBezTo>
                  <a:cubicBezTo>
                    <a:pt x="2833369" y="2854960"/>
                    <a:pt x="2839719" y="2861310"/>
                    <a:pt x="2835909" y="2874010"/>
                  </a:cubicBezTo>
                  <a:close/>
                  <a:moveTo>
                    <a:pt x="2590799" y="2903220"/>
                  </a:moveTo>
                  <a:cubicBezTo>
                    <a:pt x="2598419" y="2904490"/>
                    <a:pt x="2607309" y="2904490"/>
                    <a:pt x="2616199" y="2905760"/>
                  </a:cubicBezTo>
                  <a:cubicBezTo>
                    <a:pt x="2612389" y="2918460"/>
                    <a:pt x="2602229" y="2914650"/>
                    <a:pt x="2594609" y="2913380"/>
                  </a:cubicBezTo>
                  <a:cubicBezTo>
                    <a:pt x="2592069" y="2913380"/>
                    <a:pt x="2589529" y="2908300"/>
                    <a:pt x="2586989" y="2905760"/>
                  </a:cubicBezTo>
                  <a:cubicBezTo>
                    <a:pt x="2588259" y="2904490"/>
                    <a:pt x="2589529" y="2903220"/>
                    <a:pt x="2590799" y="2903220"/>
                  </a:cubicBezTo>
                  <a:close/>
                  <a:moveTo>
                    <a:pt x="219709" y="2604770"/>
                  </a:moveTo>
                  <a:cubicBezTo>
                    <a:pt x="220979" y="2608580"/>
                    <a:pt x="222249" y="2611120"/>
                    <a:pt x="223519" y="2616200"/>
                  </a:cubicBezTo>
                  <a:cubicBezTo>
                    <a:pt x="215899" y="2616200"/>
                    <a:pt x="209549" y="2616200"/>
                    <a:pt x="203199" y="2614930"/>
                  </a:cubicBezTo>
                  <a:lnTo>
                    <a:pt x="203199" y="2606040"/>
                  </a:lnTo>
                  <a:cubicBezTo>
                    <a:pt x="208279" y="2606040"/>
                    <a:pt x="213359" y="2606040"/>
                    <a:pt x="219709" y="2604770"/>
                  </a:cubicBezTo>
                  <a:close/>
                  <a:moveTo>
                    <a:pt x="715009" y="2762250"/>
                  </a:moveTo>
                  <a:cubicBezTo>
                    <a:pt x="722629" y="2763520"/>
                    <a:pt x="730249" y="2763520"/>
                    <a:pt x="739139" y="2764790"/>
                  </a:cubicBezTo>
                  <a:cubicBezTo>
                    <a:pt x="734059" y="2769870"/>
                    <a:pt x="713739" y="2773680"/>
                    <a:pt x="709929" y="2769870"/>
                  </a:cubicBezTo>
                  <a:cubicBezTo>
                    <a:pt x="709929" y="2768600"/>
                    <a:pt x="708659" y="2766060"/>
                    <a:pt x="709929" y="2764790"/>
                  </a:cubicBezTo>
                  <a:cubicBezTo>
                    <a:pt x="711199" y="2763520"/>
                    <a:pt x="713739" y="2762250"/>
                    <a:pt x="715009" y="2762250"/>
                  </a:cubicBezTo>
                  <a:close/>
                </a:path>
              </a:pathLst>
            </a:custGeom>
            <a:blipFill>
              <a:blip r:embed="rId6"/>
              <a:stretch>
                <a:fillRect l="-15321" t="0" r="-15321" b="0"/>
              </a:stretch>
            </a:blipFill>
          </p:spPr>
        </p:sp>
      </p:grpSp>
      <p:sp>
        <p:nvSpPr>
          <p:cNvPr name="TextBox 20" id="20"/>
          <p:cNvSpPr txBox="true"/>
          <p:nvPr/>
        </p:nvSpPr>
        <p:spPr>
          <a:xfrm rot="0">
            <a:off x="9949520" y="1067797"/>
            <a:ext cx="7309780" cy="933450"/>
          </a:xfrm>
          <a:prstGeom prst="rect">
            <a:avLst/>
          </a:prstGeom>
        </p:spPr>
        <p:txBody>
          <a:bodyPr anchor="t" rtlCol="false" tIns="0" lIns="0" bIns="0" rIns="0">
            <a:spAutoFit/>
          </a:bodyPr>
          <a:lstStyle/>
          <a:p>
            <a:pPr algn="l">
              <a:lnSpc>
                <a:spcPts val="7499"/>
              </a:lnSpc>
            </a:pPr>
            <a:r>
              <a:rPr lang="en-US" sz="5999">
                <a:solidFill>
                  <a:srgbClr val="FF914D"/>
                </a:solidFill>
                <a:latin typeface="Finger Paint"/>
                <a:ea typeface="Finger Paint"/>
                <a:cs typeface="Finger Paint"/>
                <a:sym typeface="Finger Paint"/>
              </a:rPr>
              <a:t>Python Datatypes</a:t>
            </a:r>
          </a:p>
        </p:txBody>
      </p:sp>
      <p:sp>
        <p:nvSpPr>
          <p:cNvPr name="TextBox 21" id="21"/>
          <p:cNvSpPr txBox="true"/>
          <p:nvPr/>
        </p:nvSpPr>
        <p:spPr>
          <a:xfrm rot="0">
            <a:off x="11829888" y="2257593"/>
            <a:ext cx="2538373" cy="538914"/>
          </a:xfrm>
          <a:prstGeom prst="rect">
            <a:avLst/>
          </a:prstGeom>
        </p:spPr>
        <p:txBody>
          <a:bodyPr anchor="t" rtlCol="false" tIns="0" lIns="0" bIns="0" rIns="0">
            <a:spAutoFit/>
          </a:bodyPr>
          <a:lstStyle/>
          <a:p>
            <a:pPr algn="l">
              <a:lnSpc>
                <a:spcPts val="4421"/>
              </a:lnSpc>
              <a:spcBef>
                <a:spcPct val="0"/>
              </a:spcBef>
            </a:pPr>
            <a:r>
              <a:rPr lang="en-US" sz="3157">
                <a:solidFill>
                  <a:srgbClr val="FFFFFF"/>
                </a:solidFill>
                <a:latin typeface="Finger Paint"/>
                <a:ea typeface="Finger Paint"/>
                <a:cs typeface="Finger Paint"/>
                <a:sym typeface="Finger Paint"/>
              </a:rPr>
              <a:t>Integer(int)</a:t>
            </a:r>
          </a:p>
        </p:txBody>
      </p:sp>
      <p:sp>
        <p:nvSpPr>
          <p:cNvPr name="Freeform 22" id="22"/>
          <p:cNvSpPr/>
          <p:nvPr/>
        </p:nvSpPr>
        <p:spPr>
          <a:xfrm flipH="false" flipV="false" rot="0">
            <a:off x="0" y="8099293"/>
            <a:ext cx="3165647" cy="968947"/>
          </a:xfrm>
          <a:custGeom>
            <a:avLst/>
            <a:gdLst/>
            <a:ahLst/>
            <a:cxnLst/>
            <a:rect r="r" b="b" t="t" l="l"/>
            <a:pathLst>
              <a:path h="968947" w="3165647">
                <a:moveTo>
                  <a:pt x="0" y="0"/>
                </a:moveTo>
                <a:lnTo>
                  <a:pt x="3165647" y="0"/>
                </a:lnTo>
                <a:lnTo>
                  <a:pt x="3165647" y="968947"/>
                </a:lnTo>
                <a:lnTo>
                  <a:pt x="0" y="96894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3" id="23"/>
          <p:cNvSpPr/>
          <p:nvPr/>
        </p:nvSpPr>
        <p:spPr>
          <a:xfrm flipH="false" flipV="false" rot="0">
            <a:off x="7857017" y="881477"/>
            <a:ext cx="1128566" cy="1236476"/>
          </a:xfrm>
          <a:custGeom>
            <a:avLst/>
            <a:gdLst/>
            <a:ahLst/>
            <a:cxnLst/>
            <a:rect r="r" b="b" t="t" l="l"/>
            <a:pathLst>
              <a:path h="1236476" w="1128566">
                <a:moveTo>
                  <a:pt x="0" y="0"/>
                </a:moveTo>
                <a:lnTo>
                  <a:pt x="1128566" y="0"/>
                </a:lnTo>
                <a:lnTo>
                  <a:pt x="1128566" y="1236476"/>
                </a:lnTo>
                <a:lnTo>
                  <a:pt x="0" y="123647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24" id="24"/>
          <p:cNvGrpSpPr/>
          <p:nvPr/>
        </p:nvGrpSpPr>
        <p:grpSpPr>
          <a:xfrm rot="0">
            <a:off x="1200725" y="-56927"/>
            <a:ext cx="2132527" cy="2629674"/>
            <a:chOff x="0" y="0"/>
            <a:chExt cx="1097324" cy="1353139"/>
          </a:xfrm>
        </p:grpSpPr>
        <p:sp>
          <p:nvSpPr>
            <p:cNvPr name="Freeform 25" id="25"/>
            <p:cNvSpPr/>
            <p:nvPr/>
          </p:nvSpPr>
          <p:spPr>
            <a:xfrm flipH="false" flipV="false" rot="0">
              <a:off x="0" y="0"/>
              <a:ext cx="1097324" cy="1353139"/>
            </a:xfrm>
            <a:custGeom>
              <a:avLst/>
              <a:gdLst/>
              <a:ahLst/>
              <a:cxnLst/>
              <a:rect r="r" b="b" t="t" l="l"/>
              <a:pathLst>
                <a:path h="1353139" w="1097324">
                  <a:moveTo>
                    <a:pt x="1097324" y="0"/>
                  </a:moveTo>
                  <a:lnTo>
                    <a:pt x="1097324" y="1353139"/>
                  </a:lnTo>
                  <a:lnTo>
                    <a:pt x="548662" y="1226139"/>
                  </a:lnTo>
                  <a:lnTo>
                    <a:pt x="0" y="1353139"/>
                  </a:lnTo>
                  <a:lnTo>
                    <a:pt x="0" y="0"/>
                  </a:lnTo>
                  <a:lnTo>
                    <a:pt x="1097324" y="0"/>
                  </a:lnTo>
                  <a:close/>
                </a:path>
              </a:pathLst>
            </a:custGeom>
            <a:solidFill>
              <a:srgbClr val="FFFFFF"/>
            </a:solidFill>
          </p:spPr>
        </p:sp>
        <p:sp>
          <p:nvSpPr>
            <p:cNvPr name="TextBox 26" id="26"/>
            <p:cNvSpPr txBox="true"/>
            <p:nvPr/>
          </p:nvSpPr>
          <p:spPr>
            <a:xfrm>
              <a:off x="0" y="-38100"/>
              <a:ext cx="1097324" cy="1264239"/>
            </a:xfrm>
            <a:prstGeom prst="rect">
              <a:avLst/>
            </a:prstGeom>
          </p:spPr>
          <p:txBody>
            <a:bodyPr anchor="ctr" rtlCol="false" tIns="50800" lIns="50800" bIns="50800" rIns="50800"/>
            <a:lstStyle/>
            <a:p>
              <a:pPr algn="ctr">
                <a:lnSpc>
                  <a:spcPts val="2659"/>
                </a:lnSpc>
              </a:pPr>
            </a:p>
          </p:txBody>
        </p:sp>
      </p:grpSp>
      <p:sp>
        <p:nvSpPr>
          <p:cNvPr name="Freeform 27" id="27"/>
          <p:cNvSpPr/>
          <p:nvPr/>
        </p:nvSpPr>
        <p:spPr>
          <a:xfrm flipH="false" flipV="false" rot="0">
            <a:off x="1195238" y="193946"/>
            <a:ext cx="2054489" cy="1669508"/>
          </a:xfrm>
          <a:custGeom>
            <a:avLst/>
            <a:gdLst/>
            <a:ahLst/>
            <a:cxnLst/>
            <a:rect r="r" b="b" t="t" l="l"/>
            <a:pathLst>
              <a:path h="1669508" w="2054489">
                <a:moveTo>
                  <a:pt x="0" y="0"/>
                </a:moveTo>
                <a:lnTo>
                  <a:pt x="2054490" y="0"/>
                </a:lnTo>
                <a:lnTo>
                  <a:pt x="2054490" y="1669508"/>
                </a:lnTo>
                <a:lnTo>
                  <a:pt x="0" y="1669508"/>
                </a:lnTo>
                <a:lnTo>
                  <a:pt x="0" y="0"/>
                </a:lnTo>
                <a:close/>
              </a:path>
            </a:pathLst>
          </a:custGeom>
          <a:blipFill>
            <a:blip r:embed="rId11"/>
            <a:stretch>
              <a:fillRect l="-5984" t="0" r="-9026" b="0"/>
            </a:stretch>
          </a:blipFill>
        </p:spPr>
      </p:sp>
      <p:sp>
        <p:nvSpPr>
          <p:cNvPr name="TextBox 28" id="28"/>
          <p:cNvSpPr txBox="true"/>
          <p:nvPr/>
        </p:nvSpPr>
        <p:spPr>
          <a:xfrm rot="0">
            <a:off x="11829888" y="3255762"/>
            <a:ext cx="3190364" cy="537914"/>
          </a:xfrm>
          <a:prstGeom prst="rect">
            <a:avLst/>
          </a:prstGeom>
        </p:spPr>
        <p:txBody>
          <a:bodyPr anchor="t" rtlCol="false" tIns="0" lIns="0" bIns="0" rIns="0">
            <a:spAutoFit/>
          </a:bodyPr>
          <a:lstStyle/>
          <a:p>
            <a:pPr algn="l">
              <a:lnSpc>
                <a:spcPts val="4421"/>
              </a:lnSpc>
              <a:spcBef>
                <a:spcPct val="0"/>
              </a:spcBef>
            </a:pPr>
            <a:r>
              <a:rPr lang="en-US" sz="3157">
                <a:solidFill>
                  <a:srgbClr val="FFFFFF"/>
                </a:solidFill>
                <a:latin typeface="Finger Paint"/>
                <a:ea typeface="Finger Paint"/>
                <a:cs typeface="Finger Paint"/>
                <a:sym typeface="Finger Paint"/>
              </a:rPr>
              <a:t>Floating(Float)</a:t>
            </a:r>
          </a:p>
        </p:txBody>
      </p:sp>
      <p:sp>
        <p:nvSpPr>
          <p:cNvPr name="TextBox 29" id="29"/>
          <p:cNvSpPr txBox="true"/>
          <p:nvPr/>
        </p:nvSpPr>
        <p:spPr>
          <a:xfrm rot="0">
            <a:off x="11829888" y="4250876"/>
            <a:ext cx="5429412" cy="537914"/>
          </a:xfrm>
          <a:prstGeom prst="rect">
            <a:avLst/>
          </a:prstGeom>
        </p:spPr>
        <p:txBody>
          <a:bodyPr anchor="t" rtlCol="false" tIns="0" lIns="0" bIns="0" rIns="0">
            <a:spAutoFit/>
          </a:bodyPr>
          <a:lstStyle/>
          <a:p>
            <a:pPr algn="l">
              <a:lnSpc>
                <a:spcPts val="4421"/>
              </a:lnSpc>
              <a:spcBef>
                <a:spcPct val="0"/>
              </a:spcBef>
            </a:pPr>
            <a:r>
              <a:rPr lang="en-US" sz="3157">
                <a:solidFill>
                  <a:srgbClr val="FFFFFF"/>
                </a:solidFill>
                <a:latin typeface="Finger Paint"/>
                <a:ea typeface="Finger Paint"/>
                <a:cs typeface="Finger Paint"/>
                <a:sym typeface="Finger Paint"/>
              </a:rPr>
              <a:t>String(str) and Booleans  </a:t>
            </a:r>
          </a:p>
        </p:txBody>
      </p:sp>
      <p:sp>
        <p:nvSpPr>
          <p:cNvPr name="TextBox 30" id="30"/>
          <p:cNvSpPr txBox="true"/>
          <p:nvPr/>
        </p:nvSpPr>
        <p:spPr>
          <a:xfrm rot="0">
            <a:off x="11829888" y="5245990"/>
            <a:ext cx="831598" cy="537914"/>
          </a:xfrm>
          <a:prstGeom prst="rect">
            <a:avLst/>
          </a:prstGeom>
        </p:spPr>
        <p:txBody>
          <a:bodyPr anchor="t" rtlCol="false" tIns="0" lIns="0" bIns="0" rIns="0">
            <a:spAutoFit/>
          </a:bodyPr>
          <a:lstStyle/>
          <a:p>
            <a:pPr algn="l">
              <a:lnSpc>
                <a:spcPts val="4421"/>
              </a:lnSpc>
              <a:spcBef>
                <a:spcPct val="0"/>
              </a:spcBef>
            </a:pPr>
            <a:r>
              <a:rPr lang="en-US" sz="3157">
                <a:solidFill>
                  <a:srgbClr val="FFFFFF"/>
                </a:solidFill>
                <a:latin typeface="Finger Paint"/>
                <a:ea typeface="Finger Paint"/>
                <a:cs typeface="Finger Paint"/>
                <a:sym typeface="Finger Paint"/>
              </a:rPr>
              <a:t>List</a:t>
            </a:r>
          </a:p>
        </p:txBody>
      </p:sp>
      <p:sp>
        <p:nvSpPr>
          <p:cNvPr name="TextBox 31" id="31"/>
          <p:cNvSpPr txBox="true"/>
          <p:nvPr/>
        </p:nvSpPr>
        <p:spPr>
          <a:xfrm rot="0">
            <a:off x="11829888" y="6241103"/>
            <a:ext cx="1595182" cy="537914"/>
          </a:xfrm>
          <a:prstGeom prst="rect">
            <a:avLst/>
          </a:prstGeom>
        </p:spPr>
        <p:txBody>
          <a:bodyPr anchor="t" rtlCol="false" tIns="0" lIns="0" bIns="0" rIns="0">
            <a:spAutoFit/>
          </a:bodyPr>
          <a:lstStyle/>
          <a:p>
            <a:pPr algn="l">
              <a:lnSpc>
                <a:spcPts val="4421"/>
              </a:lnSpc>
              <a:spcBef>
                <a:spcPct val="0"/>
              </a:spcBef>
            </a:pPr>
            <a:r>
              <a:rPr lang="en-US" sz="3157">
                <a:solidFill>
                  <a:srgbClr val="FFFFFF"/>
                </a:solidFill>
                <a:latin typeface="Finger Paint"/>
                <a:ea typeface="Finger Paint"/>
                <a:cs typeface="Finger Paint"/>
                <a:sym typeface="Finger Paint"/>
              </a:rPr>
              <a:t>Tupple</a:t>
            </a:r>
          </a:p>
        </p:txBody>
      </p:sp>
      <p:sp>
        <p:nvSpPr>
          <p:cNvPr name="TextBox 32" id="32"/>
          <p:cNvSpPr txBox="true"/>
          <p:nvPr/>
        </p:nvSpPr>
        <p:spPr>
          <a:xfrm rot="0">
            <a:off x="11829888" y="7236217"/>
            <a:ext cx="831598" cy="537914"/>
          </a:xfrm>
          <a:prstGeom prst="rect">
            <a:avLst/>
          </a:prstGeom>
        </p:spPr>
        <p:txBody>
          <a:bodyPr anchor="t" rtlCol="false" tIns="0" lIns="0" bIns="0" rIns="0">
            <a:spAutoFit/>
          </a:bodyPr>
          <a:lstStyle/>
          <a:p>
            <a:pPr algn="l">
              <a:lnSpc>
                <a:spcPts val="4421"/>
              </a:lnSpc>
              <a:spcBef>
                <a:spcPct val="0"/>
              </a:spcBef>
            </a:pPr>
            <a:r>
              <a:rPr lang="en-US" sz="3157">
                <a:solidFill>
                  <a:srgbClr val="FFFFFF"/>
                </a:solidFill>
                <a:latin typeface="Finger Paint"/>
                <a:ea typeface="Finger Paint"/>
                <a:cs typeface="Finger Paint"/>
                <a:sym typeface="Finger Paint"/>
              </a:rPr>
              <a:t>Set</a:t>
            </a:r>
          </a:p>
        </p:txBody>
      </p:sp>
      <p:sp>
        <p:nvSpPr>
          <p:cNvPr name="TextBox 33" id="33"/>
          <p:cNvSpPr txBox="true"/>
          <p:nvPr/>
        </p:nvSpPr>
        <p:spPr>
          <a:xfrm rot="0">
            <a:off x="11829888" y="8231331"/>
            <a:ext cx="2350573" cy="537914"/>
          </a:xfrm>
          <a:prstGeom prst="rect">
            <a:avLst/>
          </a:prstGeom>
        </p:spPr>
        <p:txBody>
          <a:bodyPr anchor="t" rtlCol="false" tIns="0" lIns="0" bIns="0" rIns="0">
            <a:spAutoFit/>
          </a:bodyPr>
          <a:lstStyle/>
          <a:p>
            <a:pPr algn="l">
              <a:lnSpc>
                <a:spcPts val="4421"/>
              </a:lnSpc>
              <a:spcBef>
                <a:spcPct val="0"/>
              </a:spcBef>
            </a:pPr>
            <a:r>
              <a:rPr lang="en-US" sz="3157">
                <a:solidFill>
                  <a:srgbClr val="FFFFFF"/>
                </a:solidFill>
                <a:latin typeface="Finger Paint"/>
                <a:ea typeface="Finger Paint"/>
                <a:cs typeface="Finger Paint"/>
                <a:sym typeface="Finger Paint"/>
              </a:rPr>
              <a:t>Dictionary</a:t>
            </a:r>
          </a:p>
        </p:txBody>
      </p:sp>
      <p:sp>
        <p:nvSpPr>
          <p:cNvPr name="TextBox 34" id="34"/>
          <p:cNvSpPr txBox="true"/>
          <p:nvPr/>
        </p:nvSpPr>
        <p:spPr>
          <a:xfrm rot="0">
            <a:off x="10679001" y="2353866"/>
            <a:ext cx="552131" cy="372440"/>
          </a:xfrm>
          <a:prstGeom prst="rect">
            <a:avLst/>
          </a:prstGeom>
        </p:spPr>
        <p:txBody>
          <a:bodyPr anchor="t" rtlCol="false" tIns="0" lIns="0" bIns="0" rIns="0">
            <a:spAutoFit/>
          </a:bodyPr>
          <a:lstStyle/>
          <a:p>
            <a:pPr algn="ctr">
              <a:lnSpc>
                <a:spcPts val="3096"/>
              </a:lnSpc>
              <a:spcBef>
                <a:spcPct val="0"/>
              </a:spcBef>
            </a:pPr>
            <a:r>
              <a:rPr lang="en-US" sz="2212">
                <a:solidFill>
                  <a:srgbClr val="0D776C"/>
                </a:solidFill>
                <a:latin typeface="Finger Paint"/>
                <a:ea typeface="Finger Paint"/>
                <a:cs typeface="Finger Paint"/>
                <a:sym typeface="Finger Paint"/>
              </a:rPr>
              <a:t>01</a:t>
            </a:r>
          </a:p>
        </p:txBody>
      </p:sp>
      <p:sp>
        <p:nvSpPr>
          <p:cNvPr name="TextBox 35" id="35"/>
          <p:cNvSpPr txBox="true"/>
          <p:nvPr/>
        </p:nvSpPr>
        <p:spPr>
          <a:xfrm rot="0">
            <a:off x="10679001" y="3352786"/>
            <a:ext cx="552131" cy="372440"/>
          </a:xfrm>
          <a:prstGeom prst="rect">
            <a:avLst/>
          </a:prstGeom>
        </p:spPr>
        <p:txBody>
          <a:bodyPr anchor="t" rtlCol="false" tIns="0" lIns="0" bIns="0" rIns="0">
            <a:spAutoFit/>
          </a:bodyPr>
          <a:lstStyle/>
          <a:p>
            <a:pPr algn="ctr">
              <a:lnSpc>
                <a:spcPts val="3096"/>
              </a:lnSpc>
              <a:spcBef>
                <a:spcPct val="0"/>
              </a:spcBef>
            </a:pPr>
            <a:r>
              <a:rPr lang="en-US" sz="2212">
                <a:solidFill>
                  <a:srgbClr val="0D776C"/>
                </a:solidFill>
                <a:latin typeface="Finger Paint"/>
                <a:ea typeface="Finger Paint"/>
                <a:cs typeface="Finger Paint"/>
                <a:sym typeface="Finger Paint"/>
              </a:rPr>
              <a:t>02</a:t>
            </a:r>
          </a:p>
        </p:txBody>
      </p:sp>
      <p:sp>
        <p:nvSpPr>
          <p:cNvPr name="TextBox 36" id="36"/>
          <p:cNvSpPr txBox="true"/>
          <p:nvPr/>
        </p:nvSpPr>
        <p:spPr>
          <a:xfrm rot="0">
            <a:off x="10679001" y="4352416"/>
            <a:ext cx="552131" cy="372440"/>
          </a:xfrm>
          <a:prstGeom prst="rect">
            <a:avLst/>
          </a:prstGeom>
        </p:spPr>
        <p:txBody>
          <a:bodyPr anchor="t" rtlCol="false" tIns="0" lIns="0" bIns="0" rIns="0">
            <a:spAutoFit/>
          </a:bodyPr>
          <a:lstStyle/>
          <a:p>
            <a:pPr algn="ctr">
              <a:lnSpc>
                <a:spcPts val="3096"/>
              </a:lnSpc>
              <a:spcBef>
                <a:spcPct val="0"/>
              </a:spcBef>
            </a:pPr>
            <a:r>
              <a:rPr lang="en-US" sz="2212">
                <a:solidFill>
                  <a:srgbClr val="0D776C"/>
                </a:solidFill>
                <a:latin typeface="Finger Paint"/>
                <a:ea typeface="Finger Paint"/>
                <a:cs typeface="Finger Paint"/>
                <a:sym typeface="Finger Paint"/>
              </a:rPr>
              <a:t>03</a:t>
            </a:r>
          </a:p>
        </p:txBody>
      </p:sp>
      <p:sp>
        <p:nvSpPr>
          <p:cNvPr name="TextBox 37" id="37"/>
          <p:cNvSpPr txBox="true"/>
          <p:nvPr/>
        </p:nvSpPr>
        <p:spPr>
          <a:xfrm rot="0">
            <a:off x="10679001" y="5352045"/>
            <a:ext cx="552131" cy="372440"/>
          </a:xfrm>
          <a:prstGeom prst="rect">
            <a:avLst/>
          </a:prstGeom>
        </p:spPr>
        <p:txBody>
          <a:bodyPr anchor="t" rtlCol="false" tIns="0" lIns="0" bIns="0" rIns="0">
            <a:spAutoFit/>
          </a:bodyPr>
          <a:lstStyle/>
          <a:p>
            <a:pPr algn="ctr">
              <a:lnSpc>
                <a:spcPts val="3096"/>
              </a:lnSpc>
              <a:spcBef>
                <a:spcPct val="0"/>
              </a:spcBef>
            </a:pPr>
            <a:r>
              <a:rPr lang="en-US" sz="2212">
                <a:solidFill>
                  <a:srgbClr val="0D776C"/>
                </a:solidFill>
                <a:latin typeface="Finger Paint"/>
                <a:ea typeface="Finger Paint"/>
                <a:cs typeface="Finger Paint"/>
                <a:sym typeface="Finger Paint"/>
              </a:rPr>
              <a:t>04</a:t>
            </a:r>
          </a:p>
        </p:txBody>
      </p:sp>
      <p:sp>
        <p:nvSpPr>
          <p:cNvPr name="TextBox 38" id="38"/>
          <p:cNvSpPr txBox="true"/>
          <p:nvPr/>
        </p:nvSpPr>
        <p:spPr>
          <a:xfrm rot="0">
            <a:off x="10679001" y="6351675"/>
            <a:ext cx="552131" cy="372440"/>
          </a:xfrm>
          <a:prstGeom prst="rect">
            <a:avLst/>
          </a:prstGeom>
        </p:spPr>
        <p:txBody>
          <a:bodyPr anchor="t" rtlCol="false" tIns="0" lIns="0" bIns="0" rIns="0">
            <a:spAutoFit/>
          </a:bodyPr>
          <a:lstStyle/>
          <a:p>
            <a:pPr algn="ctr">
              <a:lnSpc>
                <a:spcPts val="3096"/>
              </a:lnSpc>
              <a:spcBef>
                <a:spcPct val="0"/>
              </a:spcBef>
            </a:pPr>
            <a:r>
              <a:rPr lang="en-US" sz="2212">
                <a:solidFill>
                  <a:srgbClr val="0D776C"/>
                </a:solidFill>
                <a:latin typeface="Finger Paint"/>
                <a:ea typeface="Finger Paint"/>
                <a:cs typeface="Finger Paint"/>
                <a:sym typeface="Finger Paint"/>
              </a:rPr>
              <a:t>05</a:t>
            </a:r>
          </a:p>
        </p:txBody>
      </p:sp>
      <p:sp>
        <p:nvSpPr>
          <p:cNvPr name="TextBox 39" id="39"/>
          <p:cNvSpPr txBox="true"/>
          <p:nvPr/>
        </p:nvSpPr>
        <p:spPr>
          <a:xfrm rot="0">
            <a:off x="10679001" y="7333242"/>
            <a:ext cx="552131" cy="372440"/>
          </a:xfrm>
          <a:prstGeom prst="rect">
            <a:avLst/>
          </a:prstGeom>
        </p:spPr>
        <p:txBody>
          <a:bodyPr anchor="t" rtlCol="false" tIns="0" lIns="0" bIns="0" rIns="0">
            <a:spAutoFit/>
          </a:bodyPr>
          <a:lstStyle/>
          <a:p>
            <a:pPr algn="ctr">
              <a:lnSpc>
                <a:spcPts val="3096"/>
              </a:lnSpc>
              <a:spcBef>
                <a:spcPct val="0"/>
              </a:spcBef>
            </a:pPr>
            <a:r>
              <a:rPr lang="en-US" sz="2212">
                <a:solidFill>
                  <a:srgbClr val="0D776C"/>
                </a:solidFill>
                <a:latin typeface="Finger Paint"/>
                <a:ea typeface="Finger Paint"/>
                <a:cs typeface="Finger Paint"/>
                <a:sym typeface="Finger Paint"/>
              </a:rPr>
              <a:t>06</a:t>
            </a:r>
          </a:p>
        </p:txBody>
      </p:sp>
      <p:sp>
        <p:nvSpPr>
          <p:cNvPr name="TextBox 40" id="40"/>
          <p:cNvSpPr txBox="true"/>
          <p:nvPr/>
        </p:nvSpPr>
        <p:spPr>
          <a:xfrm rot="0">
            <a:off x="10679001" y="8314809"/>
            <a:ext cx="552131" cy="372440"/>
          </a:xfrm>
          <a:prstGeom prst="rect">
            <a:avLst/>
          </a:prstGeom>
        </p:spPr>
        <p:txBody>
          <a:bodyPr anchor="t" rtlCol="false" tIns="0" lIns="0" bIns="0" rIns="0">
            <a:spAutoFit/>
          </a:bodyPr>
          <a:lstStyle/>
          <a:p>
            <a:pPr algn="ctr">
              <a:lnSpc>
                <a:spcPts val="3096"/>
              </a:lnSpc>
              <a:spcBef>
                <a:spcPct val="0"/>
              </a:spcBef>
            </a:pPr>
            <a:r>
              <a:rPr lang="en-US" sz="2212">
                <a:solidFill>
                  <a:srgbClr val="0D776C"/>
                </a:solidFill>
                <a:latin typeface="Finger Paint"/>
                <a:ea typeface="Finger Paint"/>
                <a:cs typeface="Finger Paint"/>
                <a:sym typeface="Finger Paint"/>
              </a:rPr>
              <a:t>07</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685547" y="658823"/>
            <a:ext cx="16916906" cy="8969354"/>
            <a:chOff x="0" y="0"/>
            <a:chExt cx="4455482" cy="2362299"/>
          </a:xfrm>
        </p:grpSpPr>
        <p:sp>
          <p:nvSpPr>
            <p:cNvPr name="Freeform 4" id="4"/>
            <p:cNvSpPr/>
            <p:nvPr/>
          </p:nvSpPr>
          <p:spPr>
            <a:xfrm flipH="false" flipV="false" rot="0">
              <a:off x="0" y="0"/>
              <a:ext cx="4455482" cy="2362299"/>
            </a:xfrm>
            <a:custGeom>
              <a:avLst/>
              <a:gdLst/>
              <a:ahLst/>
              <a:cxnLst/>
              <a:rect r="r" b="b" t="t" l="l"/>
              <a:pathLst>
                <a:path h="2362299" w="4455482">
                  <a:moveTo>
                    <a:pt x="0" y="0"/>
                  </a:moveTo>
                  <a:lnTo>
                    <a:pt x="4455482" y="0"/>
                  </a:lnTo>
                  <a:lnTo>
                    <a:pt x="4455482" y="2362299"/>
                  </a:lnTo>
                  <a:lnTo>
                    <a:pt x="0" y="2362299"/>
                  </a:lnTo>
                  <a:close/>
                </a:path>
              </a:pathLst>
            </a:custGeom>
            <a:solidFill>
              <a:srgbClr val="000000">
                <a:alpha val="0"/>
              </a:srgbClr>
            </a:solidFill>
            <a:ln w="95250" cap="sq">
              <a:solidFill>
                <a:srgbClr val="FFFFFF"/>
              </a:solidFill>
              <a:prstDash val="solid"/>
              <a:miter/>
            </a:ln>
          </p:spPr>
        </p:sp>
        <p:sp>
          <p:nvSpPr>
            <p:cNvPr name="TextBox 5" id="5"/>
            <p:cNvSpPr txBox="true"/>
            <p:nvPr/>
          </p:nvSpPr>
          <p:spPr>
            <a:xfrm>
              <a:off x="0" y="-38100"/>
              <a:ext cx="4455482" cy="2400399"/>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5400000">
            <a:off x="1758092" y="516754"/>
            <a:ext cx="1636512" cy="489151"/>
          </a:xfrm>
          <a:custGeom>
            <a:avLst/>
            <a:gdLst/>
            <a:ahLst/>
            <a:cxnLst/>
            <a:rect r="r" b="b" t="t" l="l"/>
            <a:pathLst>
              <a:path h="489151" w="1636512">
                <a:moveTo>
                  <a:pt x="0" y="0"/>
                </a:moveTo>
                <a:lnTo>
                  <a:pt x="1636512" y="0"/>
                </a:lnTo>
                <a:lnTo>
                  <a:pt x="1636512" y="489151"/>
                </a:lnTo>
                <a:lnTo>
                  <a:pt x="0" y="489151"/>
                </a:lnTo>
                <a:lnTo>
                  <a:pt x="0" y="0"/>
                </a:lnTo>
                <a:close/>
              </a:path>
            </a:pathLst>
          </a:custGeom>
          <a:blipFill>
            <a:blip r:embed="rId3">
              <a:alphaModFix amt="35000"/>
            </a:blip>
            <a:stretch>
              <a:fillRect l="-19406" t="0" r="-31934" b="0"/>
            </a:stretch>
          </a:blipFill>
        </p:spPr>
      </p:sp>
      <p:sp>
        <p:nvSpPr>
          <p:cNvPr name="Freeform 7" id="7"/>
          <p:cNvSpPr/>
          <p:nvPr/>
        </p:nvSpPr>
        <p:spPr>
          <a:xfrm flipH="true" flipV="false" rot="-5400000">
            <a:off x="455019" y="516754"/>
            <a:ext cx="1636512" cy="489151"/>
          </a:xfrm>
          <a:custGeom>
            <a:avLst/>
            <a:gdLst/>
            <a:ahLst/>
            <a:cxnLst/>
            <a:rect r="r" b="b" t="t" l="l"/>
            <a:pathLst>
              <a:path h="489151" w="1636512">
                <a:moveTo>
                  <a:pt x="1636513" y="0"/>
                </a:moveTo>
                <a:lnTo>
                  <a:pt x="0" y="0"/>
                </a:lnTo>
                <a:lnTo>
                  <a:pt x="0" y="489151"/>
                </a:lnTo>
                <a:lnTo>
                  <a:pt x="1636513" y="489151"/>
                </a:lnTo>
                <a:lnTo>
                  <a:pt x="1636513" y="0"/>
                </a:lnTo>
                <a:close/>
              </a:path>
            </a:pathLst>
          </a:custGeom>
          <a:blipFill>
            <a:blip r:embed="rId3">
              <a:alphaModFix amt="35000"/>
            </a:blip>
            <a:stretch>
              <a:fillRect l="-31934" t="0" r="-19406" b="0"/>
            </a:stretch>
          </a:blipFill>
        </p:spPr>
      </p:sp>
      <p:grpSp>
        <p:nvGrpSpPr>
          <p:cNvPr name="Group 8" id="8"/>
          <p:cNvGrpSpPr>
            <a:grpSpLocks noChangeAspect="true"/>
          </p:cNvGrpSpPr>
          <p:nvPr/>
        </p:nvGrpSpPr>
        <p:grpSpPr>
          <a:xfrm rot="0">
            <a:off x="8350783" y="2596515"/>
            <a:ext cx="8151214" cy="5246370"/>
            <a:chOff x="0" y="0"/>
            <a:chExt cx="5513070" cy="3548380"/>
          </a:xfrm>
        </p:grpSpPr>
        <p:sp>
          <p:nvSpPr>
            <p:cNvPr name="Freeform 9" id="9"/>
            <p:cNvSpPr/>
            <p:nvPr/>
          </p:nvSpPr>
          <p:spPr>
            <a:xfrm flipH="false" flipV="false" rot="0">
              <a:off x="-2540" y="-15240"/>
              <a:ext cx="5515610" cy="3563620"/>
            </a:xfrm>
            <a:custGeom>
              <a:avLst/>
              <a:gdLst/>
              <a:ahLst/>
              <a:cxnLst/>
              <a:rect r="r" b="b" t="t" l="l"/>
              <a:pathLst>
                <a:path h="3563620" w="5515610">
                  <a:moveTo>
                    <a:pt x="4991100" y="1559560"/>
                  </a:moveTo>
                  <a:cubicBezTo>
                    <a:pt x="5048250" y="1537970"/>
                    <a:pt x="5124450" y="1548130"/>
                    <a:pt x="5189220" y="1526540"/>
                  </a:cubicBezTo>
                  <a:cubicBezTo>
                    <a:pt x="5326380" y="1479550"/>
                    <a:pt x="5435600" y="1404620"/>
                    <a:pt x="5515610" y="1319530"/>
                  </a:cubicBezTo>
                  <a:cubicBezTo>
                    <a:pt x="5499100" y="1231900"/>
                    <a:pt x="5494020" y="1183640"/>
                    <a:pt x="5505450" y="1109980"/>
                  </a:cubicBezTo>
                  <a:cubicBezTo>
                    <a:pt x="5495290" y="1104900"/>
                    <a:pt x="5473700" y="1118870"/>
                    <a:pt x="5472430" y="1098550"/>
                  </a:cubicBezTo>
                  <a:cubicBezTo>
                    <a:pt x="5469890" y="1040130"/>
                    <a:pt x="5441950" y="1018540"/>
                    <a:pt x="5415280" y="969010"/>
                  </a:cubicBezTo>
                  <a:cubicBezTo>
                    <a:pt x="5210810" y="998220"/>
                    <a:pt x="4838700" y="1158240"/>
                    <a:pt x="4617720" y="1144270"/>
                  </a:cubicBezTo>
                  <a:cubicBezTo>
                    <a:pt x="4753610" y="1047750"/>
                    <a:pt x="4851400" y="939800"/>
                    <a:pt x="4853940" y="797560"/>
                  </a:cubicBezTo>
                  <a:cubicBezTo>
                    <a:pt x="4842510" y="786130"/>
                    <a:pt x="4777740" y="778510"/>
                    <a:pt x="4762500" y="783590"/>
                  </a:cubicBezTo>
                  <a:cubicBezTo>
                    <a:pt x="4710430" y="773430"/>
                    <a:pt x="4657090" y="726440"/>
                    <a:pt x="4634230" y="697230"/>
                  </a:cubicBezTo>
                  <a:cubicBezTo>
                    <a:pt x="4612640" y="711200"/>
                    <a:pt x="4608830" y="695960"/>
                    <a:pt x="4589780" y="706120"/>
                  </a:cubicBezTo>
                  <a:cubicBezTo>
                    <a:pt x="4508500" y="643890"/>
                    <a:pt x="4337050" y="737870"/>
                    <a:pt x="4254500" y="679450"/>
                  </a:cubicBezTo>
                  <a:cubicBezTo>
                    <a:pt x="4292600" y="579120"/>
                    <a:pt x="4215130" y="556260"/>
                    <a:pt x="4163060" y="508000"/>
                  </a:cubicBezTo>
                  <a:cubicBezTo>
                    <a:pt x="4182110" y="429260"/>
                    <a:pt x="4135120" y="387350"/>
                    <a:pt x="4091940" y="313690"/>
                  </a:cubicBezTo>
                  <a:cubicBezTo>
                    <a:pt x="4038600" y="339090"/>
                    <a:pt x="4042410" y="299720"/>
                    <a:pt x="4048760" y="274320"/>
                  </a:cubicBezTo>
                  <a:cubicBezTo>
                    <a:pt x="4009390" y="285750"/>
                    <a:pt x="3985260" y="270510"/>
                    <a:pt x="3963670" y="250190"/>
                  </a:cubicBezTo>
                  <a:cubicBezTo>
                    <a:pt x="3887470" y="279400"/>
                    <a:pt x="3817620" y="280670"/>
                    <a:pt x="3756660" y="287020"/>
                  </a:cubicBezTo>
                  <a:cubicBezTo>
                    <a:pt x="3445510" y="320040"/>
                    <a:pt x="3059430" y="403860"/>
                    <a:pt x="2780030" y="417830"/>
                  </a:cubicBezTo>
                  <a:cubicBezTo>
                    <a:pt x="3036570" y="308610"/>
                    <a:pt x="3333750" y="238760"/>
                    <a:pt x="3522980" y="144780"/>
                  </a:cubicBezTo>
                  <a:cubicBezTo>
                    <a:pt x="3529330" y="91440"/>
                    <a:pt x="3528060" y="67310"/>
                    <a:pt x="3524250" y="17780"/>
                  </a:cubicBezTo>
                  <a:cubicBezTo>
                    <a:pt x="3319780" y="0"/>
                    <a:pt x="3006090" y="97790"/>
                    <a:pt x="2715260" y="189230"/>
                  </a:cubicBezTo>
                  <a:cubicBezTo>
                    <a:pt x="2040890" y="401320"/>
                    <a:pt x="1228090" y="642620"/>
                    <a:pt x="845820" y="1018540"/>
                  </a:cubicBezTo>
                  <a:cubicBezTo>
                    <a:pt x="855980" y="1074420"/>
                    <a:pt x="839470" y="1146810"/>
                    <a:pt x="881380" y="1195070"/>
                  </a:cubicBezTo>
                  <a:cubicBezTo>
                    <a:pt x="741680" y="1271270"/>
                    <a:pt x="581660" y="1339850"/>
                    <a:pt x="445770" y="1418590"/>
                  </a:cubicBezTo>
                  <a:cubicBezTo>
                    <a:pt x="450850" y="1484630"/>
                    <a:pt x="485140" y="1553210"/>
                    <a:pt x="499110" y="1564640"/>
                  </a:cubicBezTo>
                  <a:cubicBezTo>
                    <a:pt x="454660" y="1588770"/>
                    <a:pt x="523240" y="1570990"/>
                    <a:pt x="520700" y="1596390"/>
                  </a:cubicBezTo>
                  <a:cubicBezTo>
                    <a:pt x="501650" y="1605280"/>
                    <a:pt x="514350" y="1626870"/>
                    <a:pt x="486410" y="1633220"/>
                  </a:cubicBezTo>
                  <a:cubicBezTo>
                    <a:pt x="383540" y="1616710"/>
                    <a:pt x="269240" y="1696720"/>
                    <a:pt x="163830" y="1720850"/>
                  </a:cubicBezTo>
                  <a:cubicBezTo>
                    <a:pt x="160020" y="1737360"/>
                    <a:pt x="198120" y="1734820"/>
                    <a:pt x="173990" y="1748790"/>
                  </a:cubicBezTo>
                  <a:cubicBezTo>
                    <a:pt x="104140" y="1765300"/>
                    <a:pt x="96520" y="1802130"/>
                    <a:pt x="26670" y="1818640"/>
                  </a:cubicBezTo>
                  <a:cubicBezTo>
                    <a:pt x="24130" y="1833880"/>
                    <a:pt x="21590" y="1849120"/>
                    <a:pt x="25400" y="1866900"/>
                  </a:cubicBezTo>
                  <a:cubicBezTo>
                    <a:pt x="35560" y="1879600"/>
                    <a:pt x="96520" y="1864360"/>
                    <a:pt x="80010" y="1885950"/>
                  </a:cubicBezTo>
                  <a:cubicBezTo>
                    <a:pt x="43180" y="1898650"/>
                    <a:pt x="0" y="1894840"/>
                    <a:pt x="1270" y="1930400"/>
                  </a:cubicBezTo>
                  <a:cubicBezTo>
                    <a:pt x="21590" y="1953260"/>
                    <a:pt x="63500" y="1938020"/>
                    <a:pt x="74930" y="1974850"/>
                  </a:cubicBezTo>
                  <a:cubicBezTo>
                    <a:pt x="66040" y="1992630"/>
                    <a:pt x="38100" y="2002790"/>
                    <a:pt x="45720" y="2025650"/>
                  </a:cubicBezTo>
                  <a:cubicBezTo>
                    <a:pt x="105410" y="2024380"/>
                    <a:pt x="158750" y="2035810"/>
                    <a:pt x="220980" y="2032000"/>
                  </a:cubicBezTo>
                  <a:cubicBezTo>
                    <a:pt x="201930" y="2042160"/>
                    <a:pt x="236220" y="2065020"/>
                    <a:pt x="287020" y="2054860"/>
                  </a:cubicBezTo>
                  <a:cubicBezTo>
                    <a:pt x="284480" y="2072640"/>
                    <a:pt x="240030" y="2075180"/>
                    <a:pt x="243840" y="2094230"/>
                  </a:cubicBezTo>
                  <a:cubicBezTo>
                    <a:pt x="317500" y="2080260"/>
                    <a:pt x="337820" y="2052320"/>
                    <a:pt x="406400" y="2042160"/>
                  </a:cubicBezTo>
                  <a:cubicBezTo>
                    <a:pt x="360680" y="2078990"/>
                    <a:pt x="302260" y="2136140"/>
                    <a:pt x="245110" y="2148840"/>
                  </a:cubicBezTo>
                  <a:cubicBezTo>
                    <a:pt x="228600" y="2171700"/>
                    <a:pt x="234950" y="2202180"/>
                    <a:pt x="226060" y="2226310"/>
                  </a:cubicBezTo>
                  <a:cubicBezTo>
                    <a:pt x="210820" y="2221230"/>
                    <a:pt x="212090" y="2301240"/>
                    <a:pt x="251460" y="2320290"/>
                  </a:cubicBezTo>
                  <a:cubicBezTo>
                    <a:pt x="300990" y="2307590"/>
                    <a:pt x="412750" y="2313940"/>
                    <a:pt x="485140" y="2329180"/>
                  </a:cubicBezTo>
                  <a:cubicBezTo>
                    <a:pt x="480060" y="2343150"/>
                    <a:pt x="463550" y="2353310"/>
                    <a:pt x="472440" y="2373630"/>
                  </a:cubicBezTo>
                  <a:cubicBezTo>
                    <a:pt x="496570" y="2382520"/>
                    <a:pt x="554990" y="2331720"/>
                    <a:pt x="579120" y="2350770"/>
                  </a:cubicBezTo>
                  <a:cubicBezTo>
                    <a:pt x="614680" y="2363470"/>
                    <a:pt x="551180" y="2376170"/>
                    <a:pt x="568960" y="2401570"/>
                  </a:cubicBezTo>
                  <a:cubicBezTo>
                    <a:pt x="805180" y="2283460"/>
                    <a:pt x="994410" y="2261870"/>
                    <a:pt x="1234440" y="2204720"/>
                  </a:cubicBezTo>
                  <a:cubicBezTo>
                    <a:pt x="966470" y="2321560"/>
                    <a:pt x="604520" y="2636520"/>
                    <a:pt x="598170" y="2739390"/>
                  </a:cubicBezTo>
                  <a:cubicBezTo>
                    <a:pt x="631190" y="2739390"/>
                    <a:pt x="659130" y="2747010"/>
                    <a:pt x="689610" y="2753360"/>
                  </a:cubicBezTo>
                  <a:cubicBezTo>
                    <a:pt x="679450" y="2780030"/>
                    <a:pt x="664210" y="2805430"/>
                    <a:pt x="661670" y="2834640"/>
                  </a:cubicBezTo>
                  <a:cubicBezTo>
                    <a:pt x="678180" y="2805430"/>
                    <a:pt x="736600" y="2791460"/>
                    <a:pt x="741680" y="2844800"/>
                  </a:cubicBezTo>
                  <a:cubicBezTo>
                    <a:pt x="701040" y="2848610"/>
                    <a:pt x="701040" y="2861310"/>
                    <a:pt x="701040" y="2891790"/>
                  </a:cubicBezTo>
                  <a:cubicBezTo>
                    <a:pt x="742950" y="2896870"/>
                    <a:pt x="807720" y="2860040"/>
                    <a:pt x="828040" y="2899410"/>
                  </a:cubicBezTo>
                  <a:cubicBezTo>
                    <a:pt x="801370" y="2915920"/>
                    <a:pt x="791210" y="2900680"/>
                    <a:pt x="765810" y="2914650"/>
                  </a:cubicBezTo>
                  <a:cubicBezTo>
                    <a:pt x="767080" y="2940050"/>
                    <a:pt x="792480" y="2921000"/>
                    <a:pt x="801370" y="2933700"/>
                  </a:cubicBezTo>
                  <a:cubicBezTo>
                    <a:pt x="727710" y="2964180"/>
                    <a:pt x="731520" y="2975610"/>
                    <a:pt x="707390" y="3016250"/>
                  </a:cubicBezTo>
                  <a:cubicBezTo>
                    <a:pt x="687070" y="2983230"/>
                    <a:pt x="633730" y="3195320"/>
                    <a:pt x="676910" y="3192780"/>
                  </a:cubicBezTo>
                  <a:cubicBezTo>
                    <a:pt x="641350" y="3229610"/>
                    <a:pt x="709930" y="3208020"/>
                    <a:pt x="726440" y="3221990"/>
                  </a:cubicBezTo>
                  <a:cubicBezTo>
                    <a:pt x="711200" y="3248660"/>
                    <a:pt x="745490" y="3256280"/>
                    <a:pt x="749300" y="3284220"/>
                  </a:cubicBezTo>
                  <a:cubicBezTo>
                    <a:pt x="768350" y="3289300"/>
                    <a:pt x="805180" y="3262630"/>
                    <a:pt x="803910" y="3303270"/>
                  </a:cubicBezTo>
                  <a:cubicBezTo>
                    <a:pt x="767080" y="3307080"/>
                    <a:pt x="778510" y="3296920"/>
                    <a:pt x="753110" y="3322320"/>
                  </a:cubicBezTo>
                  <a:cubicBezTo>
                    <a:pt x="744220" y="3313430"/>
                    <a:pt x="725170" y="3304540"/>
                    <a:pt x="706120" y="3323590"/>
                  </a:cubicBezTo>
                  <a:cubicBezTo>
                    <a:pt x="720090" y="3350260"/>
                    <a:pt x="715010" y="3370580"/>
                    <a:pt x="712470" y="3392170"/>
                  </a:cubicBezTo>
                  <a:cubicBezTo>
                    <a:pt x="779780" y="3380740"/>
                    <a:pt x="732790" y="3403600"/>
                    <a:pt x="795020" y="3408680"/>
                  </a:cubicBezTo>
                  <a:cubicBezTo>
                    <a:pt x="814070" y="3431540"/>
                    <a:pt x="786130" y="3437890"/>
                    <a:pt x="782320" y="3453130"/>
                  </a:cubicBezTo>
                  <a:cubicBezTo>
                    <a:pt x="904240" y="3456940"/>
                    <a:pt x="967740" y="3507740"/>
                    <a:pt x="1071880" y="3531870"/>
                  </a:cubicBezTo>
                  <a:cubicBezTo>
                    <a:pt x="1071880" y="3554730"/>
                    <a:pt x="1090930" y="3545840"/>
                    <a:pt x="1093470" y="3563620"/>
                  </a:cubicBezTo>
                  <a:cubicBezTo>
                    <a:pt x="1291590" y="3540760"/>
                    <a:pt x="1422400" y="3562350"/>
                    <a:pt x="1651000" y="3492500"/>
                  </a:cubicBezTo>
                  <a:cubicBezTo>
                    <a:pt x="1623060" y="3467100"/>
                    <a:pt x="1544320" y="3487420"/>
                    <a:pt x="1529080" y="3474720"/>
                  </a:cubicBezTo>
                  <a:cubicBezTo>
                    <a:pt x="1684020" y="3409950"/>
                    <a:pt x="1873250" y="3387090"/>
                    <a:pt x="2058670" y="3350260"/>
                  </a:cubicBezTo>
                  <a:cubicBezTo>
                    <a:pt x="2236470" y="3315970"/>
                    <a:pt x="2411730" y="3327400"/>
                    <a:pt x="2586990" y="3249930"/>
                  </a:cubicBezTo>
                  <a:cubicBezTo>
                    <a:pt x="2628900" y="3266440"/>
                    <a:pt x="2661920" y="3234690"/>
                    <a:pt x="2701290" y="3223260"/>
                  </a:cubicBezTo>
                  <a:cubicBezTo>
                    <a:pt x="2907030" y="3161030"/>
                    <a:pt x="3168650" y="3111500"/>
                    <a:pt x="3371850" y="3094990"/>
                  </a:cubicBezTo>
                  <a:cubicBezTo>
                    <a:pt x="3407410" y="3092450"/>
                    <a:pt x="3448050" y="3072130"/>
                    <a:pt x="3464560" y="3060700"/>
                  </a:cubicBezTo>
                  <a:cubicBezTo>
                    <a:pt x="3530600" y="3070860"/>
                    <a:pt x="3644900" y="3027680"/>
                    <a:pt x="3704590" y="3011170"/>
                  </a:cubicBezTo>
                  <a:cubicBezTo>
                    <a:pt x="3702050" y="2999740"/>
                    <a:pt x="3691890" y="2987040"/>
                    <a:pt x="3703320" y="2980690"/>
                  </a:cubicBezTo>
                  <a:cubicBezTo>
                    <a:pt x="3785870" y="2961640"/>
                    <a:pt x="3902710" y="2941320"/>
                    <a:pt x="3978910" y="2895600"/>
                  </a:cubicBezTo>
                  <a:cubicBezTo>
                    <a:pt x="3968750" y="2890520"/>
                    <a:pt x="3947160" y="2904490"/>
                    <a:pt x="3945890" y="2884170"/>
                  </a:cubicBezTo>
                  <a:cubicBezTo>
                    <a:pt x="4018280" y="2866390"/>
                    <a:pt x="4107180" y="2858770"/>
                    <a:pt x="4175760" y="2830830"/>
                  </a:cubicBezTo>
                  <a:cubicBezTo>
                    <a:pt x="4161790" y="2828290"/>
                    <a:pt x="4146550" y="2828290"/>
                    <a:pt x="4133850" y="2821940"/>
                  </a:cubicBezTo>
                  <a:cubicBezTo>
                    <a:pt x="4218940" y="2757170"/>
                    <a:pt x="4254500" y="2725420"/>
                    <a:pt x="4371340" y="2711450"/>
                  </a:cubicBezTo>
                  <a:cubicBezTo>
                    <a:pt x="4362450" y="2673350"/>
                    <a:pt x="4389120" y="2649221"/>
                    <a:pt x="4448810" y="2635250"/>
                  </a:cubicBezTo>
                  <a:cubicBezTo>
                    <a:pt x="4465320" y="2612390"/>
                    <a:pt x="4414520" y="2621280"/>
                    <a:pt x="4433570" y="2593340"/>
                  </a:cubicBezTo>
                  <a:cubicBezTo>
                    <a:pt x="4645660" y="2565400"/>
                    <a:pt x="4704080" y="2374900"/>
                    <a:pt x="4801870" y="2268220"/>
                  </a:cubicBezTo>
                  <a:cubicBezTo>
                    <a:pt x="4805680" y="2264410"/>
                    <a:pt x="4822190" y="2254250"/>
                    <a:pt x="4824730" y="2251710"/>
                  </a:cubicBezTo>
                  <a:cubicBezTo>
                    <a:pt x="4959350" y="2170430"/>
                    <a:pt x="5125720" y="2159000"/>
                    <a:pt x="5228590" y="2047240"/>
                  </a:cubicBezTo>
                  <a:cubicBezTo>
                    <a:pt x="5267960" y="1962150"/>
                    <a:pt x="5372100" y="1854200"/>
                    <a:pt x="5256530" y="1784350"/>
                  </a:cubicBezTo>
                  <a:cubicBezTo>
                    <a:pt x="5269230" y="1766570"/>
                    <a:pt x="5262880" y="1742440"/>
                    <a:pt x="5250180" y="1715770"/>
                  </a:cubicBezTo>
                  <a:cubicBezTo>
                    <a:pt x="5198110" y="1729740"/>
                    <a:pt x="4958080" y="1682750"/>
                    <a:pt x="4904740" y="1661160"/>
                  </a:cubicBezTo>
                  <a:cubicBezTo>
                    <a:pt x="4916170" y="1634490"/>
                    <a:pt x="4892040" y="1607820"/>
                    <a:pt x="4898390" y="1592580"/>
                  </a:cubicBezTo>
                  <a:cubicBezTo>
                    <a:pt x="4947920" y="1590040"/>
                    <a:pt x="4961890" y="1570990"/>
                    <a:pt x="4991100" y="1559560"/>
                  </a:cubicBezTo>
                  <a:close/>
                </a:path>
              </a:pathLst>
            </a:custGeom>
            <a:blipFill>
              <a:blip r:embed="rId4"/>
              <a:stretch>
                <a:fillRect l="-7325" t="0" r="-7325" b="0"/>
              </a:stretch>
            </a:blipFill>
          </p:spPr>
        </p:sp>
      </p:grpSp>
      <p:sp>
        <p:nvSpPr>
          <p:cNvPr name="Freeform 10" id="10"/>
          <p:cNvSpPr/>
          <p:nvPr/>
        </p:nvSpPr>
        <p:spPr>
          <a:xfrm flipH="false" flipV="false" rot="0">
            <a:off x="2423313" y="4701566"/>
            <a:ext cx="879048" cy="883869"/>
          </a:xfrm>
          <a:custGeom>
            <a:avLst/>
            <a:gdLst/>
            <a:ahLst/>
            <a:cxnLst/>
            <a:rect r="r" b="b" t="t" l="l"/>
            <a:pathLst>
              <a:path h="883869" w="879048">
                <a:moveTo>
                  <a:pt x="0" y="0"/>
                </a:moveTo>
                <a:lnTo>
                  <a:pt x="879048" y="0"/>
                </a:lnTo>
                <a:lnTo>
                  <a:pt x="879048" y="883868"/>
                </a:lnTo>
                <a:lnTo>
                  <a:pt x="0" y="8838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1" id="11"/>
          <p:cNvSpPr txBox="true"/>
          <p:nvPr/>
        </p:nvSpPr>
        <p:spPr>
          <a:xfrm rot="0">
            <a:off x="2423313" y="3408440"/>
            <a:ext cx="3225395" cy="933450"/>
          </a:xfrm>
          <a:prstGeom prst="rect">
            <a:avLst/>
          </a:prstGeom>
        </p:spPr>
        <p:txBody>
          <a:bodyPr anchor="t" rtlCol="false" tIns="0" lIns="0" bIns="0" rIns="0">
            <a:spAutoFit/>
          </a:bodyPr>
          <a:lstStyle/>
          <a:p>
            <a:pPr algn="l">
              <a:lnSpc>
                <a:spcPts val="7499"/>
              </a:lnSpc>
            </a:pPr>
            <a:r>
              <a:rPr lang="en-US" sz="5999">
                <a:solidFill>
                  <a:srgbClr val="FF914D"/>
                </a:solidFill>
                <a:latin typeface="Finger Paint"/>
                <a:ea typeface="Finger Paint"/>
                <a:cs typeface="Finger Paint"/>
                <a:sym typeface="Finger Paint"/>
              </a:rPr>
              <a:t>Dig into</a:t>
            </a:r>
          </a:p>
        </p:txBody>
      </p:sp>
      <p:sp>
        <p:nvSpPr>
          <p:cNvPr name="Freeform 12" id="12"/>
          <p:cNvSpPr/>
          <p:nvPr/>
        </p:nvSpPr>
        <p:spPr>
          <a:xfrm flipH="false" flipV="false" rot="0">
            <a:off x="2423313" y="5916226"/>
            <a:ext cx="879048" cy="883869"/>
          </a:xfrm>
          <a:custGeom>
            <a:avLst/>
            <a:gdLst/>
            <a:ahLst/>
            <a:cxnLst/>
            <a:rect r="r" b="b" t="t" l="l"/>
            <a:pathLst>
              <a:path h="883869" w="879048">
                <a:moveTo>
                  <a:pt x="0" y="0"/>
                </a:moveTo>
                <a:lnTo>
                  <a:pt x="879048" y="0"/>
                </a:lnTo>
                <a:lnTo>
                  <a:pt x="879048" y="883869"/>
                </a:lnTo>
                <a:lnTo>
                  <a:pt x="0" y="8838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true" flipV="false" rot="0">
            <a:off x="14170934" y="7167563"/>
            <a:ext cx="4117066" cy="1260159"/>
          </a:xfrm>
          <a:custGeom>
            <a:avLst/>
            <a:gdLst/>
            <a:ahLst/>
            <a:cxnLst/>
            <a:rect r="r" b="b" t="t" l="l"/>
            <a:pathLst>
              <a:path h="1260159" w="4117066">
                <a:moveTo>
                  <a:pt x="4117066" y="0"/>
                </a:moveTo>
                <a:lnTo>
                  <a:pt x="0" y="0"/>
                </a:lnTo>
                <a:lnTo>
                  <a:pt x="0" y="1260159"/>
                </a:lnTo>
                <a:lnTo>
                  <a:pt x="4117066" y="1260159"/>
                </a:lnTo>
                <a:lnTo>
                  <a:pt x="4117066"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true" flipV="false" rot="0">
            <a:off x="8555584" y="1744291"/>
            <a:ext cx="1310162" cy="1435436"/>
          </a:xfrm>
          <a:custGeom>
            <a:avLst/>
            <a:gdLst/>
            <a:ahLst/>
            <a:cxnLst/>
            <a:rect r="r" b="b" t="t" l="l"/>
            <a:pathLst>
              <a:path h="1435436" w="1310162">
                <a:moveTo>
                  <a:pt x="1310161" y="0"/>
                </a:moveTo>
                <a:lnTo>
                  <a:pt x="0" y="0"/>
                </a:lnTo>
                <a:lnTo>
                  <a:pt x="0" y="1435436"/>
                </a:lnTo>
                <a:lnTo>
                  <a:pt x="1310161" y="1435436"/>
                </a:lnTo>
                <a:lnTo>
                  <a:pt x="1310161"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5" id="15"/>
          <p:cNvGrpSpPr/>
          <p:nvPr/>
        </p:nvGrpSpPr>
        <p:grpSpPr>
          <a:xfrm rot="0">
            <a:off x="1169834" y="0"/>
            <a:ext cx="2132527" cy="2629674"/>
            <a:chOff x="0" y="0"/>
            <a:chExt cx="1097324" cy="1353139"/>
          </a:xfrm>
        </p:grpSpPr>
        <p:sp>
          <p:nvSpPr>
            <p:cNvPr name="Freeform 16" id="16"/>
            <p:cNvSpPr/>
            <p:nvPr/>
          </p:nvSpPr>
          <p:spPr>
            <a:xfrm flipH="false" flipV="false" rot="0">
              <a:off x="0" y="0"/>
              <a:ext cx="1097324" cy="1353139"/>
            </a:xfrm>
            <a:custGeom>
              <a:avLst/>
              <a:gdLst/>
              <a:ahLst/>
              <a:cxnLst/>
              <a:rect r="r" b="b" t="t" l="l"/>
              <a:pathLst>
                <a:path h="1353139" w="1097324">
                  <a:moveTo>
                    <a:pt x="1097324" y="0"/>
                  </a:moveTo>
                  <a:lnTo>
                    <a:pt x="1097324" y="1353139"/>
                  </a:lnTo>
                  <a:lnTo>
                    <a:pt x="548662" y="1226139"/>
                  </a:lnTo>
                  <a:lnTo>
                    <a:pt x="0" y="1353139"/>
                  </a:lnTo>
                  <a:lnTo>
                    <a:pt x="0" y="0"/>
                  </a:lnTo>
                  <a:lnTo>
                    <a:pt x="1097324" y="0"/>
                  </a:lnTo>
                  <a:close/>
                </a:path>
              </a:pathLst>
            </a:custGeom>
            <a:solidFill>
              <a:srgbClr val="FFFFFF"/>
            </a:solidFill>
          </p:spPr>
        </p:sp>
        <p:sp>
          <p:nvSpPr>
            <p:cNvPr name="TextBox 17" id="17"/>
            <p:cNvSpPr txBox="true"/>
            <p:nvPr/>
          </p:nvSpPr>
          <p:spPr>
            <a:xfrm>
              <a:off x="0" y="-38100"/>
              <a:ext cx="1097324" cy="1264239"/>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1195238" y="193946"/>
            <a:ext cx="2054489" cy="1669508"/>
          </a:xfrm>
          <a:custGeom>
            <a:avLst/>
            <a:gdLst/>
            <a:ahLst/>
            <a:cxnLst/>
            <a:rect r="r" b="b" t="t" l="l"/>
            <a:pathLst>
              <a:path h="1669508" w="2054489">
                <a:moveTo>
                  <a:pt x="0" y="0"/>
                </a:moveTo>
                <a:lnTo>
                  <a:pt x="2054490" y="0"/>
                </a:lnTo>
                <a:lnTo>
                  <a:pt x="2054490" y="1669508"/>
                </a:lnTo>
                <a:lnTo>
                  <a:pt x="0" y="1669508"/>
                </a:lnTo>
                <a:lnTo>
                  <a:pt x="0" y="0"/>
                </a:lnTo>
                <a:close/>
              </a:path>
            </a:pathLst>
          </a:custGeom>
          <a:blipFill>
            <a:blip r:embed="rId11"/>
            <a:stretch>
              <a:fillRect l="-5984" t="0" r="-9026" b="0"/>
            </a:stretch>
          </a:blipFill>
        </p:spPr>
      </p:sp>
      <p:sp>
        <p:nvSpPr>
          <p:cNvPr name="TextBox 19" id="19"/>
          <p:cNvSpPr txBox="true"/>
          <p:nvPr/>
        </p:nvSpPr>
        <p:spPr>
          <a:xfrm rot="0">
            <a:off x="3587478" y="2532892"/>
            <a:ext cx="552131" cy="371701"/>
          </a:xfrm>
          <a:prstGeom prst="rect">
            <a:avLst/>
          </a:prstGeom>
        </p:spPr>
        <p:txBody>
          <a:bodyPr anchor="t" rtlCol="false" tIns="0" lIns="0" bIns="0" rIns="0">
            <a:spAutoFit/>
          </a:bodyPr>
          <a:lstStyle/>
          <a:p>
            <a:pPr algn="ctr">
              <a:lnSpc>
                <a:spcPts val="3096"/>
              </a:lnSpc>
              <a:spcBef>
                <a:spcPct val="0"/>
              </a:spcBef>
            </a:pPr>
            <a:r>
              <a:rPr lang="en-US" sz="2212">
                <a:solidFill>
                  <a:srgbClr val="0D776C"/>
                </a:solidFill>
                <a:latin typeface="Finger Paint"/>
                <a:ea typeface="Finger Paint"/>
                <a:cs typeface="Finger Paint"/>
                <a:sym typeface="Finger Paint"/>
              </a:rPr>
              <a:t>01</a:t>
            </a:r>
          </a:p>
        </p:txBody>
      </p:sp>
      <p:sp>
        <p:nvSpPr>
          <p:cNvPr name="TextBox 20" id="20"/>
          <p:cNvSpPr txBox="true"/>
          <p:nvPr/>
        </p:nvSpPr>
        <p:spPr>
          <a:xfrm rot="0">
            <a:off x="3587478" y="4869544"/>
            <a:ext cx="2849575" cy="490761"/>
          </a:xfrm>
          <a:prstGeom prst="rect">
            <a:avLst/>
          </a:prstGeom>
        </p:spPr>
        <p:txBody>
          <a:bodyPr anchor="t" rtlCol="false" tIns="0" lIns="0" bIns="0" rIns="0">
            <a:spAutoFit/>
          </a:bodyPr>
          <a:lstStyle/>
          <a:p>
            <a:pPr algn="l">
              <a:lnSpc>
                <a:spcPts val="4068"/>
              </a:lnSpc>
              <a:spcBef>
                <a:spcPct val="0"/>
              </a:spcBef>
            </a:pPr>
            <a:r>
              <a:rPr lang="en-US" sz="2905">
                <a:solidFill>
                  <a:srgbClr val="FFFFFF"/>
                </a:solidFill>
                <a:latin typeface="Finger Paint"/>
                <a:ea typeface="Finger Paint"/>
                <a:cs typeface="Finger Paint"/>
                <a:sym typeface="Finger Paint"/>
              </a:rPr>
              <a:t>Initializations</a:t>
            </a:r>
          </a:p>
        </p:txBody>
      </p:sp>
      <p:sp>
        <p:nvSpPr>
          <p:cNvPr name="TextBox 21" id="21"/>
          <p:cNvSpPr txBox="true"/>
          <p:nvPr/>
        </p:nvSpPr>
        <p:spPr>
          <a:xfrm rot="0">
            <a:off x="3587478" y="3684552"/>
            <a:ext cx="552131" cy="371701"/>
          </a:xfrm>
          <a:prstGeom prst="rect">
            <a:avLst/>
          </a:prstGeom>
        </p:spPr>
        <p:txBody>
          <a:bodyPr anchor="t" rtlCol="false" tIns="0" lIns="0" bIns="0" rIns="0">
            <a:spAutoFit/>
          </a:bodyPr>
          <a:lstStyle/>
          <a:p>
            <a:pPr algn="ctr">
              <a:lnSpc>
                <a:spcPts val="3096"/>
              </a:lnSpc>
              <a:spcBef>
                <a:spcPct val="0"/>
              </a:spcBef>
            </a:pPr>
            <a:r>
              <a:rPr lang="en-US" sz="2212">
                <a:solidFill>
                  <a:srgbClr val="0D776C"/>
                </a:solidFill>
                <a:latin typeface="Finger Paint"/>
                <a:ea typeface="Finger Paint"/>
                <a:cs typeface="Finger Paint"/>
                <a:sym typeface="Finger Paint"/>
              </a:rPr>
              <a:t>02</a:t>
            </a:r>
          </a:p>
        </p:txBody>
      </p:sp>
      <p:sp>
        <p:nvSpPr>
          <p:cNvPr name="Freeform 22" id="22"/>
          <p:cNvSpPr/>
          <p:nvPr/>
        </p:nvSpPr>
        <p:spPr>
          <a:xfrm flipH="false" flipV="false" rot="0">
            <a:off x="2423313" y="7133470"/>
            <a:ext cx="879048" cy="883869"/>
          </a:xfrm>
          <a:custGeom>
            <a:avLst/>
            <a:gdLst/>
            <a:ahLst/>
            <a:cxnLst/>
            <a:rect r="r" b="b" t="t" l="l"/>
            <a:pathLst>
              <a:path h="883869" w="879048">
                <a:moveTo>
                  <a:pt x="0" y="0"/>
                </a:moveTo>
                <a:lnTo>
                  <a:pt x="879048" y="0"/>
                </a:lnTo>
                <a:lnTo>
                  <a:pt x="879048" y="883869"/>
                </a:lnTo>
                <a:lnTo>
                  <a:pt x="0" y="8838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3" id="23"/>
          <p:cNvSpPr/>
          <p:nvPr/>
        </p:nvSpPr>
        <p:spPr>
          <a:xfrm flipH="false" flipV="false" rot="0">
            <a:off x="2423313" y="8350714"/>
            <a:ext cx="879048" cy="883869"/>
          </a:xfrm>
          <a:custGeom>
            <a:avLst/>
            <a:gdLst/>
            <a:ahLst/>
            <a:cxnLst/>
            <a:rect r="r" b="b" t="t" l="l"/>
            <a:pathLst>
              <a:path h="883869" w="879048">
                <a:moveTo>
                  <a:pt x="0" y="0"/>
                </a:moveTo>
                <a:lnTo>
                  <a:pt x="879048" y="0"/>
                </a:lnTo>
                <a:lnTo>
                  <a:pt x="879048" y="883869"/>
                </a:lnTo>
                <a:lnTo>
                  <a:pt x="0" y="8838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4" id="24"/>
          <p:cNvSpPr txBox="true"/>
          <p:nvPr/>
        </p:nvSpPr>
        <p:spPr>
          <a:xfrm rot="0">
            <a:off x="3587478" y="6084205"/>
            <a:ext cx="2849575" cy="490761"/>
          </a:xfrm>
          <a:prstGeom prst="rect">
            <a:avLst/>
          </a:prstGeom>
        </p:spPr>
        <p:txBody>
          <a:bodyPr anchor="t" rtlCol="false" tIns="0" lIns="0" bIns="0" rIns="0">
            <a:spAutoFit/>
          </a:bodyPr>
          <a:lstStyle/>
          <a:p>
            <a:pPr algn="l">
              <a:lnSpc>
                <a:spcPts val="4068"/>
              </a:lnSpc>
              <a:spcBef>
                <a:spcPct val="0"/>
              </a:spcBef>
            </a:pPr>
            <a:r>
              <a:rPr lang="en-US" sz="2905">
                <a:solidFill>
                  <a:srgbClr val="FFFFFF"/>
                </a:solidFill>
                <a:latin typeface="Finger Paint"/>
                <a:ea typeface="Finger Paint"/>
                <a:cs typeface="Finger Paint"/>
                <a:sym typeface="Finger Paint"/>
              </a:rPr>
              <a:t>Operators</a:t>
            </a:r>
          </a:p>
        </p:txBody>
      </p:sp>
      <p:sp>
        <p:nvSpPr>
          <p:cNvPr name="TextBox 25" id="25"/>
          <p:cNvSpPr txBox="true"/>
          <p:nvPr/>
        </p:nvSpPr>
        <p:spPr>
          <a:xfrm rot="0">
            <a:off x="3587478" y="7298865"/>
            <a:ext cx="3453819" cy="490761"/>
          </a:xfrm>
          <a:prstGeom prst="rect">
            <a:avLst/>
          </a:prstGeom>
        </p:spPr>
        <p:txBody>
          <a:bodyPr anchor="t" rtlCol="false" tIns="0" lIns="0" bIns="0" rIns="0">
            <a:spAutoFit/>
          </a:bodyPr>
          <a:lstStyle/>
          <a:p>
            <a:pPr algn="l">
              <a:lnSpc>
                <a:spcPts val="4068"/>
              </a:lnSpc>
              <a:spcBef>
                <a:spcPct val="0"/>
              </a:spcBef>
            </a:pPr>
            <a:r>
              <a:rPr lang="en-US" sz="2905">
                <a:solidFill>
                  <a:srgbClr val="FFFFFF"/>
                </a:solidFill>
                <a:latin typeface="Finger Paint"/>
                <a:ea typeface="Finger Paint"/>
                <a:cs typeface="Finger Paint"/>
                <a:sym typeface="Finger Paint"/>
              </a:rPr>
              <a:t>Built in Functions</a:t>
            </a:r>
          </a:p>
        </p:txBody>
      </p:sp>
      <p:sp>
        <p:nvSpPr>
          <p:cNvPr name="TextBox 26" id="26"/>
          <p:cNvSpPr txBox="true"/>
          <p:nvPr/>
        </p:nvSpPr>
        <p:spPr>
          <a:xfrm rot="0">
            <a:off x="3587478" y="8513526"/>
            <a:ext cx="3234094" cy="490761"/>
          </a:xfrm>
          <a:prstGeom prst="rect">
            <a:avLst/>
          </a:prstGeom>
        </p:spPr>
        <p:txBody>
          <a:bodyPr anchor="t" rtlCol="false" tIns="0" lIns="0" bIns="0" rIns="0">
            <a:spAutoFit/>
          </a:bodyPr>
          <a:lstStyle/>
          <a:p>
            <a:pPr algn="l">
              <a:lnSpc>
                <a:spcPts val="4068"/>
              </a:lnSpc>
              <a:spcBef>
                <a:spcPct val="0"/>
              </a:spcBef>
            </a:pPr>
            <a:r>
              <a:rPr lang="en-US" sz="2905">
                <a:solidFill>
                  <a:srgbClr val="FFFFFF"/>
                </a:solidFill>
                <a:latin typeface="Finger Paint"/>
                <a:ea typeface="Finger Paint"/>
                <a:cs typeface="Finger Paint"/>
                <a:sym typeface="Finger Paint"/>
              </a:rPr>
              <a:t>Type Conversion</a:t>
            </a:r>
          </a:p>
        </p:txBody>
      </p:sp>
      <p:sp>
        <p:nvSpPr>
          <p:cNvPr name="TextBox 27" id="27"/>
          <p:cNvSpPr txBox="true"/>
          <p:nvPr/>
        </p:nvSpPr>
        <p:spPr>
          <a:xfrm rot="0">
            <a:off x="2586771" y="4938230"/>
            <a:ext cx="552131" cy="372440"/>
          </a:xfrm>
          <a:prstGeom prst="rect">
            <a:avLst/>
          </a:prstGeom>
        </p:spPr>
        <p:txBody>
          <a:bodyPr anchor="t" rtlCol="false" tIns="0" lIns="0" bIns="0" rIns="0">
            <a:spAutoFit/>
          </a:bodyPr>
          <a:lstStyle/>
          <a:p>
            <a:pPr algn="ctr">
              <a:lnSpc>
                <a:spcPts val="3096"/>
              </a:lnSpc>
              <a:spcBef>
                <a:spcPct val="0"/>
              </a:spcBef>
            </a:pPr>
            <a:r>
              <a:rPr lang="en-US" sz="2212">
                <a:solidFill>
                  <a:srgbClr val="0D776C"/>
                </a:solidFill>
                <a:latin typeface="Finger Paint"/>
                <a:ea typeface="Finger Paint"/>
                <a:cs typeface="Finger Paint"/>
                <a:sym typeface="Finger Paint"/>
              </a:rPr>
              <a:t>01</a:t>
            </a:r>
          </a:p>
        </p:txBody>
      </p:sp>
      <p:sp>
        <p:nvSpPr>
          <p:cNvPr name="TextBox 28" id="28"/>
          <p:cNvSpPr txBox="true"/>
          <p:nvPr/>
        </p:nvSpPr>
        <p:spPr>
          <a:xfrm rot="0">
            <a:off x="2586771" y="6154182"/>
            <a:ext cx="552131" cy="372440"/>
          </a:xfrm>
          <a:prstGeom prst="rect">
            <a:avLst/>
          </a:prstGeom>
        </p:spPr>
        <p:txBody>
          <a:bodyPr anchor="t" rtlCol="false" tIns="0" lIns="0" bIns="0" rIns="0">
            <a:spAutoFit/>
          </a:bodyPr>
          <a:lstStyle/>
          <a:p>
            <a:pPr algn="ctr">
              <a:lnSpc>
                <a:spcPts val="3096"/>
              </a:lnSpc>
              <a:spcBef>
                <a:spcPct val="0"/>
              </a:spcBef>
            </a:pPr>
            <a:r>
              <a:rPr lang="en-US" sz="2212">
                <a:solidFill>
                  <a:srgbClr val="0D776C"/>
                </a:solidFill>
                <a:latin typeface="Finger Paint"/>
                <a:ea typeface="Finger Paint"/>
                <a:cs typeface="Finger Paint"/>
                <a:sym typeface="Finger Paint"/>
              </a:rPr>
              <a:t>02</a:t>
            </a:r>
          </a:p>
        </p:txBody>
      </p:sp>
      <p:sp>
        <p:nvSpPr>
          <p:cNvPr name="TextBox 29" id="29"/>
          <p:cNvSpPr txBox="true"/>
          <p:nvPr/>
        </p:nvSpPr>
        <p:spPr>
          <a:xfrm rot="0">
            <a:off x="2586771" y="7370134"/>
            <a:ext cx="552131" cy="372440"/>
          </a:xfrm>
          <a:prstGeom prst="rect">
            <a:avLst/>
          </a:prstGeom>
        </p:spPr>
        <p:txBody>
          <a:bodyPr anchor="t" rtlCol="false" tIns="0" lIns="0" bIns="0" rIns="0">
            <a:spAutoFit/>
          </a:bodyPr>
          <a:lstStyle/>
          <a:p>
            <a:pPr algn="ctr">
              <a:lnSpc>
                <a:spcPts val="3096"/>
              </a:lnSpc>
              <a:spcBef>
                <a:spcPct val="0"/>
              </a:spcBef>
            </a:pPr>
            <a:r>
              <a:rPr lang="en-US" sz="2212">
                <a:solidFill>
                  <a:srgbClr val="0D776C"/>
                </a:solidFill>
                <a:latin typeface="Finger Paint"/>
                <a:ea typeface="Finger Paint"/>
                <a:cs typeface="Finger Paint"/>
                <a:sym typeface="Finger Paint"/>
              </a:rPr>
              <a:t>03</a:t>
            </a:r>
          </a:p>
        </p:txBody>
      </p:sp>
      <p:sp>
        <p:nvSpPr>
          <p:cNvPr name="TextBox 30" id="30"/>
          <p:cNvSpPr txBox="true"/>
          <p:nvPr/>
        </p:nvSpPr>
        <p:spPr>
          <a:xfrm rot="0">
            <a:off x="2586771" y="8586087"/>
            <a:ext cx="552131" cy="372440"/>
          </a:xfrm>
          <a:prstGeom prst="rect">
            <a:avLst/>
          </a:prstGeom>
        </p:spPr>
        <p:txBody>
          <a:bodyPr anchor="t" rtlCol="false" tIns="0" lIns="0" bIns="0" rIns="0">
            <a:spAutoFit/>
          </a:bodyPr>
          <a:lstStyle/>
          <a:p>
            <a:pPr algn="ctr">
              <a:lnSpc>
                <a:spcPts val="3096"/>
              </a:lnSpc>
              <a:spcBef>
                <a:spcPct val="0"/>
              </a:spcBef>
            </a:pPr>
            <a:r>
              <a:rPr lang="en-US" sz="2212">
                <a:solidFill>
                  <a:srgbClr val="0D776C"/>
                </a:solidFill>
                <a:latin typeface="Finger Paint"/>
                <a:ea typeface="Finger Paint"/>
                <a:cs typeface="Finger Paint"/>
                <a:sym typeface="Finger Paint"/>
              </a:rPr>
              <a:t>04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685547" y="658823"/>
            <a:ext cx="16916906" cy="8969354"/>
            <a:chOff x="0" y="0"/>
            <a:chExt cx="4455482" cy="2362299"/>
          </a:xfrm>
        </p:grpSpPr>
        <p:sp>
          <p:nvSpPr>
            <p:cNvPr name="Freeform 4" id="4"/>
            <p:cNvSpPr/>
            <p:nvPr/>
          </p:nvSpPr>
          <p:spPr>
            <a:xfrm flipH="false" flipV="false" rot="0">
              <a:off x="0" y="0"/>
              <a:ext cx="4455482" cy="2362299"/>
            </a:xfrm>
            <a:custGeom>
              <a:avLst/>
              <a:gdLst/>
              <a:ahLst/>
              <a:cxnLst/>
              <a:rect r="r" b="b" t="t" l="l"/>
              <a:pathLst>
                <a:path h="2362299" w="4455482">
                  <a:moveTo>
                    <a:pt x="0" y="0"/>
                  </a:moveTo>
                  <a:lnTo>
                    <a:pt x="4455482" y="0"/>
                  </a:lnTo>
                  <a:lnTo>
                    <a:pt x="4455482" y="2362299"/>
                  </a:lnTo>
                  <a:lnTo>
                    <a:pt x="0" y="2362299"/>
                  </a:lnTo>
                  <a:close/>
                </a:path>
              </a:pathLst>
            </a:custGeom>
            <a:solidFill>
              <a:srgbClr val="000000">
                <a:alpha val="0"/>
              </a:srgbClr>
            </a:solidFill>
            <a:ln w="95250" cap="sq">
              <a:solidFill>
                <a:srgbClr val="FFFFFF"/>
              </a:solidFill>
              <a:prstDash val="solid"/>
              <a:miter/>
            </a:ln>
          </p:spPr>
        </p:sp>
        <p:sp>
          <p:nvSpPr>
            <p:cNvPr name="TextBox 5" id="5"/>
            <p:cNvSpPr txBox="true"/>
            <p:nvPr/>
          </p:nvSpPr>
          <p:spPr>
            <a:xfrm>
              <a:off x="0" y="-38100"/>
              <a:ext cx="4455482" cy="2400399"/>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5400000">
            <a:off x="1758092" y="516754"/>
            <a:ext cx="1636512" cy="489151"/>
          </a:xfrm>
          <a:custGeom>
            <a:avLst/>
            <a:gdLst/>
            <a:ahLst/>
            <a:cxnLst/>
            <a:rect r="r" b="b" t="t" l="l"/>
            <a:pathLst>
              <a:path h="489151" w="1636512">
                <a:moveTo>
                  <a:pt x="0" y="0"/>
                </a:moveTo>
                <a:lnTo>
                  <a:pt x="1636512" y="0"/>
                </a:lnTo>
                <a:lnTo>
                  <a:pt x="1636512" y="489151"/>
                </a:lnTo>
                <a:lnTo>
                  <a:pt x="0" y="489151"/>
                </a:lnTo>
                <a:lnTo>
                  <a:pt x="0" y="0"/>
                </a:lnTo>
                <a:close/>
              </a:path>
            </a:pathLst>
          </a:custGeom>
          <a:blipFill>
            <a:blip r:embed="rId3">
              <a:alphaModFix amt="35000"/>
            </a:blip>
            <a:stretch>
              <a:fillRect l="-19406" t="0" r="-31934" b="0"/>
            </a:stretch>
          </a:blipFill>
        </p:spPr>
      </p:sp>
      <p:sp>
        <p:nvSpPr>
          <p:cNvPr name="Freeform 7" id="7"/>
          <p:cNvSpPr/>
          <p:nvPr/>
        </p:nvSpPr>
        <p:spPr>
          <a:xfrm flipH="true" flipV="false" rot="-5400000">
            <a:off x="455019" y="516754"/>
            <a:ext cx="1636512" cy="489151"/>
          </a:xfrm>
          <a:custGeom>
            <a:avLst/>
            <a:gdLst/>
            <a:ahLst/>
            <a:cxnLst/>
            <a:rect r="r" b="b" t="t" l="l"/>
            <a:pathLst>
              <a:path h="489151" w="1636512">
                <a:moveTo>
                  <a:pt x="1636513" y="0"/>
                </a:moveTo>
                <a:lnTo>
                  <a:pt x="0" y="0"/>
                </a:lnTo>
                <a:lnTo>
                  <a:pt x="0" y="489151"/>
                </a:lnTo>
                <a:lnTo>
                  <a:pt x="1636513" y="489151"/>
                </a:lnTo>
                <a:lnTo>
                  <a:pt x="1636513" y="0"/>
                </a:lnTo>
                <a:close/>
              </a:path>
            </a:pathLst>
          </a:custGeom>
          <a:blipFill>
            <a:blip r:embed="rId3">
              <a:alphaModFix amt="35000"/>
            </a:blip>
            <a:stretch>
              <a:fillRect l="-31934" t="0" r="-19406" b="0"/>
            </a:stretch>
          </a:blipFill>
        </p:spPr>
      </p:sp>
      <p:grpSp>
        <p:nvGrpSpPr>
          <p:cNvPr name="Group 8" id="8"/>
          <p:cNvGrpSpPr>
            <a:grpSpLocks noChangeAspect="true"/>
          </p:cNvGrpSpPr>
          <p:nvPr/>
        </p:nvGrpSpPr>
        <p:grpSpPr>
          <a:xfrm rot="0">
            <a:off x="693225" y="2772549"/>
            <a:ext cx="7301218" cy="4181386"/>
            <a:chOff x="0" y="0"/>
            <a:chExt cx="2288540" cy="1310640"/>
          </a:xfrm>
        </p:grpSpPr>
        <p:sp>
          <p:nvSpPr>
            <p:cNvPr name="Freeform 9" id="9"/>
            <p:cNvSpPr/>
            <p:nvPr/>
          </p:nvSpPr>
          <p:spPr>
            <a:xfrm flipH="false" flipV="false" rot="0">
              <a:off x="3810" y="0"/>
              <a:ext cx="2287270" cy="1313180"/>
            </a:xfrm>
            <a:custGeom>
              <a:avLst/>
              <a:gdLst/>
              <a:ahLst/>
              <a:cxnLst/>
              <a:rect r="r" b="b" t="t" l="l"/>
              <a:pathLst>
                <a:path h="1313180" w="2287270">
                  <a:moveTo>
                    <a:pt x="864870" y="1216660"/>
                  </a:moveTo>
                  <a:cubicBezTo>
                    <a:pt x="858520" y="1219200"/>
                    <a:pt x="849630" y="1224280"/>
                    <a:pt x="842010" y="1225550"/>
                  </a:cubicBezTo>
                  <a:cubicBezTo>
                    <a:pt x="824230" y="1228090"/>
                    <a:pt x="805180" y="1226820"/>
                    <a:pt x="787400" y="1229360"/>
                  </a:cubicBezTo>
                  <a:cubicBezTo>
                    <a:pt x="774700" y="1230630"/>
                    <a:pt x="763270" y="1235710"/>
                    <a:pt x="751840" y="1236980"/>
                  </a:cubicBezTo>
                  <a:cubicBezTo>
                    <a:pt x="711200" y="1243330"/>
                    <a:pt x="670560" y="1248410"/>
                    <a:pt x="628650" y="1254760"/>
                  </a:cubicBezTo>
                  <a:cubicBezTo>
                    <a:pt x="613410" y="1257300"/>
                    <a:pt x="598170" y="1257300"/>
                    <a:pt x="582930" y="1257300"/>
                  </a:cubicBezTo>
                  <a:cubicBezTo>
                    <a:pt x="582930" y="1256030"/>
                    <a:pt x="581660" y="1253490"/>
                    <a:pt x="581660" y="1252220"/>
                  </a:cubicBezTo>
                  <a:cubicBezTo>
                    <a:pt x="571500" y="1257300"/>
                    <a:pt x="563880" y="1264920"/>
                    <a:pt x="556260" y="1263650"/>
                  </a:cubicBezTo>
                  <a:cubicBezTo>
                    <a:pt x="528320" y="1261110"/>
                    <a:pt x="506730" y="1281430"/>
                    <a:pt x="480060" y="1280160"/>
                  </a:cubicBezTo>
                  <a:lnTo>
                    <a:pt x="462280" y="1280160"/>
                  </a:lnTo>
                  <a:cubicBezTo>
                    <a:pt x="450850" y="1280160"/>
                    <a:pt x="439420" y="1280160"/>
                    <a:pt x="426720" y="1283970"/>
                  </a:cubicBezTo>
                  <a:cubicBezTo>
                    <a:pt x="422910" y="1280160"/>
                    <a:pt x="417830" y="1276350"/>
                    <a:pt x="416560" y="1273810"/>
                  </a:cubicBezTo>
                  <a:cubicBezTo>
                    <a:pt x="408940" y="1277620"/>
                    <a:pt x="402590" y="1281430"/>
                    <a:pt x="397510" y="1283970"/>
                  </a:cubicBezTo>
                  <a:cubicBezTo>
                    <a:pt x="384810" y="1289050"/>
                    <a:pt x="372110" y="1295400"/>
                    <a:pt x="359410" y="1300480"/>
                  </a:cubicBezTo>
                  <a:cubicBezTo>
                    <a:pt x="349250" y="1304290"/>
                    <a:pt x="339090" y="1306830"/>
                    <a:pt x="328930" y="1309370"/>
                  </a:cubicBezTo>
                  <a:cubicBezTo>
                    <a:pt x="312420" y="1313180"/>
                    <a:pt x="279400" y="1287780"/>
                    <a:pt x="280670" y="1271270"/>
                  </a:cubicBezTo>
                  <a:cubicBezTo>
                    <a:pt x="280670" y="1268730"/>
                    <a:pt x="284480" y="1266190"/>
                    <a:pt x="285750" y="1264920"/>
                  </a:cubicBezTo>
                  <a:cubicBezTo>
                    <a:pt x="270510" y="1259840"/>
                    <a:pt x="259080" y="1249680"/>
                    <a:pt x="251460" y="1235710"/>
                  </a:cubicBezTo>
                  <a:cubicBezTo>
                    <a:pt x="245110" y="1223010"/>
                    <a:pt x="237490" y="1210310"/>
                    <a:pt x="229870" y="1195070"/>
                  </a:cubicBezTo>
                  <a:cubicBezTo>
                    <a:pt x="238760" y="1187450"/>
                    <a:pt x="250190" y="1178560"/>
                    <a:pt x="261620" y="1169670"/>
                  </a:cubicBezTo>
                  <a:cubicBezTo>
                    <a:pt x="270510" y="1163320"/>
                    <a:pt x="273050" y="1158240"/>
                    <a:pt x="264160" y="1149350"/>
                  </a:cubicBezTo>
                  <a:cubicBezTo>
                    <a:pt x="252730" y="1137920"/>
                    <a:pt x="241300" y="1126490"/>
                    <a:pt x="231140" y="1112520"/>
                  </a:cubicBezTo>
                  <a:cubicBezTo>
                    <a:pt x="224790" y="1104900"/>
                    <a:pt x="224790" y="1093470"/>
                    <a:pt x="219710" y="1084580"/>
                  </a:cubicBezTo>
                  <a:cubicBezTo>
                    <a:pt x="209550" y="1070610"/>
                    <a:pt x="196850" y="1062990"/>
                    <a:pt x="177800" y="1066800"/>
                  </a:cubicBezTo>
                  <a:cubicBezTo>
                    <a:pt x="165100" y="1069340"/>
                    <a:pt x="149860" y="1065530"/>
                    <a:pt x="137160" y="1065530"/>
                  </a:cubicBezTo>
                  <a:cubicBezTo>
                    <a:pt x="130810" y="1059180"/>
                    <a:pt x="121920" y="1052830"/>
                    <a:pt x="116840" y="1043940"/>
                  </a:cubicBezTo>
                  <a:cubicBezTo>
                    <a:pt x="104140" y="1023620"/>
                    <a:pt x="92710" y="1002030"/>
                    <a:pt x="81280" y="981710"/>
                  </a:cubicBezTo>
                  <a:cubicBezTo>
                    <a:pt x="73660" y="969010"/>
                    <a:pt x="64770" y="957580"/>
                    <a:pt x="57150" y="944880"/>
                  </a:cubicBezTo>
                  <a:cubicBezTo>
                    <a:pt x="53340" y="938530"/>
                    <a:pt x="53340" y="929640"/>
                    <a:pt x="53340" y="923290"/>
                  </a:cubicBezTo>
                  <a:cubicBezTo>
                    <a:pt x="54610" y="908050"/>
                    <a:pt x="45720" y="899160"/>
                    <a:pt x="34290" y="890270"/>
                  </a:cubicBezTo>
                  <a:cubicBezTo>
                    <a:pt x="22860" y="881380"/>
                    <a:pt x="19050" y="857250"/>
                    <a:pt x="25400" y="845820"/>
                  </a:cubicBezTo>
                  <a:cubicBezTo>
                    <a:pt x="17780" y="839470"/>
                    <a:pt x="10160" y="833120"/>
                    <a:pt x="0" y="825500"/>
                  </a:cubicBezTo>
                  <a:cubicBezTo>
                    <a:pt x="17780" y="815340"/>
                    <a:pt x="31750" y="807720"/>
                    <a:pt x="45720" y="798830"/>
                  </a:cubicBezTo>
                  <a:cubicBezTo>
                    <a:pt x="60960" y="791210"/>
                    <a:pt x="74930" y="782320"/>
                    <a:pt x="93980" y="773430"/>
                  </a:cubicBezTo>
                  <a:cubicBezTo>
                    <a:pt x="81280" y="739140"/>
                    <a:pt x="67310" y="702310"/>
                    <a:pt x="52070" y="665480"/>
                  </a:cubicBezTo>
                  <a:cubicBezTo>
                    <a:pt x="58420" y="660400"/>
                    <a:pt x="64770" y="655320"/>
                    <a:pt x="69850" y="650240"/>
                  </a:cubicBezTo>
                  <a:cubicBezTo>
                    <a:pt x="55880" y="635000"/>
                    <a:pt x="45720" y="618490"/>
                    <a:pt x="34290" y="600710"/>
                  </a:cubicBezTo>
                  <a:cubicBezTo>
                    <a:pt x="33020" y="599440"/>
                    <a:pt x="36830" y="595630"/>
                    <a:pt x="35560" y="593090"/>
                  </a:cubicBezTo>
                  <a:cubicBezTo>
                    <a:pt x="34290" y="584200"/>
                    <a:pt x="31750" y="575310"/>
                    <a:pt x="29210" y="566420"/>
                  </a:cubicBezTo>
                  <a:cubicBezTo>
                    <a:pt x="25400" y="556260"/>
                    <a:pt x="20320" y="544830"/>
                    <a:pt x="17780" y="534670"/>
                  </a:cubicBezTo>
                  <a:cubicBezTo>
                    <a:pt x="13970" y="523240"/>
                    <a:pt x="10160" y="511810"/>
                    <a:pt x="6350" y="496570"/>
                  </a:cubicBezTo>
                  <a:cubicBezTo>
                    <a:pt x="27940" y="485140"/>
                    <a:pt x="48260" y="468630"/>
                    <a:pt x="77470" y="466090"/>
                  </a:cubicBezTo>
                  <a:cubicBezTo>
                    <a:pt x="102870" y="463550"/>
                    <a:pt x="127000" y="455930"/>
                    <a:pt x="151130" y="450850"/>
                  </a:cubicBezTo>
                  <a:cubicBezTo>
                    <a:pt x="152400" y="450850"/>
                    <a:pt x="154940" y="449580"/>
                    <a:pt x="156210" y="449580"/>
                  </a:cubicBezTo>
                  <a:cubicBezTo>
                    <a:pt x="200660" y="441960"/>
                    <a:pt x="200660" y="440690"/>
                    <a:pt x="182880" y="400050"/>
                  </a:cubicBezTo>
                  <a:cubicBezTo>
                    <a:pt x="175260" y="382270"/>
                    <a:pt x="171450" y="363220"/>
                    <a:pt x="168910" y="345440"/>
                  </a:cubicBezTo>
                  <a:cubicBezTo>
                    <a:pt x="167640" y="337820"/>
                    <a:pt x="175260" y="330200"/>
                    <a:pt x="179070" y="321310"/>
                  </a:cubicBezTo>
                  <a:cubicBezTo>
                    <a:pt x="177800" y="321310"/>
                    <a:pt x="176530" y="318770"/>
                    <a:pt x="173990" y="317500"/>
                  </a:cubicBezTo>
                  <a:cubicBezTo>
                    <a:pt x="162560" y="316230"/>
                    <a:pt x="146050" y="318770"/>
                    <a:pt x="139700" y="312420"/>
                  </a:cubicBezTo>
                  <a:cubicBezTo>
                    <a:pt x="127000" y="299720"/>
                    <a:pt x="114300" y="283210"/>
                    <a:pt x="110490" y="265430"/>
                  </a:cubicBezTo>
                  <a:cubicBezTo>
                    <a:pt x="100330" y="228600"/>
                    <a:pt x="95250" y="190500"/>
                    <a:pt x="88900" y="152400"/>
                  </a:cubicBezTo>
                  <a:cubicBezTo>
                    <a:pt x="127000" y="120650"/>
                    <a:pt x="175260" y="118110"/>
                    <a:pt x="219710" y="107950"/>
                  </a:cubicBezTo>
                  <a:cubicBezTo>
                    <a:pt x="243840" y="101600"/>
                    <a:pt x="267970" y="93980"/>
                    <a:pt x="293370" y="87630"/>
                  </a:cubicBezTo>
                  <a:cubicBezTo>
                    <a:pt x="320040" y="81280"/>
                    <a:pt x="346710" y="73660"/>
                    <a:pt x="373380" y="69850"/>
                  </a:cubicBezTo>
                  <a:cubicBezTo>
                    <a:pt x="420370" y="62230"/>
                    <a:pt x="468630" y="55880"/>
                    <a:pt x="516890" y="49530"/>
                  </a:cubicBezTo>
                  <a:cubicBezTo>
                    <a:pt x="553720" y="44450"/>
                    <a:pt x="590550" y="41910"/>
                    <a:pt x="626110" y="38100"/>
                  </a:cubicBezTo>
                  <a:cubicBezTo>
                    <a:pt x="673100" y="33020"/>
                    <a:pt x="718820" y="26670"/>
                    <a:pt x="765810" y="22860"/>
                  </a:cubicBezTo>
                  <a:cubicBezTo>
                    <a:pt x="800100" y="20320"/>
                    <a:pt x="834390" y="25400"/>
                    <a:pt x="867410" y="19050"/>
                  </a:cubicBezTo>
                  <a:cubicBezTo>
                    <a:pt x="924560" y="6350"/>
                    <a:pt x="982980" y="8890"/>
                    <a:pt x="1040130" y="3810"/>
                  </a:cubicBezTo>
                  <a:cubicBezTo>
                    <a:pt x="1090930" y="0"/>
                    <a:pt x="1141730" y="1270"/>
                    <a:pt x="1192530" y="1270"/>
                  </a:cubicBezTo>
                  <a:cubicBezTo>
                    <a:pt x="1242060" y="1270"/>
                    <a:pt x="1290320" y="0"/>
                    <a:pt x="1339850" y="2540"/>
                  </a:cubicBezTo>
                  <a:cubicBezTo>
                    <a:pt x="1408430" y="5080"/>
                    <a:pt x="1478280" y="8890"/>
                    <a:pt x="1546860" y="12700"/>
                  </a:cubicBezTo>
                  <a:cubicBezTo>
                    <a:pt x="1593850" y="15240"/>
                    <a:pt x="1639570" y="16510"/>
                    <a:pt x="1686560" y="20320"/>
                  </a:cubicBezTo>
                  <a:cubicBezTo>
                    <a:pt x="1719580" y="22860"/>
                    <a:pt x="1753870" y="26670"/>
                    <a:pt x="1786890" y="31750"/>
                  </a:cubicBezTo>
                  <a:cubicBezTo>
                    <a:pt x="1830070" y="38100"/>
                    <a:pt x="1874520" y="44450"/>
                    <a:pt x="1917700" y="52070"/>
                  </a:cubicBezTo>
                  <a:cubicBezTo>
                    <a:pt x="1955800" y="58420"/>
                    <a:pt x="1992630" y="67310"/>
                    <a:pt x="2029460" y="76200"/>
                  </a:cubicBezTo>
                  <a:cubicBezTo>
                    <a:pt x="2040890" y="78740"/>
                    <a:pt x="2048510" y="96520"/>
                    <a:pt x="2045970" y="110490"/>
                  </a:cubicBezTo>
                  <a:cubicBezTo>
                    <a:pt x="2044700" y="121920"/>
                    <a:pt x="2043430" y="134620"/>
                    <a:pt x="2043430" y="146050"/>
                  </a:cubicBezTo>
                  <a:cubicBezTo>
                    <a:pt x="2043430" y="163830"/>
                    <a:pt x="2034540" y="172720"/>
                    <a:pt x="2016760" y="175260"/>
                  </a:cubicBezTo>
                  <a:cubicBezTo>
                    <a:pt x="2021840" y="179070"/>
                    <a:pt x="2025650" y="181610"/>
                    <a:pt x="2030730" y="185420"/>
                  </a:cubicBezTo>
                  <a:cubicBezTo>
                    <a:pt x="2021840" y="190500"/>
                    <a:pt x="2012950" y="194310"/>
                    <a:pt x="2004060" y="198120"/>
                  </a:cubicBezTo>
                  <a:cubicBezTo>
                    <a:pt x="2005330" y="201930"/>
                    <a:pt x="2007870" y="205740"/>
                    <a:pt x="2010410" y="212090"/>
                  </a:cubicBezTo>
                  <a:lnTo>
                    <a:pt x="1998980" y="215900"/>
                  </a:lnTo>
                  <a:cubicBezTo>
                    <a:pt x="2001520" y="218440"/>
                    <a:pt x="2002790" y="222250"/>
                    <a:pt x="2004060" y="222250"/>
                  </a:cubicBezTo>
                  <a:cubicBezTo>
                    <a:pt x="2039620" y="224790"/>
                    <a:pt x="2039620" y="251460"/>
                    <a:pt x="2040890" y="275590"/>
                  </a:cubicBezTo>
                  <a:cubicBezTo>
                    <a:pt x="2042160" y="297180"/>
                    <a:pt x="2040890" y="318770"/>
                    <a:pt x="2039620" y="340360"/>
                  </a:cubicBezTo>
                  <a:cubicBezTo>
                    <a:pt x="2039620" y="346710"/>
                    <a:pt x="2034540" y="351790"/>
                    <a:pt x="2034540" y="354330"/>
                  </a:cubicBezTo>
                  <a:cubicBezTo>
                    <a:pt x="2025650" y="355600"/>
                    <a:pt x="2019300" y="355600"/>
                    <a:pt x="2014220" y="356870"/>
                  </a:cubicBezTo>
                  <a:cubicBezTo>
                    <a:pt x="2018030" y="363220"/>
                    <a:pt x="2020570" y="373380"/>
                    <a:pt x="2026920" y="374650"/>
                  </a:cubicBezTo>
                  <a:cubicBezTo>
                    <a:pt x="2053590" y="383540"/>
                    <a:pt x="2081530" y="391160"/>
                    <a:pt x="2109470" y="397510"/>
                  </a:cubicBezTo>
                  <a:cubicBezTo>
                    <a:pt x="2132330" y="402590"/>
                    <a:pt x="2152650" y="407670"/>
                    <a:pt x="2151380" y="438150"/>
                  </a:cubicBezTo>
                  <a:cubicBezTo>
                    <a:pt x="2150110" y="461010"/>
                    <a:pt x="2152650" y="485140"/>
                    <a:pt x="2155190" y="509270"/>
                  </a:cubicBezTo>
                  <a:cubicBezTo>
                    <a:pt x="2156460" y="524510"/>
                    <a:pt x="2150110" y="534670"/>
                    <a:pt x="2133600" y="538480"/>
                  </a:cubicBezTo>
                  <a:cubicBezTo>
                    <a:pt x="2136140" y="539750"/>
                    <a:pt x="2138680" y="539750"/>
                    <a:pt x="2146300" y="542290"/>
                  </a:cubicBezTo>
                  <a:cubicBezTo>
                    <a:pt x="2134870" y="542290"/>
                    <a:pt x="2129790" y="543560"/>
                    <a:pt x="2124710" y="543560"/>
                  </a:cubicBezTo>
                  <a:cubicBezTo>
                    <a:pt x="2120900" y="553720"/>
                    <a:pt x="2117090" y="562610"/>
                    <a:pt x="2115820" y="571500"/>
                  </a:cubicBezTo>
                  <a:cubicBezTo>
                    <a:pt x="2114550" y="582930"/>
                    <a:pt x="2106930" y="585470"/>
                    <a:pt x="2099310" y="586740"/>
                  </a:cubicBezTo>
                  <a:cubicBezTo>
                    <a:pt x="2075180" y="589280"/>
                    <a:pt x="2051050" y="598170"/>
                    <a:pt x="2032000" y="586740"/>
                  </a:cubicBezTo>
                  <a:cubicBezTo>
                    <a:pt x="2014220" y="589280"/>
                    <a:pt x="2000250" y="590550"/>
                    <a:pt x="1987550" y="593090"/>
                  </a:cubicBezTo>
                  <a:lnTo>
                    <a:pt x="1987550" y="594360"/>
                  </a:lnTo>
                  <a:cubicBezTo>
                    <a:pt x="2002790" y="596900"/>
                    <a:pt x="2018030" y="599440"/>
                    <a:pt x="2032000" y="603250"/>
                  </a:cubicBezTo>
                  <a:cubicBezTo>
                    <a:pt x="2067560" y="609600"/>
                    <a:pt x="2104390" y="617220"/>
                    <a:pt x="2139950" y="623570"/>
                  </a:cubicBezTo>
                  <a:cubicBezTo>
                    <a:pt x="2174240" y="629920"/>
                    <a:pt x="2207260" y="636270"/>
                    <a:pt x="2241550" y="643890"/>
                  </a:cubicBezTo>
                  <a:cubicBezTo>
                    <a:pt x="2256790" y="647700"/>
                    <a:pt x="2273300" y="650240"/>
                    <a:pt x="2279650" y="666750"/>
                  </a:cubicBezTo>
                  <a:cubicBezTo>
                    <a:pt x="2283460" y="675640"/>
                    <a:pt x="2283460" y="687070"/>
                    <a:pt x="2284730" y="697230"/>
                  </a:cubicBezTo>
                  <a:cubicBezTo>
                    <a:pt x="2286000" y="713740"/>
                    <a:pt x="2287270" y="731520"/>
                    <a:pt x="2287270" y="748030"/>
                  </a:cubicBezTo>
                  <a:cubicBezTo>
                    <a:pt x="2287270" y="769620"/>
                    <a:pt x="2279650" y="777240"/>
                    <a:pt x="2259330" y="781050"/>
                  </a:cubicBezTo>
                  <a:cubicBezTo>
                    <a:pt x="2247900" y="784860"/>
                    <a:pt x="2268220" y="817880"/>
                    <a:pt x="2235200" y="803910"/>
                  </a:cubicBezTo>
                  <a:cubicBezTo>
                    <a:pt x="2236470" y="811530"/>
                    <a:pt x="2239010" y="819150"/>
                    <a:pt x="2241550" y="829310"/>
                  </a:cubicBezTo>
                  <a:lnTo>
                    <a:pt x="2155190" y="829310"/>
                  </a:lnTo>
                  <a:cubicBezTo>
                    <a:pt x="2155190" y="847090"/>
                    <a:pt x="2156460" y="862330"/>
                    <a:pt x="2153920" y="876300"/>
                  </a:cubicBezTo>
                  <a:cubicBezTo>
                    <a:pt x="2152650" y="881380"/>
                    <a:pt x="2142490" y="886460"/>
                    <a:pt x="2136140" y="889000"/>
                  </a:cubicBezTo>
                  <a:cubicBezTo>
                    <a:pt x="2132330" y="890270"/>
                    <a:pt x="2125980" y="887730"/>
                    <a:pt x="2122170" y="887730"/>
                  </a:cubicBezTo>
                  <a:cubicBezTo>
                    <a:pt x="2123440" y="901700"/>
                    <a:pt x="2134870" y="914400"/>
                    <a:pt x="2120900" y="928370"/>
                  </a:cubicBezTo>
                  <a:cubicBezTo>
                    <a:pt x="2119630" y="929640"/>
                    <a:pt x="2120900" y="934720"/>
                    <a:pt x="2120900" y="937260"/>
                  </a:cubicBezTo>
                  <a:cubicBezTo>
                    <a:pt x="2120900" y="952500"/>
                    <a:pt x="2113280" y="958850"/>
                    <a:pt x="2095500" y="955040"/>
                  </a:cubicBezTo>
                  <a:cubicBezTo>
                    <a:pt x="2099310" y="963930"/>
                    <a:pt x="2084070" y="970280"/>
                    <a:pt x="2096770" y="979170"/>
                  </a:cubicBezTo>
                  <a:cubicBezTo>
                    <a:pt x="2094230" y="981710"/>
                    <a:pt x="2091690" y="984250"/>
                    <a:pt x="2089150" y="985520"/>
                  </a:cubicBezTo>
                  <a:cubicBezTo>
                    <a:pt x="2086610" y="986790"/>
                    <a:pt x="2082800" y="984250"/>
                    <a:pt x="2080260" y="984250"/>
                  </a:cubicBezTo>
                  <a:cubicBezTo>
                    <a:pt x="2080260" y="988060"/>
                    <a:pt x="2081530" y="991870"/>
                    <a:pt x="2081530" y="996950"/>
                  </a:cubicBezTo>
                  <a:cubicBezTo>
                    <a:pt x="2081530" y="1002030"/>
                    <a:pt x="2080260" y="1007110"/>
                    <a:pt x="2078990" y="1012190"/>
                  </a:cubicBezTo>
                  <a:cubicBezTo>
                    <a:pt x="2077720" y="1014730"/>
                    <a:pt x="2071370" y="1014730"/>
                    <a:pt x="2067560" y="1014730"/>
                  </a:cubicBezTo>
                  <a:cubicBezTo>
                    <a:pt x="2061210" y="1013460"/>
                    <a:pt x="2053590" y="1010920"/>
                    <a:pt x="2047240" y="1009650"/>
                  </a:cubicBezTo>
                  <a:cubicBezTo>
                    <a:pt x="2024380" y="1007110"/>
                    <a:pt x="2015490" y="1016000"/>
                    <a:pt x="2018030" y="1040130"/>
                  </a:cubicBezTo>
                  <a:cubicBezTo>
                    <a:pt x="2012950" y="1042670"/>
                    <a:pt x="2007870" y="1043940"/>
                    <a:pt x="2001520" y="1046480"/>
                  </a:cubicBezTo>
                  <a:cubicBezTo>
                    <a:pt x="2004060" y="1056640"/>
                    <a:pt x="2018030" y="1068070"/>
                    <a:pt x="1997710" y="1078230"/>
                  </a:cubicBezTo>
                  <a:cubicBezTo>
                    <a:pt x="2011680" y="1090930"/>
                    <a:pt x="2006600" y="1097280"/>
                    <a:pt x="1991360" y="1098550"/>
                  </a:cubicBezTo>
                  <a:cubicBezTo>
                    <a:pt x="1967230" y="1099820"/>
                    <a:pt x="1943100" y="1098550"/>
                    <a:pt x="1920240" y="1098550"/>
                  </a:cubicBezTo>
                  <a:cubicBezTo>
                    <a:pt x="1916430" y="1103630"/>
                    <a:pt x="1913890" y="1109980"/>
                    <a:pt x="1910080" y="1111250"/>
                  </a:cubicBezTo>
                  <a:cubicBezTo>
                    <a:pt x="1897380" y="1115060"/>
                    <a:pt x="1887220" y="1115060"/>
                    <a:pt x="1894840" y="1134110"/>
                  </a:cubicBezTo>
                  <a:cubicBezTo>
                    <a:pt x="1897380" y="1141730"/>
                    <a:pt x="1891030" y="1153160"/>
                    <a:pt x="1887220" y="1167130"/>
                  </a:cubicBezTo>
                  <a:cubicBezTo>
                    <a:pt x="1875790" y="1169670"/>
                    <a:pt x="1861820" y="1173480"/>
                    <a:pt x="1847850" y="1173480"/>
                  </a:cubicBezTo>
                  <a:cubicBezTo>
                    <a:pt x="1816100" y="1176020"/>
                    <a:pt x="1784350" y="1178560"/>
                    <a:pt x="1752600" y="1178560"/>
                  </a:cubicBezTo>
                  <a:cubicBezTo>
                    <a:pt x="1743710" y="1178560"/>
                    <a:pt x="1734820" y="1170940"/>
                    <a:pt x="1725930" y="1170940"/>
                  </a:cubicBezTo>
                  <a:cubicBezTo>
                    <a:pt x="1714500" y="1170940"/>
                    <a:pt x="1700530" y="1173480"/>
                    <a:pt x="1690370" y="1178560"/>
                  </a:cubicBezTo>
                  <a:cubicBezTo>
                    <a:pt x="1670049" y="1189990"/>
                    <a:pt x="1650999" y="1197610"/>
                    <a:pt x="1626870" y="1192530"/>
                  </a:cubicBezTo>
                  <a:cubicBezTo>
                    <a:pt x="1611630" y="1189990"/>
                    <a:pt x="1595120" y="1195070"/>
                    <a:pt x="1579880" y="1191260"/>
                  </a:cubicBezTo>
                  <a:cubicBezTo>
                    <a:pt x="1555750" y="1186180"/>
                    <a:pt x="1531620" y="1192530"/>
                    <a:pt x="1507490" y="1192530"/>
                  </a:cubicBezTo>
                  <a:cubicBezTo>
                    <a:pt x="1482090" y="1192530"/>
                    <a:pt x="1455420" y="1192530"/>
                    <a:pt x="1430020" y="1193800"/>
                  </a:cubicBezTo>
                  <a:cubicBezTo>
                    <a:pt x="1397000" y="1193800"/>
                    <a:pt x="1363980" y="1198880"/>
                    <a:pt x="1332230" y="1193800"/>
                  </a:cubicBezTo>
                  <a:cubicBezTo>
                    <a:pt x="1310640" y="1191260"/>
                    <a:pt x="1289050" y="1200150"/>
                    <a:pt x="1270000" y="1195070"/>
                  </a:cubicBezTo>
                  <a:cubicBezTo>
                    <a:pt x="1236980" y="1188720"/>
                    <a:pt x="1206500" y="1202690"/>
                    <a:pt x="1174750" y="1197610"/>
                  </a:cubicBezTo>
                  <a:cubicBezTo>
                    <a:pt x="1155700" y="1195070"/>
                    <a:pt x="1131570" y="1191260"/>
                    <a:pt x="1116330" y="1198880"/>
                  </a:cubicBezTo>
                  <a:cubicBezTo>
                    <a:pt x="1106170" y="1203960"/>
                    <a:pt x="1102360" y="1198880"/>
                    <a:pt x="1094740" y="1198880"/>
                  </a:cubicBezTo>
                  <a:cubicBezTo>
                    <a:pt x="1092200" y="1198880"/>
                    <a:pt x="1090930" y="1200150"/>
                    <a:pt x="1088390" y="1201420"/>
                  </a:cubicBezTo>
                  <a:cubicBezTo>
                    <a:pt x="1080770" y="1202690"/>
                    <a:pt x="1078230" y="1206500"/>
                    <a:pt x="1075690" y="1206500"/>
                  </a:cubicBezTo>
                  <a:cubicBezTo>
                    <a:pt x="1046480" y="1206500"/>
                    <a:pt x="1018540" y="1203960"/>
                    <a:pt x="989330" y="1203960"/>
                  </a:cubicBezTo>
                  <a:cubicBezTo>
                    <a:pt x="976630" y="1203960"/>
                    <a:pt x="963930" y="1209040"/>
                    <a:pt x="951230" y="1211580"/>
                  </a:cubicBezTo>
                  <a:cubicBezTo>
                    <a:pt x="927100" y="1215390"/>
                    <a:pt x="901700" y="1219200"/>
                    <a:pt x="876300" y="1221740"/>
                  </a:cubicBezTo>
                  <a:cubicBezTo>
                    <a:pt x="873760" y="1223010"/>
                    <a:pt x="869950" y="1219200"/>
                    <a:pt x="864870" y="1216660"/>
                  </a:cubicBezTo>
                  <a:close/>
                </a:path>
              </a:pathLst>
            </a:custGeom>
            <a:blipFill>
              <a:blip r:embed="rId4"/>
              <a:stretch>
                <a:fillRect l="0" t="-15455" r="0" b="-15455"/>
              </a:stretch>
            </a:blipFill>
          </p:spPr>
        </p:sp>
      </p:grpSp>
      <p:sp>
        <p:nvSpPr>
          <p:cNvPr name="TextBox 10" id="10"/>
          <p:cNvSpPr txBox="true"/>
          <p:nvPr/>
        </p:nvSpPr>
        <p:spPr>
          <a:xfrm rot="0">
            <a:off x="6521293" y="1000125"/>
            <a:ext cx="6720558" cy="933450"/>
          </a:xfrm>
          <a:prstGeom prst="rect">
            <a:avLst/>
          </a:prstGeom>
        </p:spPr>
        <p:txBody>
          <a:bodyPr anchor="t" rtlCol="false" tIns="0" lIns="0" bIns="0" rIns="0">
            <a:spAutoFit/>
          </a:bodyPr>
          <a:lstStyle/>
          <a:p>
            <a:pPr algn="ctr">
              <a:lnSpc>
                <a:spcPts val="7499"/>
              </a:lnSpc>
            </a:pPr>
            <a:r>
              <a:rPr lang="en-US" sz="5999" u="sng">
                <a:solidFill>
                  <a:srgbClr val="FFFFFF"/>
                </a:solidFill>
                <a:latin typeface="Finger Paint"/>
                <a:ea typeface="Finger Paint"/>
                <a:cs typeface="Finger Paint"/>
                <a:sym typeface="Finger Paint"/>
              </a:rPr>
              <a:t>Initialization</a:t>
            </a:r>
          </a:p>
        </p:txBody>
      </p:sp>
      <p:sp>
        <p:nvSpPr>
          <p:cNvPr name="TextBox 11" id="11"/>
          <p:cNvSpPr txBox="true"/>
          <p:nvPr/>
        </p:nvSpPr>
        <p:spPr>
          <a:xfrm rot="0">
            <a:off x="931530" y="7253321"/>
            <a:ext cx="6824609" cy="1617424"/>
          </a:xfrm>
          <a:prstGeom prst="rect">
            <a:avLst/>
          </a:prstGeom>
        </p:spPr>
        <p:txBody>
          <a:bodyPr anchor="t" rtlCol="false" tIns="0" lIns="0" bIns="0" rIns="0">
            <a:spAutoFit/>
          </a:bodyPr>
          <a:lstStyle/>
          <a:p>
            <a:pPr algn="ctr">
              <a:lnSpc>
                <a:spcPts val="4300"/>
              </a:lnSpc>
            </a:pPr>
            <a:r>
              <a:rPr lang="en-US" sz="3071">
                <a:solidFill>
                  <a:srgbClr val="FF914D"/>
                </a:solidFill>
                <a:latin typeface="Finger Paint"/>
                <a:ea typeface="Finger Paint"/>
                <a:cs typeface="Finger Paint"/>
                <a:sym typeface="Finger Paint"/>
              </a:rPr>
              <a:t>variable_name = initial_value</a:t>
            </a:r>
          </a:p>
          <a:p>
            <a:pPr algn="ctr">
              <a:lnSpc>
                <a:spcPts val="4300"/>
              </a:lnSpc>
            </a:pPr>
            <a:r>
              <a:rPr lang="en-US" sz="3071">
                <a:solidFill>
                  <a:srgbClr val="FF914D"/>
                </a:solidFill>
                <a:latin typeface="Finger Paint"/>
                <a:ea typeface="Finger Paint"/>
                <a:cs typeface="Finger Paint"/>
                <a:sym typeface="Finger Paint"/>
              </a:rPr>
              <a:t>To check the type of datatype:</a:t>
            </a:r>
          </a:p>
          <a:p>
            <a:pPr algn="ctr">
              <a:lnSpc>
                <a:spcPts val="4300"/>
              </a:lnSpc>
              <a:spcBef>
                <a:spcPct val="0"/>
              </a:spcBef>
            </a:pPr>
            <a:r>
              <a:rPr lang="en-US" sz="3071">
                <a:solidFill>
                  <a:srgbClr val="FF914D"/>
                </a:solidFill>
                <a:latin typeface="Finger Paint"/>
                <a:ea typeface="Finger Paint"/>
                <a:cs typeface="Finger Paint"/>
                <a:sym typeface="Finger Paint"/>
              </a:rPr>
              <a:t>type(variable_name)</a:t>
            </a:r>
          </a:p>
        </p:txBody>
      </p:sp>
      <p:sp>
        <p:nvSpPr>
          <p:cNvPr name="TextBox 12" id="12"/>
          <p:cNvSpPr txBox="true"/>
          <p:nvPr/>
        </p:nvSpPr>
        <p:spPr>
          <a:xfrm rot="0">
            <a:off x="7994444" y="1968255"/>
            <a:ext cx="9214374" cy="7496538"/>
          </a:xfrm>
          <a:prstGeom prst="rect">
            <a:avLst/>
          </a:prstGeom>
        </p:spPr>
        <p:txBody>
          <a:bodyPr anchor="t" rtlCol="false" tIns="0" lIns="0" bIns="0" rIns="0">
            <a:spAutoFit/>
          </a:bodyPr>
          <a:lstStyle/>
          <a:p>
            <a:pPr algn="ctr">
              <a:lnSpc>
                <a:spcPts val="5476"/>
              </a:lnSpc>
            </a:pPr>
            <a:r>
              <a:rPr lang="en-US" sz="3911">
                <a:solidFill>
                  <a:srgbClr val="FF914D"/>
                </a:solidFill>
                <a:latin typeface="Finger Paint"/>
                <a:ea typeface="Finger Paint"/>
                <a:cs typeface="Finger Paint"/>
                <a:sym typeface="Finger Paint"/>
              </a:rPr>
              <a:t>Rules for Python variables:-</a:t>
            </a:r>
          </a:p>
          <a:p>
            <a:pPr algn="ctr">
              <a:lnSpc>
                <a:spcPts val="2956"/>
              </a:lnSpc>
            </a:pPr>
          </a:p>
          <a:p>
            <a:pPr algn="ctr" marL="606997" indent="-303498" lvl="1">
              <a:lnSpc>
                <a:spcPts val="3936"/>
              </a:lnSpc>
              <a:buFont typeface="Arial"/>
              <a:buChar char="•"/>
            </a:pPr>
            <a:r>
              <a:rPr lang="en-US" sz="2811">
                <a:solidFill>
                  <a:srgbClr val="FFFFFF"/>
                </a:solidFill>
                <a:latin typeface="Finger Paint"/>
                <a:ea typeface="Finger Paint"/>
                <a:cs typeface="Finger Paint"/>
                <a:sym typeface="Finger Paint"/>
              </a:rPr>
              <a:t>A Python variable name must start with a letter or the underscore character.</a:t>
            </a:r>
          </a:p>
          <a:p>
            <a:pPr algn="ctr" marL="606680" indent="-303340" lvl="1">
              <a:lnSpc>
                <a:spcPts val="3934"/>
              </a:lnSpc>
              <a:buFont typeface="Arial"/>
              <a:buChar char="•"/>
            </a:pPr>
            <a:r>
              <a:rPr lang="en-US" sz="2810">
                <a:solidFill>
                  <a:srgbClr val="FFFFFF"/>
                </a:solidFill>
                <a:latin typeface="Finger Paint"/>
                <a:ea typeface="Finger Paint"/>
                <a:cs typeface="Finger Paint"/>
                <a:sym typeface="Finger Paint"/>
              </a:rPr>
              <a:t>A Python variable name cannot start with a number.</a:t>
            </a:r>
          </a:p>
          <a:p>
            <a:pPr algn="ctr" marL="606680" indent="-303340" lvl="1">
              <a:lnSpc>
                <a:spcPts val="3934"/>
              </a:lnSpc>
              <a:buFont typeface="Arial"/>
              <a:buChar char="•"/>
            </a:pPr>
            <a:r>
              <a:rPr lang="en-US" sz="2810">
                <a:solidFill>
                  <a:srgbClr val="FFFFFF"/>
                </a:solidFill>
                <a:latin typeface="Finger Paint"/>
                <a:ea typeface="Finger Paint"/>
                <a:cs typeface="Finger Paint"/>
                <a:sym typeface="Finger Paint"/>
              </a:rPr>
              <a:t>A Python variable name can only contain alpha-numeric characters and underscores (A-z, 0-9, and _ ).</a:t>
            </a:r>
          </a:p>
          <a:p>
            <a:pPr algn="ctr" marL="606680" indent="-303340" lvl="1">
              <a:lnSpc>
                <a:spcPts val="3934"/>
              </a:lnSpc>
              <a:buFont typeface="Arial"/>
              <a:buChar char="•"/>
            </a:pPr>
            <a:r>
              <a:rPr lang="en-US" sz="2810">
                <a:solidFill>
                  <a:srgbClr val="FFFFFF"/>
                </a:solidFill>
                <a:latin typeface="Finger Paint"/>
                <a:ea typeface="Finger Paint"/>
                <a:cs typeface="Finger Paint"/>
                <a:sym typeface="Finger Paint"/>
              </a:rPr>
              <a:t>Variable in Python names are case-sensitive (name, Name, and NAME are three different variables).</a:t>
            </a:r>
          </a:p>
          <a:p>
            <a:pPr algn="ctr" marL="606680" indent="-303340" lvl="1">
              <a:lnSpc>
                <a:spcPts val="3934"/>
              </a:lnSpc>
              <a:buFont typeface="Arial"/>
              <a:buChar char="•"/>
            </a:pPr>
            <a:r>
              <a:rPr lang="en-US" sz="2810">
                <a:solidFill>
                  <a:srgbClr val="FFFFFF"/>
                </a:solidFill>
                <a:latin typeface="Finger Paint"/>
                <a:ea typeface="Finger Paint"/>
                <a:cs typeface="Finger Paint"/>
                <a:sym typeface="Finger Paint"/>
              </a:rPr>
              <a:t>The </a:t>
            </a:r>
            <a:r>
              <a:rPr lang="en-US" sz="2810" u="sng">
                <a:solidFill>
                  <a:srgbClr val="FFFFFF"/>
                </a:solidFill>
                <a:latin typeface="Finger Paint"/>
                <a:ea typeface="Finger Paint"/>
                <a:cs typeface="Finger Paint"/>
                <a:sym typeface="Finger Paint"/>
                <a:hlinkClick r:id="rId5" tooltip="https://www.geeksforgeeks.org/python-keywords-and-identifiers/"/>
              </a:rPr>
              <a:t>reserved words(keywords)</a:t>
            </a:r>
            <a:r>
              <a:rPr lang="en-US" sz="2810">
                <a:solidFill>
                  <a:srgbClr val="FFFFFF"/>
                </a:solidFill>
                <a:latin typeface="Finger Paint"/>
                <a:ea typeface="Finger Paint"/>
                <a:cs typeface="Finger Paint"/>
                <a:sym typeface="Finger Paint"/>
              </a:rPr>
              <a:t> in Python cannot be used to name the variable in Python.</a:t>
            </a:r>
          </a:p>
        </p:txBody>
      </p:sp>
      <p:sp>
        <p:nvSpPr>
          <p:cNvPr name="Freeform 13" id="13"/>
          <p:cNvSpPr/>
          <p:nvPr/>
        </p:nvSpPr>
        <p:spPr>
          <a:xfrm flipH="false" flipV="false" rot="0">
            <a:off x="-50482" y="8927982"/>
            <a:ext cx="2158364" cy="660636"/>
          </a:xfrm>
          <a:custGeom>
            <a:avLst/>
            <a:gdLst/>
            <a:ahLst/>
            <a:cxnLst/>
            <a:rect r="r" b="b" t="t" l="l"/>
            <a:pathLst>
              <a:path h="660636" w="2158364">
                <a:moveTo>
                  <a:pt x="0" y="0"/>
                </a:moveTo>
                <a:lnTo>
                  <a:pt x="2158364" y="0"/>
                </a:lnTo>
                <a:lnTo>
                  <a:pt x="2158364" y="660636"/>
                </a:lnTo>
                <a:lnTo>
                  <a:pt x="0" y="6606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true" flipV="false" rot="0">
            <a:off x="16129636" y="6659360"/>
            <a:ext cx="2158364" cy="660636"/>
          </a:xfrm>
          <a:custGeom>
            <a:avLst/>
            <a:gdLst/>
            <a:ahLst/>
            <a:cxnLst/>
            <a:rect r="r" b="b" t="t" l="l"/>
            <a:pathLst>
              <a:path h="660636" w="2158364">
                <a:moveTo>
                  <a:pt x="2158364" y="0"/>
                </a:moveTo>
                <a:lnTo>
                  <a:pt x="0" y="0"/>
                </a:lnTo>
                <a:lnTo>
                  <a:pt x="0" y="660636"/>
                </a:lnTo>
                <a:lnTo>
                  <a:pt x="2158364" y="660636"/>
                </a:lnTo>
                <a:lnTo>
                  <a:pt x="2158364"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5" id="15"/>
          <p:cNvGrpSpPr/>
          <p:nvPr/>
        </p:nvGrpSpPr>
        <p:grpSpPr>
          <a:xfrm rot="0">
            <a:off x="1169834" y="0"/>
            <a:ext cx="2132527" cy="2629674"/>
            <a:chOff x="0" y="0"/>
            <a:chExt cx="1097324" cy="1353139"/>
          </a:xfrm>
        </p:grpSpPr>
        <p:sp>
          <p:nvSpPr>
            <p:cNvPr name="Freeform 16" id="16"/>
            <p:cNvSpPr/>
            <p:nvPr/>
          </p:nvSpPr>
          <p:spPr>
            <a:xfrm flipH="false" flipV="false" rot="0">
              <a:off x="0" y="0"/>
              <a:ext cx="1097324" cy="1353139"/>
            </a:xfrm>
            <a:custGeom>
              <a:avLst/>
              <a:gdLst/>
              <a:ahLst/>
              <a:cxnLst/>
              <a:rect r="r" b="b" t="t" l="l"/>
              <a:pathLst>
                <a:path h="1353139" w="1097324">
                  <a:moveTo>
                    <a:pt x="1097324" y="0"/>
                  </a:moveTo>
                  <a:lnTo>
                    <a:pt x="1097324" y="1353139"/>
                  </a:lnTo>
                  <a:lnTo>
                    <a:pt x="548662" y="1226139"/>
                  </a:lnTo>
                  <a:lnTo>
                    <a:pt x="0" y="1353139"/>
                  </a:lnTo>
                  <a:lnTo>
                    <a:pt x="0" y="0"/>
                  </a:lnTo>
                  <a:lnTo>
                    <a:pt x="1097324" y="0"/>
                  </a:lnTo>
                  <a:close/>
                </a:path>
              </a:pathLst>
            </a:custGeom>
            <a:solidFill>
              <a:srgbClr val="FFFFFF"/>
            </a:solidFill>
          </p:spPr>
        </p:sp>
        <p:sp>
          <p:nvSpPr>
            <p:cNvPr name="TextBox 17" id="17"/>
            <p:cNvSpPr txBox="true"/>
            <p:nvPr/>
          </p:nvSpPr>
          <p:spPr>
            <a:xfrm>
              <a:off x="0" y="-38100"/>
              <a:ext cx="1097324" cy="1264239"/>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1195238" y="193946"/>
            <a:ext cx="2054489" cy="1669508"/>
          </a:xfrm>
          <a:custGeom>
            <a:avLst/>
            <a:gdLst/>
            <a:ahLst/>
            <a:cxnLst/>
            <a:rect r="r" b="b" t="t" l="l"/>
            <a:pathLst>
              <a:path h="1669508" w="2054489">
                <a:moveTo>
                  <a:pt x="0" y="0"/>
                </a:moveTo>
                <a:lnTo>
                  <a:pt x="2054490" y="0"/>
                </a:lnTo>
                <a:lnTo>
                  <a:pt x="2054490" y="1669508"/>
                </a:lnTo>
                <a:lnTo>
                  <a:pt x="0" y="1669508"/>
                </a:lnTo>
                <a:lnTo>
                  <a:pt x="0" y="0"/>
                </a:lnTo>
                <a:close/>
              </a:path>
            </a:pathLst>
          </a:custGeom>
          <a:blipFill>
            <a:blip r:embed="rId8"/>
            <a:stretch>
              <a:fillRect l="-5984" t="0" r="-9026"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685547" y="658823"/>
            <a:ext cx="16916906" cy="8969354"/>
            <a:chOff x="0" y="0"/>
            <a:chExt cx="4455482" cy="2362299"/>
          </a:xfrm>
        </p:grpSpPr>
        <p:sp>
          <p:nvSpPr>
            <p:cNvPr name="Freeform 4" id="4"/>
            <p:cNvSpPr/>
            <p:nvPr/>
          </p:nvSpPr>
          <p:spPr>
            <a:xfrm flipH="false" flipV="false" rot="0">
              <a:off x="0" y="0"/>
              <a:ext cx="4455482" cy="2362299"/>
            </a:xfrm>
            <a:custGeom>
              <a:avLst/>
              <a:gdLst/>
              <a:ahLst/>
              <a:cxnLst/>
              <a:rect r="r" b="b" t="t" l="l"/>
              <a:pathLst>
                <a:path h="2362299" w="4455482">
                  <a:moveTo>
                    <a:pt x="0" y="0"/>
                  </a:moveTo>
                  <a:lnTo>
                    <a:pt x="4455482" y="0"/>
                  </a:lnTo>
                  <a:lnTo>
                    <a:pt x="4455482" y="2362299"/>
                  </a:lnTo>
                  <a:lnTo>
                    <a:pt x="0" y="2362299"/>
                  </a:lnTo>
                  <a:close/>
                </a:path>
              </a:pathLst>
            </a:custGeom>
            <a:solidFill>
              <a:srgbClr val="000000">
                <a:alpha val="0"/>
              </a:srgbClr>
            </a:solidFill>
            <a:ln w="95250" cap="sq">
              <a:solidFill>
                <a:srgbClr val="FFFFFF"/>
              </a:solidFill>
              <a:prstDash val="solid"/>
              <a:miter/>
            </a:ln>
          </p:spPr>
        </p:sp>
        <p:sp>
          <p:nvSpPr>
            <p:cNvPr name="TextBox 5" id="5"/>
            <p:cNvSpPr txBox="true"/>
            <p:nvPr/>
          </p:nvSpPr>
          <p:spPr>
            <a:xfrm>
              <a:off x="0" y="-38100"/>
              <a:ext cx="4455482" cy="2400399"/>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5400000">
            <a:off x="1758092" y="516754"/>
            <a:ext cx="1636512" cy="489151"/>
          </a:xfrm>
          <a:custGeom>
            <a:avLst/>
            <a:gdLst/>
            <a:ahLst/>
            <a:cxnLst/>
            <a:rect r="r" b="b" t="t" l="l"/>
            <a:pathLst>
              <a:path h="489151" w="1636512">
                <a:moveTo>
                  <a:pt x="0" y="0"/>
                </a:moveTo>
                <a:lnTo>
                  <a:pt x="1636512" y="0"/>
                </a:lnTo>
                <a:lnTo>
                  <a:pt x="1636512" y="489151"/>
                </a:lnTo>
                <a:lnTo>
                  <a:pt x="0" y="489151"/>
                </a:lnTo>
                <a:lnTo>
                  <a:pt x="0" y="0"/>
                </a:lnTo>
                <a:close/>
              </a:path>
            </a:pathLst>
          </a:custGeom>
          <a:blipFill>
            <a:blip r:embed="rId3">
              <a:alphaModFix amt="35000"/>
            </a:blip>
            <a:stretch>
              <a:fillRect l="-19406" t="0" r="-31934" b="0"/>
            </a:stretch>
          </a:blipFill>
        </p:spPr>
      </p:sp>
      <p:sp>
        <p:nvSpPr>
          <p:cNvPr name="Freeform 7" id="7"/>
          <p:cNvSpPr/>
          <p:nvPr/>
        </p:nvSpPr>
        <p:spPr>
          <a:xfrm flipH="true" flipV="false" rot="-5400000">
            <a:off x="455019" y="516754"/>
            <a:ext cx="1636512" cy="489151"/>
          </a:xfrm>
          <a:custGeom>
            <a:avLst/>
            <a:gdLst/>
            <a:ahLst/>
            <a:cxnLst/>
            <a:rect r="r" b="b" t="t" l="l"/>
            <a:pathLst>
              <a:path h="489151" w="1636512">
                <a:moveTo>
                  <a:pt x="1636513" y="0"/>
                </a:moveTo>
                <a:lnTo>
                  <a:pt x="0" y="0"/>
                </a:lnTo>
                <a:lnTo>
                  <a:pt x="0" y="489151"/>
                </a:lnTo>
                <a:lnTo>
                  <a:pt x="1636513" y="489151"/>
                </a:lnTo>
                <a:lnTo>
                  <a:pt x="1636513" y="0"/>
                </a:lnTo>
                <a:close/>
              </a:path>
            </a:pathLst>
          </a:custGeom>
          <a:blipFill>
            <a:blip r:embed="rId3">
              <a:alphaModFix amt="35000"/>
            </a:blip>
            <a:stretch>
              <a:fillRect l="-31934" t="0" r="-19406" b="0"/>
            </a:stretch>
          </a:blipFill>
        </p:spPr>
      </p:sp>
      <p:sp>
        <p:nvSpPr>
          <p:cNvPr name="Freeform 8" id="8"/>
          <p:cNvSpPr/>
          <p:nvPr/>
        </p:nvSpPr>
        <p:spPr>
          <a:xfrm flipH="false" flipV="false" rot="0">
            <a:off x="4934364" y="4132668"/>
            <a:ext cx="690316" cy="694102"/>
          </a:xfrm>
          <a:custGeom>
            <a:avLst/>
            <a:gdLst/>
            <a:ahLst/>
            <a:cxnLst/>
            <a:rect r="r" b="b" t="t" l="l"/>
            <a:pathLst>
              <a:path h="694102" w="690316">
                <a:moveTo>
                  <a:pt x="0" y="0"/>
                </a:moveTo>
                <a:lnTo>
                  <a:pt x="690316" y="0"/>
                </a:lnTo>
                <a:lnTo>
                  <a:pt x="690316" y="694102"/>
                </a:lnTo>
                <a:lnTo>
                  <a:pt x="0" y="6941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4934364" y="5155383"/>
            <a:ext cx="690316" cy="694102"/>
          </a:xfrm>
          <a:custGeom>
            <a:avLst/>
            <a:gdLst/>
            <a:ahLst/>
            <a:cxnLst/>
            <a:rect r="r" b="b" t="t" l="l"/>
            <a:pathLst>
              <a:path h="694102" w="690316">
                <a:moveTo>
                  <a:pt x="0" y="0"/>
                </a:moveTo>
                <a:lnTo>
                  <a:pt x="690316" y="0"/>
                </a:lnTo>
                <a:lnTo>
                  <a:pt x="690316" y="694101"/>
                </a:lnTo>
                <a:lnTo>
                  <a:pt x="0" y="6941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4934364" y="6134516"/>
            <a:ext cx="690316" cy="694102"/>
          </a:xfrm>
          <a:custGeom>
            <a:avLst/>
            <a:gdLst/>
            <a:ahLst/>
            <a:cxnLst/>
            <a:rect r="r" b="b" t="t" l="l"/>
            <a:pathLst>
              <a:path h="694102" w="690316">
                <a:moveTo>
                  <a:pt x="0" y="0"/>
                </a:moveTo>
                <a:lnTo>
                  <a:pt x="690316" y="0"/>
                </a:lnTo>
                <a:lnTo>
                  <a:pt x="690316" y="694102"/>
                </a:lnTo>
                <a:lnTo>
                  <a:pt x="0" y="6941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4934364" y="7072882"/>
            <a:ext cx="690316" cy="694102"/>
          </a:xfrm>
          <a:custGeom>
            <a:avLst/>
            <a:gdLst/>
            <a:ahLst/>
            <a:cxnLst/>
            <a:rect r="r" b="b" t="t" l="l"/>
            <a:pathLst>
              <a:path h="694102" w="690316">
                <a:moveTo>
                  <a:pt x="0" y="0"/>
                </a:moveTo>
                <a:lnTo>
                  <a:pt x="690316" y="0"/>
                </a:lnTo>
                <a:lnTo>
                  <a:pt x="690316" y="694102"/>
                </a:lnTo>
                <a:lnTo>
                  <a:pt x="0" y="6941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21015" y="7257205"/>
            <a:ext cx="3597384" cy="1101094"/>
          </a:xfrm>
          <a:custGeom>
            <a:avLst/>
            <a:gdLst/>
            <a:ahLst/>
            <a:cxnLst/>
            <a:rect r="r" b="b" t="t" l="l"/>
            <a:pathLst>
              <a:path h="1101094" w="3597384">
                <a:moveTo>
                  <a:pt x="0" y="0"/>
                </a:moveTo>
                <a:lnTo>
                  <a:pt x="3597385" y="0"/>
                </a:lnTo>
                <a:lnTo>
                  <a:pt x="3597385" y="1101094"/>
                </a:lnTo>
                <a:lnTo>
                  <a:pt x="0" y="11010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5315737" y="5321241"/>
            <a:ext cx="1698706" cy="1861132"/>
          </a:xfrm>
          <a:custGeom>
            <a:avLst/>
            <a:gdLst/>
            <a:ahLst/>
            <a:cxnLst/>
            <a:rect r="r" b="b" t="t" l="l"/>
            <a:pathLst>
              <a:path h="1861132" w="1698706">
                <a:moveTo>
                  <a:pt x="0" y="0"/>
                </a:moveTo>
                <a:lnTo>
                  <a:pt x="1698706" y="0"/>
                </a:lnTo>
                <a:lnTo>
                  <a:pt x="1698706" y="1861132"/>
                </a:lnTo>
                <a:lnTo>
                  <a:pt x="0" y="186113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4" id="14"/>
          <p:cNvGrpSpPr/>
          <p:nvPr/>
        </p:nvGrpSpPr>
        <p:grpSpPr>
          <a:xfrm rot="0">
            <a:off x="1169834" y="0"/>
            <a:ext cx="2132527" cy="2629674"/>
            <a:chOff x="0" y="0"/>
            <a:chExt cx="1097324" cy="1353139"/>
          </a:xfrm>
        </p:grpSpPr>
        <p:sp>
          <p:nvSpPr>
            <p:cNvPr name="Freeform 15" id="15"/>
            <p:cNvSpPr/>
            <p:nvPr/>
          </p:nvSpPr>
          <p:spPr>
            <a:xfrm flipH="false" flipV="false" rot="0">
              <a:off x="0" y="0"/>
              <a:ext cx="1097324" cy="1353139"/>
            </a:xfrm>
            <a:custGeom>
              <a:avLst/>
              <a:gdLst/>
              <a:ahLst/>
              <a:cxnLst/>
              <a:rect r="r" b="b" t="t" l="l"/>
              <a:pathLst>
                <a:path h="1353139" w="1097324">
                  <a:moveTo>
                    <a:pt x="1097324" y="0"/>
                  </a:moveTo>
                  <a:lnTo>
                    <a:pt x="1097324" y="1353139"/>
                  </a:lnTo>
                  <a:lnTo>
                    <a:pt x="548662" y="1226139"/>
                  </a:lnTo>
                  <a:lnTo>
                    <a:pt x="0" y="1353139"/>
                  </a:lnTo>
                  <a:lnTo>
                    <a:pt x="0" y="0"/>
                  </a:lnTo>
                  <a:lnTo>
                    <a:pt x="1097324" y="0"/>
                  </a:lnTo>
                  <a:close/>
                </a:path>
              </a:pathLst>
            </a:custGeom>
            <a:solidFill>
              <a:srgbClr val="FFFFFF"/>
            </a:solidFill>
          </p:spPr>
        </p:sp>
        <p:sp>
          <p:nvSpPr>
            <p:cNvPr name="TextBox 16" id="16"/>
            <p:cNvSpPr txBox="true"/>
            <p:nvPr/>
          </p:nvSpPr>
          <p:spPr>
            <a:xfrm>
              <a:off x="0" y="-38100"/>
              <a:ext cx="1097324" cy="1264239"/>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1195238" y="193946"/>
            <a:ext cx="2054489" cy="1669508"/>
          </a:xfrm>
          <a:custGeom>
            <a:avLst/>
            <a:gdLst/>
            <a:ahLst/>
            <a:cxnLst/>
            <a:rect r="r" b="b" t="t" l="l"/>
            <a:pathLst>
              <a:path h="1669508" w="2054489">
                <a:moveTo>
                  <a:pt x="0" y="0"/>
                </a:moveTo>
                <a:lnTo>
                  <a:pt x="2054490" y="0"/>
                </a:lnTo>
                <a:lnTo>
                  <a:pt x="2054490" y="1669508"/>
                </a:lnTo>
                <a:lnTo>
                  <a:pt x="0" y="1669508"/>
                </a:lnTo>
                <a:lnTo>
                  <a:pt x="0" y="0"/>
                </a:lnTo>
                <a:close/>
              </a:path>
            </a:pathLst>
          </a:custGeom>
          <a:blipFill>
            <a:blip r:embed="rId10"/>
            <a:stretch>
              <a:fillRect l="-5984" t="0" r="-9026" b="0"/>
            </a:stretch>
          </a:blipFill>
        </p:spPr>
      </p:sp>
      <p:sp>
        <p:nvSpPr>
          <p:cNvPr name="Freeform 18" id="18"/>
          <p:cNvSpPr/>
          <p:nvPr/>
        </p:nvSpPr>
        <p:spPr>
          <a:xfrm flipH="false" flipV="false" rot="0">
            <a:off x="4934364" y="7917901"/>
            <a:ext cx="690316" cy="694102"/>
          </a:xfrm>
          <a:custGeom>
            <a:avLst/>
            <a:gdLst/>
            <a:ahLst/>
            <a:cxnLst/>
            <a:rect r="r" b="b" t="t" l="l"/>
            <a:pathLst>
              <a:path h="694102" w="690316">
                <a:moveTo>
                  <a:pt x="0" y="0"/>
                </a:moveTo>
                <a:lnTo>
                  <a:pt x="690316" y="0"/>
                </a:lnTo>
                <a:lnTo>
                  <a:pt x="690316" y="694102"/>
                </a:lnTo>
                <a:lnTo>
                  <a:pt x="0" y="6941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4934364" y="8815499"/>
            <a:ext cx="690316" cy="694102"/>
          </a:xfrm>
          <a:custGeom>
            <a:avLst/>
            <a:gdLst/>
            <a:ahLst/>
            <a:cxnLst/>
            <a:rect r="r" b="b" t="t" l="l"/>
            <a:pathLst>
              <a:path h="694102" w="690316">
                <a:moveTo>
                  <a:pt x="0" y="0"/>
                </a:moveTo>
                <a:lnTo>
                  <a:pt x="690316" y="0"/>
                </a:lnTo>
                <a:lnTo>
                  <a:pt x="690316" y="694102"/>
                </a:lnTo>
                <a:lnTo>
                  <a:pt x="0" y="6941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a:grpSpLocks noChangeAspect="true"/>
          </p:cNvGrpSpPr>
          <p:nvPr/>
        </p:nvGrpSpPr>
        <p:grpSpPr>
          <a:xfrm rot="0">
            <a:off x="917958" y="3602351"/>
            <a:ext cx="4361564" cy="2497854"/>
            <a:chOff x="0" y="0"/>
            <a:chExt cx="2288540" cy="1310640"/>
          </a:xfrm>
        </p:grpSpPr>
        <p:sp>
          <p:nvSpPr>
            <p:cNvPr name="Freeform 21" id="21"/>
            <p:cNvSpPr/>
            <p:nvPr/>
          </p:nvSpPr>
          <p:spPr>
            <a:xfrm flipH="false" flipV="false" rot="0">
              <a:off x="3810" y="0"/>
              <a:ext cx="2287270" cy="1313180"/>
            </a:xfrm>
            <a:custGeom>
              <a:avLst/>
              <a:gdLst/>
              <a:ahLst/>
              <a:cxnLst/>
              <a:rect r="r" b="b" t="t" l="l"/>
              <a:pathLst>
                <a:path h="1313180" w="2287270">
                  <a:moveTo>
                    <a:pt x="864870" y="1216660"/>
                  </a:moveTo>
                  <a:cubicBezTo>
                    <a:pt x="858520" y="1219200"/>
                    <a:pt x="849630" y="1224280"/>
                    <a:pt x="842010" y="1225550"/>
                  </a:cubicBezTo>
                  <a:cubicBezTo>
                    <a:pt x="824230" y="1228090"/>
                    <a:pt x="805180" y="1226820"/>
                    <a:pt x="787400" y="1229360"/>
                  </a:cubicBezTo>
                  <a:cubicBezTo>
                    <a:pt x="774700" y="1230630"/>
                    <a:pt x="763270" y="1235710"/>
                    <a:pt x="751840" y="1236980"/>
                  </a:cubicBezTo>
                  <a:cubicBezTo>
                    <a:pt x="711200" y="1243330"/>
                    <a:pt x="670560" y="1248410"/>
                    <a:pt x="628650" y="1254760"/>
                  </a:cubicBezTo>
                  <a:cubicBezTo>
                    <a:pt x="613410" y="1257300"/>
                    <a:pt x="598170" y="1257300"/>
                    <a:pt x="582930" y="1257300"/>
                  </a:cubicBezTo>
                  <a:cubicBezTo>
                    <a:pt x="582930" y="1256030"/>
                    <a:pt x="581660" y="1253490"/>
                    <a:pt x="581660" y="1252220"/>
                  </a:cubicBezTo>
                  <a:cubicBezTo>
                    <a:pt x="571500" y="1257300"/>
                    <a:pt x="563880" y="1264920"/>
                    <a:pt x="556260" y="1263650"/>
                  </a:cubicBezTo>
                  <a:cubicBezTo>
                    <a:pt x="528320" y="1261110"/>
                    <a:pt x="506730" y="1281430"/>
                    <a:pt x="480060" y="1280160"/>
                  </a:cubicBezTo>
                  <a:lnTo>
                    <a:pt x="462280" y="1280160"/>
                  </a:lnTo>
                  <a:cubicBezTo>
                    <a:pt x="450850" y="1280160"/>
                    <a:pt x="439420" y="1280160"/>
                    <a:pt x="426720" y="1283970"/>
                  </a:cubicBezTo>
                  <a:cubicBezTo>
                    <a:pt x="422910" y="1280160"/>
                    <a:pt x="417830" y="1276350"/>
                    <a:pt x="416560" y="1273810"/>
                  </a:cubicBezTo>
                  <a:cubicBezTo>
                    <a:pt x="408940" y="1277620"/>
                    <a:pt x="402590" y="1281430"/>
                    <a:pt x="397510" y="1283970"/>
                  </a:cubicBezTo>
                  <a:cubicBezTo>
                    <a:pt x="384810" y="1289050"/>
                    <a:pt x="372110" y="1295400"/>
                    <a:pt x="359410" y="1300480"/>
                  </a:cubicBezTo>
                  <a:cubicBezTo>
                    <a:pt x="349250" y="1304290"/>
                    <a:pt x="339090" y="1306830"/>
                    <a:pt x="328930" y="1309370"/>
                  </a:cubicBezTo>
                  <a:cubicBezTo>
                    <a:pt x="312420" y="1313180"/>
                    <a:pt x="279400" y="1287780"/>
                    <a:pt x="280670" y="1271270"/>
                  </a:cubicBezTo>
                  <a:cubicBezTo>
                    <a:pt x="280670" y="1268730"/>
                    <a:pt x="284480" y="1266190"/>
                    <a:pt x="285750" y="1264920"/>
                  </a:cubicBezTo>
                  <a:cubicBezTo>
                    <a:pt x="270510" y="1259840"/>
                    <a:pt x="259080" y="1249680"/>
                    <a:pt x="251460" y="1235710"/>
                  </a:cubicBezTo>
                  <a:cubicBezTo>
                    <a:pt x="245110" y="1223010"/>
                    <a:pt x="237490" y="1210310"/>
                    <a:pt x="229870" y="1195070"/>
                  </a:cubicBezTo>
                  <a:cubicBezTo>
                    <a:pt x="238760" y="1187450"/>
                    <a:pt x="250190" y="1178560"/>
                    <a:pt x="261620" y="1169670"/>
                  </a:cubicBezTo>
                  <a:cubicBezTo>
                    <a:pt x="270510" y="1163320"/>
                    <a:pt x="273050" y="1158240"/>
                    <a:pt x="264160" y="1149350"/>
                  </a:cubicBezTo>
                  <a:cubicBezTo>
                    <a:pt x="252730" y="1137920"/>
                    <a:pt x="241300" y="1126490"/>
                    <a:pt x="231140" y="1112520"/>
                  </a:cubicBezTo>
                  <a:cubicBezTo>
                    <a:pt x="224790" y="1104900"/>
                    <a:pt x="224790" y="1093470"/>
                    <a:pt x="219710" y="1084580"/>
                  </a:cubicBezTo>
                  <a:cubicBezTo>
                    <a:pt x="209550" y="1070610"/>
                    <a:pt x="196850" y="1062990"/>
                    <a:pt x="177800" y="1066800"/>
                  </a:cubicBezTo>
                  <a:cubicBezTo>
                    <a:pt x="165100" y="1069340"/>
                    <a:pt x="149860" y="1065530"/>
                    <a:pt x="137160" y="1065530"/>
                  </a:cubicBezTo>
                  <a:cubicBezTo>
                    <a:pt x="130810" y="1059180"/>
                    <a:pt x="121920" y="1052830"/>
                    <a:pt x="116840" y="1043940"/>
                  </a:cubicBezTo>
                  <a:cubicBezTo>
                    <a:pt x="104140" y="1023620"/>
                    <a:pt x="92710" y="1002030"/>
                    <a:pt x="81280" y="981710"/>
                  </a:cubicBezTo>
                  <a:cubicBezTo>
                    <a:pt x="73660" y="969010"/>
                    <a:pt x="64770" y="957580"/>
                    <a:pt x="57150" y="944880"/>
                  </a:cubicBezTo>
                  <a:cubicBezTo>
                    <a:pt x="53340" y="938530"/>
                    <a:pt x="53340" y="929640"/>
                    <a:pt x="53340" y="923290"/>
                  </a:cubicBezTo>
                  <a:cubicBezTo>
                    <a:pt x="54610" y="908050"/>
                    <a:pt x="45720" y="899160"/>
                    <a:pt x="34290" y="890270"/>
                  </a:cubicBezTo>
                  <a:cubicBezTo>
                    <a:pt x="22860" y="881380"/>
                    <a:pt x="19050" y="857250"/>
                    <a:pt x="25400" y="845820"/>
                  </a:cubicBezTo>
                  <a:cubicBezTo>
                    <a:pt x="17780" y="839470"/>
                    <a:pt x="10160" y="833120"/>
                    <a:pt x="0" y="825500"/>
                  </a:cubicBezTo>
                  <a:cubicBezTo>
                    <a:pt x="17780" y="815340"/>
                    <a:pt x="31750" y="807720"/>
                    <a:pt x="45720" y="798830"/>
                  </a:cubicBezTo>
                  <a:cubicBezTo>
                    <a:pt x="60960" y="791210"/>
                    <a:pt x="74930" y="782320"/>
                    <a:pt x="93980" y="773430"/>
                  </a:cubicBezTo>
                  <a:cubicBezTo>
                    <a:pt x="81280" y="739140"/>
                    <a:pt x="67310" y="702310"/>
                    <a:pt x="52070" y="665480"/>
                  </a:cubicBezTo>
                  <a:cubicBezTo>
                    <a:pt x="58420" y="660400"/>
                    <a:pt x="64770" y="655320"/>
                    <a:pt x="69850" y="650240"/>
                  </a:cubicBezTo>
                  <a:cubicBezTo>
                    <a:pt x="55880" y="635000"/>
                    <a:pt x="45720" y="618490"/>
                    <a:pt x="34290" y="600710"/>
                  </a:cubicBezTo>
                  <a:cubicBezTo>
                    <a:pt x="33020" y="599440"/>
                    <a:pt x="36830" y="595630"/>
                    <a:pt x="35560" y="593090"/>
                  </a:cubicBezTo>
                  <a:cubicBezTo>
                    <a:pt x="34290" y="584200"/>
                    <a:pt x="31750" y="575310"/>
                    <a:pt x="29210" y="566420"/>
                  </a:cubicBezTo>
                  <a:cubicBezTo>
                    <a:pt x="25400" y="556260"/>
                    <a:pt x="20320" y="544830"/>
                    <a:pt x="17780" y="534670"/>
                  </a:cubicBezTo>
                  <a:cubicBezTo>
                    <a:pt x="13970" y="523240"/>
                    <a:pt x="10160" y="511810"/>
                    <a:pt x="6350" y="496570"/>
                  </a:cubicBezTo>
                  <a:cubicBezTo>
                    <a:pt x="27940" y="485140"/>
                    <a:pt x="48260" y="468630"/>
                    <a:pt x="77470" y="466090"/>
                  </a:cubicBezTo>
                  <a:cubicBezTo>
                    <a:pt x="102870" y="463550"/>
                    <a:pt x="127000" y="455930"/>
                    <a:pt x="151130" y="450850"/>
                  </a:cubicBezTo>
                  <a:cubicBezTo>
                    <a:pt x="152400" y="450850"/>
                    <a:pt x="154940" y="449580"/>
                    <a:pt x="156210" y="449580"/>
                  </a:cubicBezTo>
                  <a:cubicBezTo>
                    <a:pt x="200660" y="441960"/>
                    <a:pt x="200660" y="440690"/>
                    <a:pt x="182880" y="400050"/>
                  </a:cubicBezTo>
                  <a:cubicBezTo>
                    <a:pt x="175260" y="382270"/>
                    <a:pt x="171450" y="363220"/>
                    <a:pt x="168910" y="345440"/>
                  </a:cubicBezTo>
                  <a:cubicBezTo>
                    <a:pt x="167640" y="337820"/>
                    <a:pt x="175260" y="330200"/>
                    <a:pt x="179070" y="321310"/>
                  </a:cubicBezTo>
                  <a:cubicBezTo>
                    <a:pt x="177800" y="321310"/>
                    <a:pt x="176530" y="318770"/>
                    <a:pt x="173990" y="317500"/>
                  </a:cubicBezTo>
                  <a:cubicBezTo>
                    <a:pt x="162560" y="316230"/>
                    <a:pt x="146050" y="318770"/>
                    <a:pt x="139700" y="312420"/>
                  </a:cubicBezTo>
                  <a:cubicBezTo>
                    <a:pt x="127000" y="299720"/>
                    <a:pt x="114300" y="283210"/>
                    <a:pt x="110490" y="265430"/>
                  </a:cubicBezTo>
                  <a:cubicBezTo>
                    <a:pt x="100330" y="228600"/>
                    <a:pt x="95250" y="190500"/>
                    <a:pt x="88900" y="152400"/>
                  </a:cubicBezTo>
                  <a:cubicBezTo>
                    <a:pt x="127000" y="120650"/>
                    <a:pt x="175260" y="118110"/>
                    <a:pt x="219710" y="107950"/>
                  </a:cubicBezTo>
                  <a:cubicBezTo>
                    <a:pt x="243840" y="101600"/>
                    <a:pt x="267970" y="93980"/>
                    <a:pt x="293370" y="87630"/>
                  </a:cubicBezTo>
                  <a:cubicBezTo>
                    <a:pt x="320040" y="81280"/>
                    <a:pt x="346710" y="73660"/>
                    <a:pt x="373380" y="69850"/>
                  </a:cubicBezTo>
                  <a:cubicBezTo>
                    <a:pt x="420370" y="62230"/>
                    <a:pt x="468630" y="55880"/>
                    <a:pt x="516890" y="49530"/>
                  </a:cubicBezTo>
                  <a:cubicBezTo>
                    <a:pt x="553720" y="44450"/>
                    <a:pt x="590550" y="41910"/>
                    <a:pt x="626110" y="38100"/>
                  </a:cubicBezTo>
                  <a:cubicBezTo>
                    <a:pt x="673100" y="33020"/>
                    <a:pt x="718820" y="26670"/>
                    <a:pt x="765810" y="22860"/>
                  </a:cubicBezTo>
                  <a:cubicBezTo>
                    <a:pt x="800100" y="20320"/>
                    <a:pt x="834390" y="25400"/>
                    <a:pt x="867410" y="19050"/>
                  </a:cubicBezTo>
                  <a:cubicBezTo>
                    <a:pt x="924560" y="6350"/>
                    <a:pt x="982980" y="8890"/>
                    <a:pt x="1040130" y="3810"/>
                  </a:cubicBezTo>
                  <a:cubicBezTo>
                    <a:pt x="1090930" y="0"/>
                    <a:pt x="1141730" y="1270"/>
                    <a:pt x="1192530" y="1270"/>
                  </a:cubicBezTo>
                  <a:cubicBezTo>
                    <a:pt x="1242060" y="1270"/>
                    <a:pt x="1290320" y="0"/>
                    <a:pt x="1339850" y="2540"/>
                  </a:cubicBezTo>
                  <a:cubicBezTo>
                    <a:pt x="1408430" y="5080"/>
                    <a:pt x="1478280" y="8890"/>
                    <a:pt x="1546860" y="12700"/>
                  </a:cubicBezTo>
                  <a:cubicBezTo>
                    <a:pt x="1593850" y="15240"/>
                    <a:pt x="1639570" y="16510"/>
                    <a:pt x="1686560" y="20320"/>
                  </a:cubicBezTo>
                  <a:cubicBezTo>
                    <a:pt x="1719580" y="22860"/>
                    <a:pt x="1753870" y="26670"/>
                    <a:pt x="1786890" y="31750"/>
                  </a:cubicBezTo>
                  <a:cubicBezTo>
                    <a:pt x="1830070" y="38100"/>
                    <a:pt x="1874520" y="44450"/>
                    <a:pt x="1917700" y="52070"/>
                  </a:cubicBezTo>
                  <a:cubicBezTo>
                    <a:pt x="1955800" y="58420"/>
                    <a:pt x="1992630" y="67310"/>
                    <a:pt x="2029460" y="76200"/>
                  </a:cubicBezTo>
                  <a:cubicBezTo>
                    <a:pt x="2040890" y="78740"/>
                    <a:pt x="2048510" y="96520"/>
                    <a:pt x="2045970" y="110490"/>
                  </a:cubicBezTo>
                  <a:cubicBezTo>
                    <a:pt x="2044700" y="121920"/>
                    <a:pt x="2043430" y="134620"/>
                    <a:pt x="2043430" y="146050"/>
                  </a:cubicBezTo>
                  <a:cubicBezTo>
                    <a:pt x="2043430" y="163830"/>
                    <a:pt x="2034540" y="172720"/>
                    <a:pt x="2016760" y="175260"/>
                  </a:cubicBezTo>
                  <a:cubicBezTo>
                    <a:pt x="2021840" y="179070"/>
                    <a:pt x="2025650" y="181610"/>
                    <a:pt x="2030730" y="185420"/>
                  </a:cubicBezTo>
                  <a:cubicBezTo>
                    <a:pt x="2021840" y="190500"/>
                    <a:pt x="2012950" y="194310"/>
                    <a:pt x="2004060" y="198120"/>
                  </a:cubicBezTo>
                  <a:cubicBezTo>
                    <a:pt x="2005330" y="201930"/>
                    <a:pt x="2007870" y="205740"/>
                    <a:pt x="2010410" y="212090"/>
                  </a:cubicBezTo>
                  <a:lnTo>
                    <a:pt x="1998980" y="215900"/>
                  </a:lnTo>
                  <a:cubicBezTo>
                    <a:pt x="2001520" y="218440"/>
                    <a:pt x="2002790" y="222250"/>
                    <a:pt x="2004060" y="222250"/>
                  </a:cubicBezTo>
                  <a:cubicBezTo>
                    <a:pt x="2039620" y="224790"/>
                    <a:pt x="2039620" y="251460"/>
                    <a:pt x="2040890" y="275590"/>
                  </a:cubicBezTo>
                  <a:cubicBezTo>
                    <a:pt x="2042160" y="297180"/>
                    <a:pt x="2040890" y="318770"/>
                    <a:pt x="2039620" y="340360"/>
                  </a:cubicBezTo>
                  <a:cubicBezTo>
                    <a:pt x="2039620" y="346710"/>
                    <a:pt x="2034540" y="351790"/>
                    <a:pt x="2034540" y="354330"/>
                  </a:cubicBezTo>
                  <a:cubicBezTo>
                    <a:pt x="2025650" y="355600"/>
                    <a:pt x="2019300" y="355600"/>
                    <a:pt x="2014220" y="356870"/>
                  </a:cubicBezTo>
                  <a:cubicBezTo>
                    <a:pt x="2018030" y="363220"/>
                    <a:pt x="2020570" y="373380"/>
                    <a:pt x="2026920" y="374650"/>
                  </a:cubicBezTo>
                  <a:cubicBezTo>
                    <a:pt x="2053590" y="383540"/>
                    <a:pt x="2081530" y="391160"/>
                    <a:pt x="2109470" y="397510"/>
                  </a:cubicBezTo>
                  <a:cubicBezTo>
                    <a:pt x="2132330" y="402590"/>
                    <a:pt x="2152650" y="407670"/>
                    <a:pt x="2151380" y="438150"/>
                  </a:cubicBezTo>
                  <a:cubicBezTo>
                    <a:pt x="2150110" y="461010"/>
                    <a:pt x="2152650" y="485140"/>
                    <a:pt x="2155190" y="509270"/>
                  </a:cubicBezTo>
                  <a:cubicBezTo>
                    <a:pt x="2156460" y="524510"/>
                    <a:pt x="2150110" y="534670"/>
                    <a:pt x="2133600" y="538480"/>
                  </a:cubicBezTo>
                  <a:cubicBezTo>
                    <a:pt x="2136140" y="539750"/>
                    <a:pt x="2138680" y="539750"/>
                    <a:pt x="2146300" y="542290"/>
                  </a:cubicBezTo>
                  <a:cubicBezTo>
                    <a:pt x="2134870" y="542290"/>
                    <a:pt x="2129790" y="543560"/>
                    <a:pt x="2124710" y="543560"/>
                  </a:cubicBezTo>
                  <a:cubicBezTo>
                    <a:pt x="2120900" y="553720"/>
                    <a:pt x="2117090" y="562610"/>
                    <a:pt x="2115820" y="571500"/>
                  </a:cubicBezTo>
                  <a:cubicBezTo>
                    <a:pt x="2114550" y="582930"/>
                    <a:pt x="2106930" y="585470"/>
                    <a:pt x="2099310" y="586740"/>
                  </a:cubicBezTo>
                  <a:cubicBezTo>
                    <a:pt x="2075180" y="589280"/>
                    <a:pt x="2051050" y="598170"/>
                    <a:pt x="2032000" y="586740"/>
                  </a:cubicBezTo>
                  <a:cubicBezTo>
                    <a:pt x="2014220" y="589280"/>
                    <a:pt x="2000250" y="590550"/>
                    <a:pt x="1987550" y="593090"/>
                  </a:cubicBezTo>
                  <a:lnTo>
                    <a:pt x="1987550" y="594360"/>
                  </a:lnTo>
                  <a:cubicBezTo>
                    <a:pt x="2002790" y="596900"/>
                    <a:pt x="2018030" y="599440"/>
                    <a:pt x="2032000" y="603250"/>
                  </a:cubicBezTo>
                  <a:cubicBezTo>
                    <a:pt x="2067560" y="609600"/>
                    <a:pt x="2104390" y="617220"/>
                    <a:pt x="2139950" y="623570"/>
                  </a:cubicBezTo>
                  <a:cubicBezTo>
                    <a:pt x="2174240" y="629920"/>
                    <a:pt x="2207260" y="636270"/>
                    <a:pt x="2241550" y="643890"/>
                  </a:cubicBezTo>
                  <a:cubicBezTo>
                    <a:pt x="2256790" y="647700"/>
                    <a:pt x="2273300" y="650240"/>
                    <a:pt x="2279650" y="666750"/>
                  </a:cubicBezTo>
                  <a:cubicBezTo>
                    <a:pt x="2283460" y="675640"/>
                    <a:pt x="2283460" y="687070"/>
                    <a:pt x="2284730" y="697230"/>
                  </a:cubicBezTo>
                  <a:cubicBezTo>
                    <a:pt x="2286000" y="713740"/>
                    <a:pt x="2287270" y="731520"/>
                    <a:pt x="2287270" y="748030"/>
                  </a:cubicBezTo>
                  <a:cubicBezTo>
                    <a:pt x="2287270" y="769620"/>
                    <a:pt x="2279650" y="777240"/>
                    <a:pt x="2259330" y="781050"/>
                  </a:cubicBezTo>
                  <a:cubicBezTo>
                    <a:pt x="2247900" y="784860"/>
                    <a:pt x="2268220" y="817880"/>
                    <a:pt x="2235200" y="803910"/>
                  </a:cubicBezTo>
                  <a:cubicBezTo>
                    <a:pt x="2236470" y="811530"/>
                    <a:pt x="2239010" y="819150"/>
                    <a:pt x="2241550" y="829310"/>
                  </a:cubicBezTo>
                  <a:lnTo>
                    <a:pt x="2155190" y="829310"/>
                  </a:lnTo>
                  <a:cubicBezTo>
                    <a:pt x="2155190" y="847090"/>
                    <a:pt x="2156460" y="862330"/>
                    <a:pt x="2153920" y="876300"/>
                  </a:cubicBezTo>
                  <a:cubicBezTo>
                    <a:pt x="2152650" y="881380"/>
                    <a:pt x="2142490" y="886460"/>
                    <a:pt x="2136140" y="889000"/>
                  </a:cubicBezTo>
                  <a:cubicBezTo>
                    <a:pt x="2132330" y="890270"/>
                    <a:pt x="2125980" y="887730"/>
                    <a:pt x="2122170" y="887730"/>
                  </a:cubicBezTo>
                  <a:cubicBezTo>
                    <a:pt x="2123440" y="901700"/>
                    <a:pt x="2134870" y="914400"/>
                    <a:pt x="2120900" y="928370"/>
                  </a:cubicBezTo>
                  <a:cubicBezTo>
                    <a:pt x="2119630" y="929640"/>
                    <a:pt x="2120900" y="934720"/>
                    <a:pt x="2120900" y="937260"/>
                  </a:cubicBezTo>
                  <a:cubicBezTo>
                    <a:pt x="2120900" y="952500"/>
                    <a:pt x="2113280" y="958850"/>
                    <a:pt x="2095500" y="955040"/>
                  </a:cubicBezTo>
                  <a:cubicBezTo>
                    <a:pt x="2099310" y="963930"/>
                    <a:pt x="2084070" y="970280"/>
                    <a:pt x="2096770" y="979170"/>
                  </a:cubicBezTo>
                  <a:cubicBezTo>
                    <a:pt x="2094230" y="981710"/>
                    <a:pt x="2091690" y="984250"/>
                    <a:pt x="2089150" y="985520"/>
                  </a:cubicBezTo>
                  <a:cubicBezTo>
                    <a:pt x="2086610" y="986790"/>
                    <a:pt x="2082800" y="984250"/>
                    <a:pt x="2080260" y="984250"/>
                  </a:cubicBezTo>
                  <a:cubicBezTo>
                    <a:pt x="2080260" y="988060"/>
                    <a:pt x="2081530" y="991870"/>
                    <a:pt x="2081530" y="996950"/>
                  </a:cubicBezTo>
                  <a:cubicBezTo>
                    <a:pt x="2081530" y="1002030"/>
                    <a:pt x="2080260" y="1007110"/>
                    <a:pt x="2078990" y="1012190"/>
                  </a:cubicBezTo>
                  <a:cubicBezTo>
                    <a:pt x="2077720" y="1014730"/>
                    <a:pt x="2071370" y="1014730"/>
                    <a:pt x="2067560" y="1014730"/>
                  </a:cubicBezTo>
                  <a:cubicBezTo>
                    <a:pt x="2061210" y="1013460"/>
                    <a:pt x="2053590" y="1010920"/>
                    <a:pt x="2047240" y="1009650"/>
                  </a:cubicBezTo>
                  <a:cubicBezTo>
                    <a:pt x="2024380" y="1007110"/>
                    <a:pt x="2015490" y="1016000"/>
                    <a:pt x="2018030" y="1040130"/>
                  </a:cubicBezTo>
                  <a:cubicBezTo>
                    <a:pt x="2012950" y="1042670"/>
                    <a:pt x="2007870" y="1043940"/>
                    <a:pt x="2001520" y="1046480"/>
                  </a:cubicBezTo>
                  <a:cubicBezTo>
                    <a:pt x="2004060" y="1056640"/>
                    <a:pt x="2018030" y="1068070"/>
                    <a:pt x="1997710" y="1078230"/>
                  </a:cubicBezTo>
                  <a:cubicBezTo>
                    <a:pt x="2011680" y="1090930"/>
                    <a:pt x="2006600" y="1097280"/>
                    <a:pt x="1991360" y="1098550"/>
                  </a:cubicBezTo>
                  <a:cubicBezTo>
                    <a:pt x="1967230" y="1099820"/>
                    <a:pt x="1943100" y="1098550"/>
                    <a:pt x="1920240" y="1098550"/>
                  </a:cubicBezTo>
                  <a:cubicBezTo>
                    <a:pt x="1916430" y="1103630"/>
                    <a:pt x="1913890" y="1109980"/>
                    <a:pt x="1910080" y="1111250"/>
                  </a:cubicBezTo>
                  <a:cubicBezTo>
                    <a:pt x="1897380" y="1115060"/>
                    <a:pt x="1887220" y="1115060"/>
                    <a:pt x="1894840" y="1134110"/>
                  </a:cubicBezTo>
                  <a:cubicBezTo>
                    <a:pt x="1897380" y="1141730"/>
                    <a:pt x="1891030" y="1153160"/>
                    <a:pt x="1887220" y="1167130"/>
                  </a:cubicBezTo>
                  <a:cubicBezTo>
                    <a:pt x="1875790" y="1169670"/>
                    <a:pt x="1861820" y="1173480"/>
                    <a:pt x="1847850" y="1173480"/>
                  </a:cubicBezTo>
                  <a:cubicBezTo>
                    <a:pt x="1816100" y="1176020"/>
                    <a:pt x="1784350" y="1178560"/>
                    <a:pt x="1752600" y="1178560"/>
                  </a:cubicBezTo>
                  <a:cubicBezTo>
                    <a:pt x="1743710" y="1178560"/>
                    <a:pt x="1734820" y="1170940"/>
                    <a:pt x="1725930" y="1170940"/>
                  </a:cubicBezTo>
                  <a:cubicBezTo>
                    <a:pt x="1714500" y="1170940"/>
                    <a:pt x="1700530" y="1173480"/>
                    <a:pt x="1690370" y="1178560"/>
                  </a:cubicBezTo>
                  <a:cubicBezTo>
                    <a:pt x="1670049" y="1189990"/>
                    <a:pt x="1650999" y="1197610"/>
                    <a:pt x="1626870" y="1192530"/>
                  </a:cubicBezTo>
                  <a:cubicBezTo>
                    <a:pt x="1611630" y="1189990"/>
                    <a:pt x="1595120" y="1195070"/>
                    <a:pt x="1579880" y="1191260"/>
                  </a:cubicBezTo>
                  <a:cubicBezTo>
                    <a:pt x="1555750" y="1186180"/>
                    <a:pt x="1531620" y="1192530"/>
                    <a:pt x="1507490" y="1192530"/>
                  </a:cubicBezTo>
                  <a:cubicBezTo>
                    <a:pt x="1482090" y="1192530"/>
                    <a:pt x="1455420" y="1192530"/>
                    <a:pt x="1430020" y="1193800"/>
                  </a:cubicBezTo>
                  <a:cubicBezTo>
                    <a:pt x="1397000" y="1193800"/>
                    <a:pt x="1363980" y="1198880"/>
                    <a:pt x="1332230" y="1193800"/>
                  </a:cubicBezTo>
                  <a:cubicBezTo>
                    <a:pt x="1310640" y="1191260"/>
                    <a:pt x="1289050" y="1200150"/>
                    <a:pt x="1270000" y="1195070"/>
                  </a:cubicBezTo>
                  <a:cubicBezTo>
                    <a:pt x="1236980" y="1188720"/>
                    <a:pt x="1206500" y="1202690"/>
                    <a:pt x="1174750" y="1197610"/>
                  </a:cubicBezTo>
                  <a:cubicBezTo>
                    <a:pt x="1155700" y="1195070"/>
                    <a:pt x="1131570" y="1191260"/>
                    <a:pt x="1116330" y="1198880"/>
                  </a:cubicBezTo>
                  <a:cubicBezTo>
                    <a:pt x="1106170" y="1203960"/>
                    <a:pt x="1102360" y="1198880"/>
                    <a:pt x="1094740" y="1198880"/>
                  </a:cubicBezTo>
                  <a:cubicBezTo>
                    <a:pt x="1092200" y="1198880"/>
                    <a:pt x="1090930" y="1200150"/>
                    <a:pt x="1088390" y="1201420"/>
                  </a:cubicBezTo>
                  <a:cubicBezTo>
                    <a:pt x="1080770" y="1202690"/>
                    <a:pt x="1078230" y="1206500"/>
                    <a:pt x="1075690" y="1206500"/>
                  </a:cubicBezTo>
                  <a:cubicBezTo>
                    <a:pt x="1046480" y="1206500"/>
                    <a:pt x="1018540" y="1203960"/>
                    <a:pt x="989330" y="1203960"/>
                  </a:cubicBezTo>
                  <a:cubicBezTo>
                    <a:pt x="976630" y="1203960"/>
                    <a:pt x="963930" y="1209040"/>
                    <a:pt x="951230" y="1211580"/>
                  </a:cubicBezTo>
                  <a:cubicBezTo>
                    <a:pt x="927100" y="1215390"/>
                    <a:pt x="901700" y="1219200"/>
                    <a:pt x="876300" y="1221740"/>
                  </a:cubicBezTo>
                  <a:cubicBezTo>
                    <a:pt x="873760" y="1223010"/>
                    <a:pt x="869950" y="1219200"/>
                    <a:pt x="864870" y="1216660"/>
                  </a:cubicBezTo>
                  <a:close/>
                </a:path>
              </a:pathLst>
            </a:custGeom>
            <a:blipFill>
              <a:blip r:embed="rId11"/>
              <a:stretch>
                <a:fillRect l="-7221" t="0" r="-7221" b="0"/>
              </a:stretch>
            </a:blipFill>
          </p:spPr>
        </p:sp>
      </p:grpSp>
      <p:sp>
        <p:nvSpPr>
          <p:cNvPr name="TextBox 22" id="22"/>
          <p:cNvSpPr txBox="true"/>
          <p:nvPr/>
        </p:nvSpPr>
        <p:spPr>
          <a:xfrm rot="0">
            <a:off x="6658157" y="833824"/>
            <a:ext cx="4279461" cy="933450"/>
          </a:xfrm>
          <a:prstGeom prst="rect">
            <a:avLst/>
          </a:prstGeom>
        </p:spPr>
        <p:txBody>
          <a:bodyPr anchor="t" rtlCol="false" tIns="0" lIns="0" bIns="0" rIns="0">
            <a:spAutoFit/>
          </a:bodyPr>
          <a:lstStyle/>
          <a:p>
            <a:pPr algn="l">
              <a:lnSpc>
                <a:spcPts val="7499"/>
              </a:lnSpc>
            </a:pPr>
            <a:r>
              <a:rPr lang="en-US" sz="5999" u="sng">
                <a:solidFill>
                  <a:srgbClr val="FFFFFF"/>
                </a:solidFill>
                <a:latin typeface="Finger Paint"/>
                <a:ea typeface="Finger Paint"/>
                <a:cs typeface="Finger Paint"/>
                <a:sym typeface="Finger Paint"/>
              </a:rPr>
              <a:t>Operators</a:t>
            </a:r>
          </a:p>
        </p:txBody>
      </p:sp>
      <p:sp>
        <p:nvSpPr>
          <p:cNvPr name="TextBox 23" id="23"/>
          <p:cNvSpPr txBox="true"/>
          <p:nvPr/>
        </p:nvSpPr>
        <p:spPr>
          <a:xfrm rot="0">
            <a:off x="6086601" y="3161943"/>
            <a:ext cx="433588" cy="290552"/>
          </a:xfrm>
          <a:prstGeom prst="rect">
            <a:avLst/>
          </a:prstGeom>
        </p:spPr>
        <p:txBody>
          <a:bodyPr anchor="t" rtlCol="false" tIns="0" lIns="0" bIns="0" rIns="0">
            <a:spAutoFit/>
          </a:bodyPr>
          <a:lstStyle/>
          <a:p>
            <a:pPr algn="ctr">
              <a:lnSpc>
                <a:spcPts val="2431"/>
              </a:lnSpc>
              <a:spcBef>
                <a:spcPct val="0"/>
              </a:spcBef>
            </a:pPr>
            <a:r>
              <a:rPr lang="en-US" sz="1737">
                <a:solidFill>
                  <a:srgbClr val="0D776C"/>
                </a:solidFill>
                <a:latin typeface="Finger Paint"/>
                <a:ea typeface="Finger Paint"/>
                <a:cs typeface="Finger Paint"/>
                <a:sym typeface="Finger Paint"/>
              </a:rPr>
              <a:t>01</a:t>
            </a:r>
          </a:p>
        </p:txBody>
      </p:sp>
      <p:sp>
        <p:nvSpPr>
          <p:cNvPr name="TextBox 24" id="24"/>
          <p:cNvSpPr txBox="true"/>
          <p:nvPr/>
        </p:nvSpPr>
        <p:spPr>
          <a:xfrm rot="0">
            <a:off x="5842306" y="4174919"/>
            <a:ext cx="9130531" cy="533400"/>
          </a:xfrm>
          <a:prstGeom prst="rect">
            <a:avLst/>
          </a:prstGeom>
        </p:spPr>
        <p:txBody>
          <a:bodyPr anchor="t" rtlCol="false" tIns="0" lIns="0" bIns="0" rIns="0">
            <a:spAutoFit/>
          </a:bodyPr>
          <a:lstStyle/>
          <a:p>
            <a:pPr algn="l">
              <a:lnSpc>
                <a:spcPts val="2100"/>
              </a:lnSpc>
              <a:spcBef>
                <a:spcPct val="0"/>
              </a:spcBef>
            </a:pPr>
            <a:r>
              <a:rPr lang="en-US" sz="1500">
                <a:solidFill>
                  <a:srgbClr val="FFFFFF"/>
                </a:solidFill>
                <a:latin typeface="Finger Paint"/>
                <a:ea typeface="Finger Paint"/>
                <a:cs typeface="Finger Paint"/>
                <a:sym typeface="Finger Paint"/>
              </a:rPr>
              <a:t>In Python </a:t>
            </a:r>
            <a:r>
              <a:rPr lang="en-US" sz="1500" u="sng">
                <a:solidFill>
                  <a:srgbClr val="FFFFFF"/>
                </a:solidFill>
                <a:latin typeface="Finger Paint"/>
                <a:ea typeface="Finger Paint"/>
                <a:cs typeface="Finger Paint"/>
                <a:sym typeface="Finger Paint"/>
                <a:hlinkClick r:id="rId12" tooltip="https://www.geeksforgeeks.org/python-arithmetic-operators/"/>
              </a:rPr>
              <a:t>Arithmetic operators</a:t>
            </a:r>
            <a:r>
              <a:rPr lang="en-US" sz="1500">
                <a:solidFill>
                  <a:srgbClr val="FFFFFF"/>
                </a:solidFill>
                <a:latin typeface="Finger Paint"/>
                <a:ea typeface="Finger Paint"/>
                <a:cs typeface="Finger Paint"/>
                <a:sym typeface="Finger Paint"/>
              </a:rPr>
              <a:t> are used to perform basic mathematical operations like addition, subtraction, multiplication, and division.</a:t>
            </a:r>
          </a:p>
        </p:txBody>
      </p:sp>
      <p:sp>
        <p:nvSpPr>
          <p:cNvPr name="TextBox 25" id="25"/>
          <p:cNvSpPr txBox="true"/>
          <p:nvPr/>
        </p:nvSpPr>
        <p:spPr>
          <a:xfrm rot="0">
            <a:off x="5062728" y="5342870"/>
            <a:ext cx="433588" cy="290552"/>
          </a:xfrm>
          <a:prstGeom prst="rect">
            <a:avLst/>
          </a:prstGeom>
        </p:spPr>
        <p:txBody>
          <a:bodyPr anchor="t" rtlCol="false" tIns="0" lIns="0" bIns="0" rIns="0">
            <a:spAutoFit/>
          </a:bodyPr>
          <a:lstStyle/>
          <a:p>
            <a:pPr algn="ctr">
              <a:lnSpc>
                <a:spcPts val="2431"/>
              </a:lnSpc>
              <a:spcBef>
                <a:spcPct val="0"/>
              </a:spcBef>
            </a:pPr>
            <a:r>
              <a:rPr lang="en-US" sz="1737">
                <a:solidFill>
                  <a:srgbClr val="0D776C"/>
                </a:solidFill>
                <a:latin typeface="Finger Paint"/>
                <a:ea typeface="Finger Paint"/>
                <a:cs typeface="Finger Paint"/>
                <a:sym typeface="Finger Paint"/>
              </a:rPr>
              <a:t>02</a:t>
            </a:r>
          </a:p>
        </p:txBody>
      </p:sp>
      <p:sp>
        <p:nvSpPr>
          <p:cNvPr name="TextBox 26" id="26"/>
          <p:cNvSpPr txBox="true"/>
          <p:nvPr/>
        </p:nvSpPr>
        <p:spPr>
          <a:xfrm rot="0">
            <a:off x="5062728" y="6322004"/>
            <a:ext cx="433588" cy="290552"/>
          </a:xfrm>
          <a:prstGeom prst="rect">
            <a:avLst/>
          </a:prstGeom>
        </p:spPr>
        <p:txBody>
          <a:bodyPr anchor="t" rtlCol="false" tIns="0" lIns="0" bIns="0" rIns="0">
            <a:spAutoFit/>
          </a:bodyPr>
          <a:lstStyle/>
          <a:p>
            <a:pPr algn="ctr">
              <a:lnSpc>
                <a:spcPts val="2431"/>
              </a:lnSpc>
              <a:spcBef>
                <a:spcPct val="0"/>
              </a:spcBef>
            </a:pPr>
            <a:r>
              <a:rPr lang="en-US" sz="1737">
                <a:solidFill>
                  <a:srgbClr val="0D776C"/>
                </a:solidFill>
                <a:latin typeface="Finger Paint"/>
                <a:ea typeface="Finger Paint"/>
                <a:cs typeface="Finger Paint"/>
                <a:sym typeface="Finger Paint"/>
              </a:rPr>
              <a:t>03</a:t>
            </a:r>
          </a:p>
        </p:txBody>
      </p:sp>
      <p:sp>
        <p:nvSpPr>
          <p:cNvPr name="TextBox 27" id="27"/>
          <p:cNvSpPr txBox="true"/>
          <p:nvPr/>
        </p:nvSpPr>
        <p:spPr>
          <a:xfrm rot="0">
            <a:off x="5062728" y="7228630"/>
            <a:ext cx="433588" cy="290552"/>
          </a:xfrm>
          <a:prstGeom prst="rect">
            <a:avLst/>
          </a:prstGeom>
        </p:spPr>
        <p:txBody>
          <a:bodyPr anchor="t" rtlCol="false" tIns="0" lIns="0" bIns="0" rIns="0">
            <a:spAutoFit/>
          </a:bodyPr>
          <a:lstStyle/>
          <a:p>
            <a:pPr algn="ctr">
              <a:lnSpc>
                <a:spcPts val="2431"/>
              </a:lnSpc>
              <a:spcBef>
                <a:spcPct val="0"/>
              </a:spcBef>
            </a:pPr>
            <a:r>
              <a:rPr lang="en-US" sz="1737">
                <a:solidFill>
                  <a:srgbClr val="0D776C"/>
                </a:solidFill>
                <a:latin typeface="Finger Paint"/>
                <a:ea typeface="Finger Paint"/>
                <a:cs typeface="Finger Paint"/>
                <a:sym typeface="Finger Paint"/>
              </a:rPr>
              <a:t>04</a:t>
            </a:r>
          </a:p>
        </p:txBody>
      </p:sp>
      <p:sp>
        <p:nvSpPr>
          <p:cNvPr name="TextBox 28" id="28"/>
          <p:cNvSpPr txBox="true"/>
          <p:nvPr/>
        </p:nvSpPr>
        <p:spPr>
          <a:xfrm rot="0">
            <a:off x="5062728" y="4279043"/>
            <a:ext cx="433588" cy="290552"/>
          </a:xfrm>
          <a:prstGeom prst="rect">
            <a:avLst/>
          </a:prstGeom>
        </p:spPr>
        <p:txBody>
          <a:bodyPr anchor="t" rtlCol="false" tIns="0" lIns="0" bIns="0" rIns="0">
            <a:spAutoFit/>
          </a:bodyPr>
          <a:lstStyle/>
          <a:p>
            <a:pPr algn="ctr">
              <a:lnSpc>
                <a:spcPts val="2431"/>
              </a:lnSpc>
              <a:spcBef>
                <a:spcPct val="0"/>
              </a:spcBef>
            </a:pPr>
            <a:r>
              <a:rPr lang="en-US" sz="1737">
                <a:solidFill>
                  <a:srgbClr val="0D776C"/>
                </a:solidFill>
                <a:latin typeface="Finger Paint"/>
                <a:ea typeface="Finger Paint"/>
                <a:cs typeface="Finger Paint"/>
                <a:sym typeface="Finger Paint"/>
              </a:rPr>
              <a:t>01</a:t>
            </a:r>
          </a:p>
        </p:txBody>
      </p:sp>
      <p:sp>
        <p:nvSpPr>
          <p:cNvPr name="TextBox 29" id="29"/>
          <p:cNvSpPr txBox="true"/>
          <p:nvPr/>
        </p:nvSpPr>
        <p:spPr>
          <a:xfrm rot="0">
            <a:off x="5062728" y="8071784"/>
            <a:ext cx="433588" cy="290552"/>
          </a:xfrm>
          <a:prstGeom prst="rect">
            <a:avLst/>
          </a:prstGeom>
        </p:spPr>
        <p:txBody>
          <a:bodyPr anchor="t" rtlCol="false" tIns="0" lIns="0" bIns="0" rIns="0">
            <a:spAutoFit/>
          </a:bodyPr>
          <a:lstStyle/>
          <a:p>
            <a:pPr algn="ctr">
              <a:lnSpc>
                <a:spcPts val="2431"/>
              </a:lnSpc>
              <a:spcBef>
                <a:spcPct val="0"/>
              </a:spcBef>
            </a:pPr>
            <a:r>
              <a:rPr lang="en-US" sz="1737">
                <a:solidFill>
                  <a:srgbClr val="0D776C"/>
                </a:solidFill>
                <a:latin typeface="Finger Paint"/>
                <a:ea typeface="Finger Paint"/>
                <a:cs typeface="Finger Paint"/>
                <a:sym typeface="Finger Paint"/>
              </a:rPr>
              <a:t>05</a:t>
            </a:r>
          </a:p>
        </p:txBody>
      </p:sp>
      <p:sp>
        <p:nvSpPr>
          <p:cNvPr name="TextBox 30" id="30"/>
          <p:cNvSpPr txBox="true"/>
          <p:nvPr/>
        </p:nvSpPr>
        <p:spPr>
          <a:xfrm rot="0">
            <a:off x="5842306" y="5181271"/>
            <a:ext cx="9130531" cy="533400"/>
          </a:xfrm>
          <a:prstGeom prst="rect">
            <a:avLst/>
          </a:prstGeom>
        </p:spPr>
        <p:txBody>
          <a:bodyPr anchor="t" rtlCol="false" tIns="0" lIns="0" bIns="0" rIns="0">
            <a:spAutoFit/>
          </a:bodyPr>
          <a:lstStyle/>
          <a:p>
            <a:pPr algn="l">
              <a:lnSpc>
                <a:spcPts val="2100"/>
              </a:lnSpc>
              <a:spcBef>
                <a:spcPct val="0"/>
              </a:spcBef>
            </a:pPr>
            <a:r>
              <a:rPr lang="en-US" sz="1500">
                <a:solidFill>
                  <a:srgbClr val="FFFFFF"/>
                </a:solidFill>
                <a:latin typeface="Finger Paint"/>
                <a:ea typeface="Finger Paint"/>
                <a:cs typeface="Finger Paint"/>
                <a:sym typeface="Finger Paint"/>
              </a:rPr>
              <a:t>In Python </a:t>
            </a:r>
            <a:r>
              <a:rPr lang="en-US" sz="1500" u="sng">
                <a:solidFill>
                  <a:srgbClr val="FFFFFF"/>
                </a:solidFill>
                <a:latin typeface="Finger Paint"/>
                <a:ea typeface="Finger Paint"/>
                <a:cs typeface="Finger Paint"/>
                <a:sym typeface="Finger Paint"/>
                <a:hlinkClick r:id="rId13" tooltip="https://www.geeksforgeeks.org/python-object-comparison-is-vs/"/>
              </a:rPr>
              <a:t>Comparison</a:t>
            </a:r>
            <a:r>
              <a:rPr lang="en-US" sz="1500" u="sng">
                <a:solidFill>
                  <a:srgbClr val="FFFFFF"/>
                </a:solidFill>
                <a:latin typeface="Finger Paint"/>
                <a:ea typeface="Finger Paint"/>
                <a:cs typeface="Finger Paint"/>
                <a:sym typeface="Finger Paint"/>
                <a:hlinkClick r:id="rId14" tooltip="https://www.geeksforgeeks.org/relational-operators-in-python/"/>
              </a:rPr>
              <a:t> </a:t>
            </a:r>
            <a:r>
              <a:rPr lang="en-US" sz="1500">
                <a:solidFill>
                  <a:srgbClr val="FFFFFF"/>
                </a:solidFill>
                <a:latin typeface="Finger Paint"/>
                <a:ea typeface="Finger Paint"/>
                <a:cs typeface="Finger Paint"/>
                <a:sym typeface="Finger Paint"/>
              </a:rPr>
              <a:t>of</a:t>
            </a:r>
            <a:r>
              <a:rPr lang="en-US" sz="1500" u="sng">
                <a:solidFill>
                  <a:srgbClr val="FFFFFF"/>
                </a:solidFill>
                <a:latin typeface="Finger Paint"/>
                <a:ea typeface="Finger Paint"/>
                <a:cs typeface="Finger Paint"/>
                <a:sym typeface="Finger Paint"/>
                <a:hlinkClick r:id="rId15" tooltip="https://www.geeksforgeeks.org/relational-operators-in-python/"/>
              </a:rPr>
              <a:t> Relational operators</a:t>
            </a:r>
            <a:r>
              <a:rPr lang="en-US" sz="1500">
                <a:solidFill>
                  <a:srgbClr val="FFFFFF"/>
                </a:solidFill>
                <a:latin typeface="Finger Paint"/>
                <a:ea typeface="Finger Paint"/>
                <a:cs typeface="Finger Paint"/>
                <a:sym typeface="Finger Paint"/>
              </a:rPr>
              <a:t> compares the values. It either returns True or False according to the condition.</a:t>
            </a:r>
          </a:p>
        </p:txBody>
      </p:sp>
      <p:sp>
        <p:nvSpPr>
          <p:cNvPr name="TextBox 31" id="31"/>
          <p:cNvSpPr txBox="true"/>
          <p:nvPr/>
        </p:nvSpPr>
        <p:spPr>
          <a:xfrm rot="0">
            <a:off x="5842306" y="6162772"/>
            <a:ext cx="9130531" cy="533400"/>
          </a:xfrm>
          <a:prstGeom prst="rect">
            <a:avLst/>
          </a:prstGeom>
        </p:spPr>
        <p:txBody>
          <a:bodyPr anchor="t" rtlCol="false" tIns="0" lIns="0" bIns="0" rIns="0">
            <a:spAutoFit/>
          </a:bodyPr>
          <a:lstStyle/>
          <a:p>
            <a:pPr algn="l">
              <a:lnSpc>
                <a:spcPts val="2100"/>
              </a:lnSpc>
              <a:spcBef>
                <a:spcPct val="0"/>
              </a:spcBef>
            </a:pPr>
            <a:r>
              <a:rPr lang="en-US" sz="1500">
                <a:solidFill>
                  <a:srgbClr val="FFFFFF"/>
                </a:solidFill>
                <a:latin typeface="Finger Paint"/>
                <a:ea typeface="Finger Paint"/>
                <a:cs typeface="Finger Paint"/>
                <a:sym typeface="Finger Paint"/>
              </a:rPr>
              <a:t>Python </a:t>
            </a:r>
            <a:r>
              <a:rPr lang="en-US" sz="1500" u="sng">
                <a:solidFill>
                  <a:srgbClr val="FFFFFF"/>
                </a:solidFill>
                <a:latin typeface="Finger Paint"/>
                <a:ea typeface="Finger Paint"/>
                <a:cs typeface="Finger Paint"/>
                <a:sym typeface="Finger Paint"/>
                <a:hlinkClick r:id="rId16" tooltip="https://www.geeksforgeeks.org/python-logical-operators-with-examples-improvement-needed/"/>
              </a:rPr>
              <a:t>Logical operators</a:t>
            </a:r>
            <a:r>
              <a:rPr lang="en-US" sz="1500">
                <a:solidFill>
                  <a:srgbClr val="FFFFFF"/>
                </a:solidFill>
                <a:latin typeface="Finger Paint"/>
                <a:ea typeface="Finger Paint"/>
                <a:cs typeface="Finger Paint"/>
                <a:sym typeface="Finger Paint"/>
              </a:rPr>
              <a:t> perform Logical AND, Logical OR, and Logical NOT operations. It is used to combine conditional statements.</a:t>
            </a:r>
          </a:p>
        </p:txBody>
      </p:sp>
      <p:sp>
        <p:nvSpPr>
          <p:cNvPr name="TextBox 32" id="32"/>
          <p:cNvSpPr txBox="true"/>
          <p:nvPr/>
        </p:nvSpPr>
        <p:spPr>
          <a:xfrm rot="0">
            <a:off x="5842306" y="7144273"/>
            <a:ext cx="9130531" cy="533400"/>
          </a:xfrm>
          <a:prstGeom prst="rect">
            <a:avLst/>
          </a:prstGeom>
        </p:spPr>
        <p:txBody>
          <a:bodyPr anchor="t" rtlCol="false" tIns="0" lIns="0" bIns="0" rIns="0">
            <a:spAutoFit/>
          </a:bodyPr>
          <a:lstStyle/>
          <a:p>
            <a:pPr algn="l">
              <a:lnSpc>
                <a:spcPts val="2100"/>
              </a:lnSpc>
              <a:spcBef>
                <a:spcPct val="0"/>
              </a:spcBef>
            </a:pPr>
            <a:r>
              <a:rPr lang="en-US" sz="1500">
                <a:solidFill>
                  <a:srgbClr val="FFFFFF"/>
                </a:solidFill>
                <a:latin typeface="Finger Paint"/>
                <a:ea typeface="Finger Paint"/>
                <a:cs typeface="Finger Paint"/>
                <a:sym typeface="Finger Paint"/>
              </a:rPr>
              <a:t>Python </a:t>
            </a:r>
            <a:r>
              <a:rPr lang="en-US" sz="1500" u="sng">
                <a:solidFill>
                  <a:srgbClr val="FFFFFF"/>
                </a:solidFill>
                <a:latin typeface="Finger Paint"/>
                <a:ea typeface="Finger Paint"/>
                <a:cs typeface="Finger Paint"/>
                <a:sym typeface="Finger Paint"/>
                <a:hlinkClick r:id="rId17" tooltip="https://www.geeksforgeeks.org/python-bitwise-operators/"/>
              </a:rPr>
              <a:t>Bitwise operators</a:t>
            </a:r>
            <a:r>
              <a:rPr lang="en-US" sz="1500">
                <a:solidFill>
                  <a:srgbClr val="FFFFFF"/>
                </a:solidFill>
                <a:latin typeface="Finger Paint"/>
                <a:ea typeface="Finger Paint"/>
                <a:cs typeface="Finger Paint"/>
                <a:sym typeface="Finger Paint"/>
              </a:rPr>
              <a:t> act on bits and perform bit-by-bit operations. These are used to operate on binary numbers.</a:t>
            </a:r>
          </a:p>
        </p:txBody>
      </p:sp>
      <p:sp>
        <p:nvSpPr>
          <p:cNvPr name="TextBox 33" id="33"/>
          <p:cNvSpPr txBox="true"/>
          <p:nvPr/>
        </p:nvSpPr>
        <p:spPr>
          <a:xfrm rot="0">
            <a:off x="5842306" y="8078948"/>
            <a:ext cx="9130531" cy="266700"/>
          </a:xfrm>
          <a:prstGeom prst="rect">
            <a:avLst/>
          </a:prstGeom>
        </p:spPr>
        <p:txBody>
          <a:bodyPr anchor="t" rtlCol="false" tIns="0" lIns="0" bIns="0" rIns="0">
            <a:spAutoFit/>
          </a:bodyPr>
          <a:lstStyle/>
          <a:p>
            <a:pPr algn="l">
              <a:lnSpc>
                <a:spcPts val="2100"/>
              </a:lnSpc>
              <a:spcBef>
                <a:spcPct val="0"/>
              </a:spcBef>
            </a:pPr>
            <a:r>
              <a:rPr lang="en-US" sz="1500">
                <a:solidFill>
                  <a:srgbClr val="FFFFFF"/>
                </a:solidFill>
                <a:latin typeface="Finger Paint"/>
                <a:ea typeface="Finger Paint"/>
                <a:cs typeface="Finger Paint"/>
                <a:sym typeface="Finger Paint"/>
              </a:rPr>
              <a:t>Python </a:t>
            </a:r>
            <a:r>
              <a:rPr lang="en-US" sz="1500" u="sng">
                <a:solidFill>
                  <a:srgbClr val="FFFFFF"/>
                </a:solidFill>
                <a:latin typeface="Finger Paint"/>
                <a:ea typeface="Finger Paint"/>
                <a:cs typeface="Finger Paint"/>
                <a:sym typeface="Finger Paint"/>
                <a:hlinkClick r:id="rId18" tooltip="https://www.geeksforgeeks.org/assignment-operators-in-python/"/>
              </a:rPr>
              <a:t>Assignment operators</a:t>
            </a:r>
            <a:r>
              <a:rPr lang="en-US" sz="1500">
                <a:solidFill>
                  <a:srgbClr val="FFFFFF"/>
                </a:solidFill>
                <a:latin typeface="Finger Paint"/>
                <a:ea typeface="Finger Paint"/>
                <a:cs typeface="Finger Paint"/>
                <a:sym typeface="Finger Paint"/>
              </a:rPr>
              <a:t> are used to assign values to the variables.</a:t>
            </a:r>
          </a:p>
        </p:txBody>
      </p:sp>
      <p:sp>
        <p:nvSpPr>
          <p:cNvPr name="TextBox 34" id="34"/>
          <p:cNvSpPr txBox="true"/>
          <p:nvPr/>
        </p:nvSpPr>
        <p:spPr>
          <a:xfrm rot="0">
            <a:off x="5062728" y="8983478"/>
            <a:ext cx="433588" cy="290552"/>
          </a:xfrm>
          <a:prstGeom prst="rect">
            <a:avLst/>
          </a:prstGeom>
        </p:spPr>
        <p:txBody>
          <a:bodyPr anchor="t" rtlCol="false" tIns="0" lIns="0" bIns="0" rIns="0">
            <a:spAutoFit/>
          </a:bodyPr>
          <a:lstStyle/>
          <a:p>
            <a:pPr algn="ctr">
              <a:lnSpc>
                <a:spcPts val="2431"/>
              </a:lnSpc>
              <a:spcBef>
                <a:spcPct val="0"/>
              </a:spcBef>
            </a:pPr>
            <a:r>
              <a:rPr lang="en-US" sz="1737">
                <a:solidFill>
                  <a:srgbClr val="0D776C"/>
                </a:solidFill>
                <a:latin typeface="Finger Paint"/>
                <a:ea typeface="Finger Paint"/>
                <a:cs typeface="Finger Paint"/>
                <a:sym typeface="Finger Paint"/>
              </a:rPr>
              <a:t>06</a:t>
            </a:r>
          </a:p>
        </p:txBody>
      </p:sp>
      <p:sp>
        <p:nvSpPr>
          <p:cNvPr name="TextBox 35" id="35"/>
          <p:cNvSpPr txBox="true"/>
          <p:nvPr/>
        </p:nvSpPr>
        <p:spPr>
          <a:xfrm rot="0">
            <a:off x="5842306" y="8714416"/>
            <a:ext cx="9130531" cy="800100"/>
          </a:xfrm>
          <a:prstGeom prst="rect">
            <a:avLst/>
          </a:prstGeom>
        </p:spPr>
        <p:txBody>
          <a:bodyPr anchor="t" rtlCol="false" tIns="0" lIns="0" bIns="0" rIns="0">
            <a:spAutoFit/>
          </a:bodyPr>
          <a:lstStyle/>
          <a:p>
            <a:pPr algn="l">
              <a:lnSpc>
                <a:spcPts val="2100"/>
              </a:lnSpc>
              <a:spcBef>
                <a:spcPct val="0"/>
              </a:spcBef>
            </a:pPr>
            <a:r>
              <a:rPr lang="en-US" sz="1500">
                <a:solidFill>
                  <a:srgbClr val="FFFFFF"/>
                </a:solidFill>
                <a:latin typeface="Finger Paint"/>
                <a:ea typeface="Finger Paint"/>
                <a:cs typeface="Finger Paint"/>
                <a:sym typeface="Finger Paint"/>
              </a:rPr>
              <a:t>In Python, is and is not are the </a:t>
            </a:r>
            <a:r>
              <a:rPr lang="en-US" sz="1500" u="sng">
                <a:solidFill>
                  <a:srgbClr val="FFFFFF"/>
                </a:solidFill>
                <a:latin typeface="Finger Paint"/>
                <a:ea typeface="Finger Paint"/>
                <a:cs typeface="Finger Paint"/>
                <a:sym typeface="Finger Paint"/>
                <a:hlinkClick r:id="rId19" tooltip="https://www.geeksforgeeks.org/python-membership-identity-operators-not-not/"/>
              </a:rPr>
              <a:t>identity operators</a:t>
            </a:r>
            <a:r>
              <a:rPr lang="en-US" sz="1500">
                <a:solidFill>
                  <a:srgbClr val="FFFFFF"/>
                </a:solidFill>
                <a:latin typeface="Finger Paint"/>
                <a:ea typeface="Finger Paint"/>
                <a:cs typeface="Finger Paint"/>
                <a:sym typeface="Finger Paint"/>
              </a:rPr>
              <a:t> both are used to check if two values are located on the same part of the memory. Two variables that are equal do not imply that they are identical. </a:t>
            </a:r>
          </a:p>
        </p:txBody>
      </p:sp>
      <p:sp>
        <p:nvSpPr>
          <p:cNvPr name="TextBox 36" id="36"/>
          <p:cNvSpPr txBox="true"/>
          <p:nvPr/>
        </p:nvSpPr>
        <p:spPr>
          <a:xfrm rot="0">
            <a:off x="5034665" y="2032723"/>
            <a:ext cx="11979778" cy="1990090"/>
          </a:xfrm>
          <a:prstGeom prst="rect">
            <a:avLst/>
          </a:prstGeom>
        </p:spPr>
        <p:txBody>
          <a:bodyPr anchor="t" rtlCol="false" tIns="0" lIns="0" bIns="0" rIns="0">
            <a:spAutoFit/>
          </a:bodyPr>
          <a:lstStyle/>
          <a:p>
            <a:pPr algn="l">
              <a:lnSpc>
                <a:spcPts val="2659"/>
              </a:lnSpc>
            </a:pPr>
            <a:r>
              <a:rPr lang="en-US" sz="1899">
                <a:solidFill>
                  <a:srgbClr val="FF914D"/>
                </a:solidFill>
                <a:latin typeface="Finger Paint"/>
                <a:ea typeface="Finger Paint"/>
                <a:cs typeface="Finger Paint"/>
                <a:sym typeface="Finger Paint"/>
              </a:rPr>
              <a:t>In Python p</a:t>
            </a:r>
            <a:r>
              <a:rPr lang="en-US" sz="1899" u="none">
                <a:solidFill>
                  <a:srgbClr val="FF914D"/>
                </a:solidFill>
                <a:latin typeface="Finger Paint"/>
                <a:ea typeface="Finger Paint"/>
                <a:cs typeface="Finger Paint"/>
                <a:sym typeface="Finger Paint"/>
              </a:rPr>
              <a:t>r</a:t>
            </a:r>
            <a:r>
              <a:rPr lang="en-US" sz="1899">
                <a:solidFill>
                  <a:srgbClr val="FF914D"/>
                </a:solidFill>
                <a:latin typeface="Finger Paint"/>
                <a:ea typeface="Finger Paint"/>
                <a:cs typeface="Finger Paint"/>
                <a:sym typeface="Finger Paint"/>
              </a:rPr>
              <a:t>ogra</a:t>
            </a:r>
            <a:r>
              <a:rPr lang="en-US" sz="1899" u="none">
                <a:solidFill>
                  <a:srgbClr val="FF914D"/>
                </a:solidFill>
                <a:latin typeface="Finger Paint"/>
                <a:ea typeface="Finger Paint"/>
                <a:cs typeface="Finger Paint"/>
                <a:sym typeface="Finger Paint"/>
              </a:rPr>
              <a:t>m</a:t>
            </a:r>
            <a:r>
              <a:rPr lang="en-US" sz="1899">
                <a:solidFill>
                  <a:srgbClr val="FF914D"/>
                </a:solidFill>
                <a:latin typeface="Finger Paint"/>
                <a:ea typeface="Finger Paint"/>
                <a:cs typeface="Finger Paint"/>
                <a:sym typeface="Finger Paint"/>
              </a:rPr>
              <a:t>m</a:t>
            </a:r>
            <a:r>
              <a:rPr lang="en-US" sz="1899" u="none">
                <a:solidFill>
                  <a:srgbClr val="FF914D"/>
                </a:solidFill>
                <a:latin typeface="Finger Paint"/>
                <a:ea typeface="Finger Paint"/>
                <a:cs typeface="Finger Paint"/>
                <a:sym typeface="Finger Paint"/>
              </a:rPr>
              <a:t>i</a:t>
            </a:r>
            <a:r>
              <a:rPr lang="en-US" sz="1899">
                <a:solidFill>
                  <a:srgbClr val="FF914D"/>
                </a:solidFill>
                <a:latin typeface="Finger Paint"/>
                <a:ea typeface="Finger Paint"/>
                <a:cs typeface="Finger Paint"/>
                <a:sym typeface="Finger Paint"/>
              </a:rPr>
              <a:t>ng,</a:t>
            </a:r>
            <a:r>
              <a:rPr lang="en-US" sz="1899" u="none">
                <a:solidFill>
                  <a:srgbClr val="FF914D"/>
                </a:solidFill>
                <a:latin typeface="Finger Paint"/>
                <a:ea typeface="Finger Paint"/>
                <a:cs typeface="Finger Paint"/>
                <a:sym typeface="Finger Paint"/>
              </a:rPr>
              <a:t> </a:t>
            </a:r>
            <a:r>
              <a:rPr lang="en-US" sz="1899">
                <a:solidFill>
                  <a:srgbClr val="FF914D"/>
                </a:solidFill>
                <a:latin typeface="Finger Paint"/>
                <a:ea typeface="Finger Paint"/>
                <a:cs typeface="Finger Paint"/>
                <a:sym typeface="Finger Paint"/>
              </a:rPr>
              <a:t>O</a:t>
            </a:r>
            <a:r>
              <a:rPr lang="en-US" sz="1899" u="none">
                <a:solidFill>
                  <a:srgbClr val="FF914D"/>
                </a:solidFill>
                <a:latin typeface="Finger Paint"/>
                <a:ea typeface="Finger Paint"/>
                <a:cs typeface="Finger Paint"/>
                <a:sym typeface="Finger Paint"/>
              </a:rPr>
              <a:t>perators</a:t>
            </a:r>
            <a:r>
              <a:rPr lang="en-US" sz="1899">
                <a:solidFill>
                  <a:srgbClr val="FF914D"/>
                </a:solidFill>
                <a:latin typeface="Finger Paint"/>
                <a:ea typeface="Finger Paint"/>
                <a:cs typeface="Finger Paint"/>
                <a:sym typeface="Finger Paint"/>
              </a:rPr>
              <a:t> in general are used to perform operations on values and variables. These are standard symbols used for logical and arithmetic operations. In this article, we will look into different types of Python operators. </a:t>
            </a:r>
          </a:p>
          <a:p>
            <a:pPr algn="l" marL="410208" indent="-205104" lvl="1">
              <a:lnSpc>
                <a:spcPts val="2659"/>
              </a:lnSpc>
              <a:buFont typeface="Arial"/>
              <a:buChar char="•"/>
            </a:pPr>
            <a:r>
              <a:rPr lang="en-US" sz="1899">
                <a:solidFill>
                  <a:srgbClr val="FF914D"/>
                </a:solidFill>
                <a:latin typeface="Finger Paint"/>
                <a:ea typeface="Finger Paint"/>
                <a:cs typeface="Finger Paint"/>
                <a:sym typeface="Finger Paint"/>
              </a:rPr>
              <a:t>OPERATORS: These are the special symbols. Eg- + , * , /, etc.</a:t>
            </a:r>
          </a:p>
          <a:p>
            <a:pPr algn="l" marL="410208" indent="-205104" lvl="1">
              <a:lnSpc>
                <a:spcPts val="2659"/>
              </a:lnSpc>
              <a:spcBef>
                <a:spcPct val="0"/>
              </a:spcBef>
              <a:buFont typeface="Arial"/>
              <a:buChar char="•"/>
            </a:pPr>
            <a:r>
              <a:rPr lang="en-US" sz="1899">
                <a:solidFill>
                  <a:srgbClr val="FF914D"/>
                </a:solidFill>
                <a:latin typeface="Finger Paint"/>
                <a:ea typeface="Finger Paint"/>
                <a:cs typeface="Finger Paint"/>
                <a:sym typeface="Finger Paint"/>
              </a:rPr>
              <a:t>OPERAND: It is the value on which the operator is applied.</a:t>
            </a:r>
          </a:p>
          <a:p>
            <a:pPr algn="l">
              <a:lnSpc>
                <a:spcPts val="265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685547" y="658823"/>
            <a:ext cx="16916906" cy="8969354"/>
            <a:chOff x="0" y="0"/>
            <a:chExt cx="4455482" cy="2362299"/>
          </a:xfrm>
        </p:grpSpPr>
        <p:sp>
          <p:nvSpPr>
            <p:cNvPr name="Freeform 4" id="4"/>
            <p:cNvSpPr/>
            <p:nvPr/>
          </p:nvSpPr>
          <p:spPr>
            <a:xfrm flipH="false" flipV="false" rot="0">
              <a:off x="0" y="0"/>
              <a:ext cx="4455482" cy="2362299"/>
            </a:xfrm>
            <a:custGeom>
              <a:avLst/>
              <a:gdLst/>
              <a:ahLst/>
              <a:cxnLst/>
              <a:rect r="r" b="b" t="t" l="l"/>
              <a:pathLst>
                <a:path h="2362299" w="4455482">
                  <a:moveTo>
                    <a:pt x="0" y="0"/>
                  </a:moveTo>
                  <a:lnTo>
                    <a:pt x="4455482" y="0"/>
                  </a:lnTo>
                  <a:lnTo>
                    <a:pt x="4455482" y="2362299"/>
                  </a:lnTo>
                  <a:lnTo>
                    <a:pt x="0" y="2362299"/>
                  </a:lnTo>
                  <a:close/>
                </a:path>
              </a:pathLst>
            </a:custGeom>
            <a:solidFill>
              <a:srgbClr val="000000">
                <a:alpha val="0"/>
              </a:srgbClr>
            </a:solidFill>
            <a:ln w="95250" cap="sq">
              <a:solidFill>
                <a:srgbClr val="FFFFFF"/>
              </a:solidFill>
              <a:prstDash val="solid"/>
              <a:miter/>
            </a:ln>
          </p:spPr>
        </p:sp>
        <p:sp>
          <p:nvSpPr>
            <p:cNvPr name="TextBox 5" id="5"/>
            <p:cNvSpPr txBox="true"/>
            <p:nvPr/>
          </p:nvSpPr>
          <p:spPr>
            <a:xfrm>
              <a:off x="0" y="-38100"/>
              <a:ext cx="4455482" cy="2400399"/>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5400000">
            <a:off x="1758092" y="516754"/>
            <a:ext cx="1636512" cy="489151"/>
          </a:xfrm>
          <a:custGeom>
            <a:avLst/>
            <a:gdLst/>
            <a:ahLst/>
            <a:cxnLst/>
            <a:rect r="r" b="b" t="t" l="l"/>
            <a:pathLst>
              <a:path h="489151" w="1636512">
                <a:moveTo>
                  <a:pt x="0" y="0"/>
                </a:moveTo>
                <a:lnTo>
                  <a:pt x="1636512" y="0"/>
                </a:lnTo>
                <a:lnTo>
                  <a:pt x="1636512" y="489151"/>
                </a:lnTo>
                <a:lnTo>
                  <a:pt x="0" y="489151"/>
                </a:lnTo>
                <a:lnTo>
                  <a:pt x="0" y="0"/>
                </a:lnTo>
                <a:close/>
              </a:path>
            </a:pathLst>
          </a:custGeom>
          <a:blipFill>
            <a:blip r:embed="rId3">
              <a:alphaModFix amt="35000"/>
            </a:blip>
            <a:stretch>
              <a:fillRect l="-19406" t="0" r="-31934" b="0"/>
            </a:stretch>
          </a:blipFill>
        </p:spPr>
      </p:sp>
      <p:sp>
        <p:nvSpPr>
          <p:cNvPr name="Freeform 7" id="7"/>
          <p:cNvSpPr/>
          <p:nvPr/>
        </p:nvSpPr>
        <p:spPr>
          <a:xfrm flipH="true" flipV="false" rot="-5400000">
            <a:off x="455019" y="516754"/>
            <a:ext cx="1636512" cy="489151"/>
          </a:xfrm>
          <a:custGeom>
            <a:avLst/>
            <a:gdLst/>
            <a:ahLst/>
            <a:cxnLst/>
            <a:rect r="r" b="b" t="t" l="l"/>
            <a:pathLst>
              <a:path h="489151" w="1636512">
                <a:moveTo>
                  <a:pt x="1636513" y="0"/>
                </a:moveTo>
                <a:lnTo>
                  <a:pt x="0" y="0"/>
                </a:lnTo>
                <a:lnTo>
                  <a:pt x="0" y="489151"/>
                </a:lnTo>
                <a:lnTo>
                  <a:pt x="1636513" y="489151"/>
                </a:lnTo>
                <a:lnTo>
                  <a:pt x="1636513" y="0"/>
                </a:lnTo>
                <a:close/>
              </a:path>
            </a:pathLst>
          </a:custGeom>
          <a:blipFill>
            <a:blip r:embed="rId3">
              <a:alphaModFix amt="35000"/>
            </a:blip>
            <a:stretch>
              <a:fillRect l="-31934" t="0" r="-19406" b="0"/>
            </a:stretch>
          </a:blipFill>
        </p:spPr>
      </p:sp>
      <p:sp>
        <p:nvSpPr>
          <p:cNvPr name="Freeform 8" id="8"/>
          <p:cNvSpPr/>
          <p:nvPr/>
        </p:nvSpPr>
        <p:spPr>
          <a:xfrm flipH="true" flipV="false" rot="0">
            <a:off x="15076786" y="8752857"/>
            <a:ext cx="3375145" cy="1033070"/>
          </a:xfrm>
          <a:custGeom>
            <a:avLst/>
            <a:gdLst/>
            <a:ahLst/>
            <a:cxnLst/>
            <a:rect r="r" b="b" t="t" l="l"/>
            <a:pathLst>
              <a:path h="1033070" w="3375145">
                <a:moveTo>
                  <a:pt x="3375145" y="0"/>
                </a:moveTo>
                <a:lnTo>
                  <a:pt x="0" y="0"/>
                </a:lnTo>
                <a:lnTo>
                  <a:pt x="0" y="1033071"/>
                </a:lnTo>
                <a:lnTo>
                  <a:pt x="3375145" y="1033071"/>
                </a:lnTo>
                <a:lnTo>
                  <a:pt x="337514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0">
            <a:off x="3765479" y="1028700"/>
            <a:ext cx="1086184" cy="1190042"/>
          </a:xfrm>
          <a:custGeom>
            <a:avLst/>
            <a:gdLst/>
            <a:ahLst/>
            <a:cxnLst/>
            <a:rect r="r" b="b" t="t" l="l"/>
            <a:pathLst>
              <a:path h="1190042" w="1086184">
                <a:moveTo>
                  <a:pt x="1086184" y="0"/>
                </a:moveTo>
                <a:lnTo>
                  <a:pt x="0" y="0"/>
                </a:lnTo>
                <a:lnTo>
                  <a:pt x="0" y="1190042"/>
                </a:lnTo>
                <a:lnTo>
                  <a:pt x="1086184" y="1190042"/>
                </a:lnTo>
                <a:lnTo>
                  <a:pt x="1086184"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1169834" y="0"/>
            <a:ext cx="2132527" cy="2629674"/>
            <a:chOff x="0" y="0"/>
            <a:chExt cx="1097324" cy="1353139"/>
          </a:xfrm>
        </p:grpSpPr>
        <p:sp>
          <p:nvSpPr>
            <p:cNvPr name="Freeform 11" id="11"/>
            <p:cNvSpPr/>
            <p:nvPr/>
          </p:nvSpPr>
          <p:spPr>
            <a:xfrm flipH="false" flipV="false" rot="0">
              <a:off x="0" y="0"/>
              <a:ext cx="1097324" cy="1353139"/>
            </a:xfrm>
            <a:custGeom>
              <a:avLst/>
              <a:gdLst/>
              <a:ahLst/>
              <a:cxnLst/>
              <a:rect r="r" b="b" t="t" l="l"/>
              <a:pathLst>
                <a:path h="1353139" w="1097324">
                  <a:moveTo>
                    <a:pt x="1097324" y="0"/>
                  </a:moveTo>
                  <a:lnTo>
                    <a:pt x="1097324" y="1353139"/>
                  </a:lnTo>
                  <a:lnTo>
                    <a:pt x="548662" y="1226139"/>
                  </a:lnTo>
                  <a:lnTo>
                    <a:pt x="0" y="1353139"/>
                  </a:lnTo>
                  <a:lnTo>
                    <a:pt x="0" y="0"/>
                  </a:lnTo>
                  <a:lnTo>
                    <a:pt x="1097324" y="0"/>
                  </a:lnTo>
                  <a:close/>
                </a:path>
              </a:pathLst>
            </a:custGeom>
            <a:solidFill>
              <a:srgbClr val="FFFFFF"/>
            </a:solidFill>
          </p:spPr>
        </p:sp>
        <p:sp>
          <p:nvSpPr>
            <p:cNvPr name="TextBox 12" id="12"/>
            <p:cNvSpPr txBox="true"/>
            <p:nvPr/>
          </p:nvSpPr>
          <p:spPr>
            <a:xfrm>
              <a:off x="0" y="-38100"/>
              <a:ext cx="1097324" cy="1264239"/>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1195238" y="193946"/>
            <a:ext cx="2054489" cy="1669508"/>
          </a:xfrm>
          <a:custGeom>
            <a:avLst/>
            <a:gdLst/>
            <a:ahLst/>
            <a:cxnLst/>
            <a:rect r="r" b="b" t="t" l="l"/>
            <a:pathLst>
              <a:path h="1669508" w="2054489">
                <a:moveTo>
                  <a:pt x="0" y="0"/>
                </a:moveTo>
                <a:lnTo>
                  <a:pt x="2054490" y="0"/>
                </a:lnTo>
                <a:lnTo>
                  <a:pt x="2054490" y="1669508"/>
                </a:lnTo>
                <a:lnTo>
                  <a:pt x="0" y="1669508"/>
                </a:lnTo>
                <a:lnTo>
                  <a:pt x="0" y="0"/>
                </a:lnTo>
                <a:close/>
              </a:path>
            </a:pathLst>
          </a:custGeom>
          <a:blipFill>
            <a:blip r:embed="rId8"/>
            <a:stretch>
              <a:fillRect l="-5984" t="0" r="-9026" b="0"/>
            </a:stretch>
          </a:blipFill>
        </p:spPr>
      </p:sp>
      <p:sp>
        <p:nvSpPr>
          <p:cNvPr name="Freeform 14" id="14"/>
          <p:cNvSpPr/>
          <p:nvPr/>
        </p:nvSpPr>
        <p:spPr>
          <a:xfrm flipH="false" flipV="false" rot="0">
            <a:off x="10731650" y="924179"/>
            <a:ext cx="6527650" cy="7828679"/>
          </a:xfrm>
          <a:custGeom>
            <a:avLst/>
            <a:gdLst/>
            <a:ahLst/>
            <a:cxnLst/>
            <a:rect r="r" b="b" t="t" l="l"/>
            <a:pathLst>
              <a:path h="7828679" w="6527650">
                <a:moveTo>
                  <a:pt x="0" y="0"/>
                </a:moveTo>
                <a:lnTo>
                  <a:pt x="6527650" y="0"/>
                </a:lnTo>
                <a:lnTo>
                  <a:pt x="6527650" y="7828678"/>
                </a:lnTo>
                <a:lnTo>
                  <a:pt x="0" y="7828678"/>
                </a:lnTo>
                <a:lnTo>
                  <a:pt x="0" y="0"/>
                </a:lnTo>
                <a:close/>
              </a:path>
            </a:pathLst>
          </a:custGeom>
          <a:blipFill>
            <a:blip r:embed="rId9"/>
            <a:stretch>
              <a:fillRect l="-8553" t="-8869" r="-5237" b="-13907"/>
            </a:stretch>
          </a:blipFill>
        </p:spPr>
      </p:sp>
      <p:sp>
        <p:nvSpPr>
          <p:cNvPr name="TextBox 15" id="15"/>
          <p:cNvSpPr txBox="true"/>
          <p:nvPr/>
        </p:nvSpPr>
        <p:spPr>
          <a:xfrm rot="0">
            <a:off x="1979482" y="3607196"/>
            <a:ext cx="7164518" cy="933450"/>
          </a:xfrm>
          <a:prstGeom prst="rect">
            <a:avLst/>
          </a:prstGeom>
        </p:spPr>
        <p:txBody>
          <a:bodyPr anchor="t" rtlCol="false" tIns="0" lIns="0" bIns="0" rIns="0">
            <a:spAutoFit/>
          </a:bodyPr>
          <a:lstStyle/>
          <a:p>
            <a:pPr algn="l">
              <a:lnSpc>
                <a:spcPts val="7499"/>
              </a:lnSpc>
            </a:pPr>
            <a:r>
              <a:rPr lang="en-US" sz="5999" u="sng">
                <a:solidFill>
                  <a:srgbClr val="FFFFFF"/>
                </a:solidFill>
                <a:latin typeface="Finger Paint"/>
                <a:ea typeface="Finger Paint"/>
                <a:cs typeface="Finger Paint"/>
                <a:sym typeface="Finger Paint"/>
              </a:rPr>
              <a:t>Built-in Functions</a:t>
            </a:r>
          </a:p>
        </p:txBody>
      </p:sp>
      <p:sp>
        <p:nvSpPr>
          <p:cNvPr name="TextBox 16" id="16"/>
          <p:cNvSpPr txBox="true"/>
          <p:nvPr/>
        </p:nvSpPr>
        <p:spPr>
          <a:xfrm rot="0">
            <a:off x="1765069" y="5095875"/>
            <a:ext cx="8197823" cy="1924115"/>
          </a:xfrm>
          <a:prstGeom prst="rect">
            <a:avLst/>
          </a:prstGeom>
        </p:spPr>
        <p:txBody>
          <a:bodyPr anchor="t" rtlCol="false" tIns="0" lIns="0" bIns="0" rIns="0">
            <a:spAutoFit/>
          </a:bodyPr>
          <a:lstStyle/>
          <a:p>
            <a:pPr algn="l">
              <a:lnSpc>
                <a:spcPts val="3888"/>
              </a:lnSpc>
              <a:spcBef>
                <a:spcPct val="0"/>
              </a:spcBef>
            </a:pPr>
            <a:r>
              <a:rPr lang="en-US" sz="2777">
                <a:solidFill>
                  <a:srgbClr val="FF914D"/>
                </a:solidFill>
                <a:latin typeface="Finger Paint"/>
                <a:ea typeface="Finger Paint"/>
                <a:cs typeface="Finger Paint"/>
                <a:sym typeface="Finger Paint"/>
              </a:rPr>
              <a:t>Built-in functions in Python are pre-defined functions provided by the Python language that can be used to perform common tasks.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685547" y="658823"/>
            <a:ext cx="16916906" cy="8969354"/>
            <a:chOff x="0" y="0"/>
            <a:chExt cx="4455482" cy="2362299"/>
          </a:xfrm>
        </p:grpSpPr>
        <p:sp>
          <p:nvSpPr>
            <p:cNvPr name="Freeform 4" id="4"/>
            <p:cNvSpPr/>
            <p:nvPr/>
          </p:nvSpPr>
          <p:spPr>
            <a:xfrm flipH="false" flipV="false" rot="0">
              <a:off x="0" y="0"/>
              <a:ext cx="4455482" cy="2362299"/>
            </a:xfrm>
            <a:custGeom>
              <a:avLst/>
              <a:gdLst/>
              <a:ahLst/>
              <a:cxnLst/>
              <a:rect r="r" b="b" t="t" l="l"/>
              <a:pathLst>
                <a:path h="2362299" w="4455482">
                  <a:moveTo>
                    <a:pt x="0" y="0"/>
                  </a:moveTo>
                  <a:lnTo>
                    <a:pt x="4455482" y="0"/>
                  </a:lnTo>
                  <a:lnTo>
                    <a:pt x="4455482" y="2362299"/>
                  </a:lnTo>
                  <a:lnTo>
                    <a:pt x="0" y="2362299"/>
                  </a:lnTo>
                  <a:close/>
                </a:path>
              </a:pathLst>
            </a:custGeom>
            <a:solidFill>
              <a:srgbClr val="000000">
                <a:alpha val="0"/>
              </a:srgbClr>
            </a:solidFill>
            <a:ln w="95250" cap="sq">
              <a:solidFill>
                <a:srgbClr val="FFFFFF"/>
              </a:solidFill>
              <a:prstDash val="solid"/>
              <a:miter/>
            </a:ln>
          </p:spPr>
        </p:sp>
        <p:sp>
          <p:nvSpPr>
            <p:cNvPr name="TextBox 5" id="5"/>
            <p:cNvSpPr txBox="true"/>
            <p:nvPr/>
          </p:nvSpPr>
          <p:spPr>
            <a:xfrm>
              <a:off x="0" y="-38100"/>
              <a:ext cx="4455482" cy="2400399"/>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5400000">
            <a:off x="1758092" y="516754"/>
            <a:ext cx="1636512" cy="489151"/>
          </a:xfrm>
          <a:custGeom>
            <a:avLst/>
            <a:gdLst/>
            <a:ahLst/>
            <a:cxnLst/>
            <a:rect r="r" b="b" t="t" l="l"/>
            <a:pathLst>
              <a:path h="489151" w="1636512">
                <a:moveTo>
                  <a:pt x="0" y="0"/>
                </a:moveTo>
                <a:lnTo>
                  <a:pt x="1636512" y="0"/>
                </a:lnTo>
                <a:lnTo>
                  <a:pt x="1636512" y="489151"/>
                </a:lnTo>
                <a:lnTo>
                  <a:pt x="0" y="489151"/>
                </a:lnTo>
                <a:lnTo>
                  <a:pt x="0" y="0"/>
                </a:lnTo>
                <a:close/>
              </a:path>
            </a:pathLst>
          </a:custGeom>
          <a:blipFill>
            <a:blip r:embed="rId3">
              <a:alphaModFix amt="35000"/>
            </a:blip>
            <a:stretch>
              <a:fillRect l="-19406" t="0" r="-31934" b="0"/>
            </a:stretch>
          </a:blipFill>
        </p:spPr>
      </p:sp>
      <p:sp>
        <p:nvSpPr>
          <p:cNvPr name="Freeform 7" id="7"/>
          <p:cNvSpPr/>
          <p:nvPr/>
        </p:nvSpPr>
        <p:spPr>
          <a:xfrm flipH="true" flipV="false" rot="-5400000">
            <a:off x="455019" y="516754"/>
            <a:ext cx="1636512" cy="489151"/>
          </a:xfrm>
          <a:custGeom>
            <a:avLst/>
            <a:gdLst/>
            <a:ahLst/>
            <a:cxnLst/>
            <a:rect r="r" b="b" t="t" l="l"/>
            <a:pathLst>
              <a:path h="489151" w="1636512">
                <a:moveTo>
                  <a:pt x="1636513" y="0"/>
                </a:moveTo>
                <a:lnTo>
                  <a:pt x="0" y="0"/>
                </a:lnTo>
                <a:lnTo>
                  <a:pt x="0" y="489151"/>
                </a:lnTo>
                <a:lnTo>
                  <a:pt x="1636513" y="489151"/>
                </a:lnTo>
                <a:lnTo>
                  <a:pt x="1636513" y="0"/>
                </a:lnTo>
                <a:close/>
              </a:path>
            </a:pathLst>
          </a:custGeom>
          <a:blipFill>
            <a:blip r:embed="rId3">
              <a:alphaModFix amt="35000"/>
            </a:blip>
            <a:stretch>
              <a:fillRect l="-31934" t="0" r="-19406" b="0"/>
            </a:stretch>
          </a:blipFill>
        </p:spPr>
      </p:sp>
      <p:grpSp>
        <p:nvGrpSpPr>
          <p:cNvPr name="Group 8" id="8"/>
          <p:cNvGrpSpPr>
            <a:grpSpLocks noChangeAspect="true"/>
          </p:cNvGrpSpPr>
          <p:nvPr/>
        </p:nvGrpSpPr>
        <p:grpSpPr>
          <a:xfrm rot="0">
            <a:off x="2820924" y="2283028"/>
            <a:ext cx="4526046" cy="3319922"/>
            <a:chOff x="0" y="0"/>
            <a:chExt cx="4198620" cy="3079750"/>
          </a:xfrm>
        </p:grpSpPr>
        <p:sp>
          <p:nvSpPr>
            <p:cNvPr name="Freeform 9" id="9"/>
            <p:cNvSpPr/>
            <p:nvPr/>
          </p:nvSpPr>
          <p:spPr>
            <a:xfrm flipH="false" flipV="false" rot="0">
              <a:off x="-12699" y="-2540"/>
              <a:ext cx="4215129" cy="3083560"/>
            </a:xfrm>
            <a:custGeom>
              <a:avLst/>
              <a:gdLst/>
              <a:ahLst/>
              <a:cxnLst/>
              <a:rect r="r" b="b" t="t" l="l"/>
              <a:pathLst>
                <a:path h="3083560" w="4215129">
                  <a:moveTo>
                    <a:pt x="4196079" y="1511300"/>
                  </a:moveTo>
                  <a:cubicBezTo>
                    <a:pt x="4199889" y="1508760"/>
                    <a:pt x="4203699" y="1507490"/>
                    <a:pt x="4206239" y="1503680"/>
                  </a:cubicBezTo>
                  <a:cubicBezTo>
                    <a:pt x="4208779" y="1501140"/>
                    <a:pt x="4213859" y="1497330"/>
                    <a:pt x="4213859" y="1493520"/>
                  </a:cubicBezTo>
                  <a:cubicBezTo>
                    <a:pt x="4213859" y="1490980"/>
                    <a:pt x="4208779" y="1487170"/>
                    <a:pt x="4206239" y="1484630"/>
                  </a:cubicBezTo>
                  <a:lnTo>
                    <a:pt x="4194809" y="1473200"/>
                  </a:lnTo>
                  <a:cubicBezTo>
                    <a:pt x="4197349" y="1470660"/>
                    <a:pt x="4202429" y="1469390"/>
                    <a:pt x="4202429" y="1465580"/>
                  </a:cubicBezTo>
                  <a:cubicBezTo>
                    <a:pt x="4204969" y="1455420"/>
                    <a:pt x="4208779" y="1445260"/>
                    <a:pt x="4208779" y="1435100"/>
                  </a:cubicBezTo>
                  <a:cubicBezTo>
                    <a:pt x="4208779" y="1430020"/>
                    <a:pt x="4199889" y="1426210"/>
                    <a:pt x="4194809" y="1419860"/>
                  </a:cubicBezTo>
                  <a:cubicBezTo>
                    <a:pt x="4199889" y="1419860"/>
                    <a:pt x="4202429" y="1419860"/>
                    <a:pt x="4206239" y="1418590"/>
                  </a:cubicBezTo>
                  <a:lnTo>
                    <a:pt x="4206239" y="1414780"/>
                  </a:lnTo>
                  <a:lnTo>
                    <a:pt x="4194809" y="1414780"/>
                  </a:lnTo>
                  <a:cubicBezTo>
                    <a:pt x="4187189" y="1409700"/>
                    <a:pt x="4179569" y="1399540"/>
                    <a:pt x="4177029" y="1400810"/>
                  </a:cubicBezTo>
                  <a:cubicBezTo>
                    <a:pt x="4163059" y="1408430"/>
                    <a:pt x="4163059" y="1398270"/>
                    <a:pt x="4160519" y="1390650"/>
                  </a:cubicBezTo>
                  <a:cubicBezTo>
                    <a:pt x="4155439" y="1391920"/>
                    <a:pt x="4150359" y="1393190"/>
                    <a:pt x="4146549" y="1391920"/>
                  </a:cubicBezTo>
                  <a:cubicBezTo>
                    <a:pt x="4137659" y="1390650"/>
                    <a:pt x="4128769" y="1386840"/>
                    <a:pt x="4119879" y="1386840"/>
                  </a:cubicBezTo>
                  <a:cubicBezTo>
                    <a:pt x="4108449" y="1385570"/>
                    <a:pt x="4095749" y="1385570"/>
                    <a:pt x="4083049" y="1384300"/>
                  </a:cubicBezTo>
                  <a:cubicBezTo>
                    <a:pt x="4063999" y="1381760"/>
                    <a:pt x="4044949" y="1379220"/>
                    <a:pt x="4025899" y="1376680"/>
                  </a:cubicBezTo>
                  <a:cubicBezTo>
                    <a:pt x="4024629" y="1376680"/>
                    <a:pt x="4022089" y="1379220"/>
                    <a:pt x="4020819" y="1379220"/>
                  </a:cubicBezTo>
                  <a:cubicBezTo>
                    <a:pt x="4010659" y="1377950"/>
                    <a:pt x="4000499" y="1376680"/>
                    <a:pt x="3991609" y="1374140"/>
                  </a:cubicBezTo>
                  <a:cubicBezTo>
                    <a:pt x="3989069" y="1372870"/>
                    <a:pt x="3987799" y="1366520"/>
                    <a:pt x="3987799" y="1363980"/>
                  </a:cubicBezTo>
                  <a:cubicBezTo>
                    <a:pt x="4001769" y="1353820"/>
                    <a:pt x="4015740" y="1343660"/>
                    <a:pt x="4024629" y="1337310"/>
                  </a:cubicBezTo>
                  <a:cubicBezTo>
                    <a:pt x="4034789" y="1336040"/>
                    <a:pt x="4041139" y="1334770"/>
                    <a:pt x="4050029" y="1334770"/>
                  </a:cubicBezTo>
                  <a:cubicBezTo>
                    <a:pt x="4042409" y="1324610"/>
                    <a:pt x="4037329" y="1319530"/>
                    <a:pt x="4030979" y="1311910"/>
                  </a:cubicBezTo>
                  <a:cubicBezTo>
                    <a:pt x="4027169" y="1313180"/>
                    <a:pt x="4023359" y="1314450"/>
                    <a:pt x="4017009" y="1316990"/>
                  </a:cubicBezTo>
                  <a:cubicBezTo>
                    <a:pt x="4017009" y="1310640"/>
                    <a:pt x="4017009" y="1304290"/>
                    <a:pt x="4018279" y="1304290"/>
                  </a:cubicBezTo>
                  <a:cubicBezTo>
                    <a:pt x="4023359" y="1303020"/>
                    <a:pt x="4030979" y="1301750"/>
                    <a:pt x="4034789" y="1304290"/>
                  </a:cubicBezTo>
                  <a:cubicBezTo>
                    <a:pt x="4039869" y="1308100"/>
                    <a:pt x="4042409" y="1314450"/>
                    <a:pt x="4047489" y="1322070"/>
                  </a:cubicBezTo>
                  <a:cubicBezTo>
                    <a:pt x="4050029" y="1322070"/>
                    <a:pt x="4055109" y="1323340"/>
                    <a:pt x="4060189" y="1323340"/>
                  </a:cubicBezTo>
                  <a:cubicBezTo>
                    <a:pt x="4058919" y="1306830"/>
                    <a:pt x="4058919" y="1306830"/>
                    <a:pt x="4044949" y="1282700"/>
                  </a:cubicBezTo>
                  <a:cubicBezTo>
                    <a:pt x="4062729" y="1282700"/>
                    <a:pt x="4067809" y="1277620"/>
                    <a:pt x="4063999" y="1259840"/>
                  </a:cubicBezTo>
                  <a:cubicBezTo>
                    <a:pt x="4075429" y="1258570"/>
                    <a:pt x="4088129" y="1257300"/>
                    <a:pt x="4099559" y="1257300"/>
                  </a:cubicBezTo>
                  <a:cubicBezTo>
                    <a:pt x="4098289" y="1254760"/>
                    <a:pt x="4095749" y="1249680"/>
                    <a:pt x="4094479" y="1245870"/>
                  </a:cubicBezTo>
                  <a:cubicBezTo>
                    <a:pt x="4099559" y="1247140"/>
                    <a:pt x="4103369" y="1248410"/>
                    <a:pt x="4105909" y="1249680"/>
                  </a:cubicBezTo>
                  <a:cubicBezTo>
                    <a:pt x="4107179" y="1243330"/>
                    <a:pt x="4107179" y="1236980"/>
                    <a:pt x="4108449" y="1231900"/>
                  </a:cubicBezTo>
                  <a:cubicBezTo>
                    <a:pt x="4109719" y="1225550"/>
                    <a:pt x="4110989" y="1217930"/>
                    <a:pt x="4112259" y="1211580"/>
                  </a:cubicBezTo>
                  <a:cubicBezTo>
                    <a:pt x="4112259" y="1209040"/>
                    <a:pt x="4110989" y="1205230"/>
                    <a:pt x="4112259" y="1201420"/>
                  </a:cubicBezTo>
                  <a:cubicBezTo>
                    <a:pt x="4116069" y="1191260"/>
                    <a:pt x="4117339" y="1176020"/>
                    <a:pt x="4113529" y="1168400"/>
                  </a:cubicBezTo>
                  <a:cubicBezTo>
                    <a:pt x="4116069" y="1165860"/>
                    <a:pt x="4117339" y="1162050"/>
                    <a:pt x="4117339" y="1159510"/>
                  </a:cubicBezTo>
                  <a:cubicBezTo>
                    <a:pt x="4117339" y="1149350"/>
                    <a:pt x="4117339" y="1137920"/>
                    <a:pt x="4116069" y="1127760"/>
                  </a:cubicBezTo>
                  <a:cubicBezTo>
                    <a:pt x="4114799" y="1117600"/>
                    <a:pt x="4113529" y="1108710"/>
                    <a:pt x="4112259" y="1098550"/>
                  </a:cubicBezTo>
                  <a:cubicBezTo>
                    <a:pt x="4110989" y="1096010"/>
                    <a:pt x="4110989" y="1093470"/>
                    <a:pt x="4112259" y="1089660"/>
                  </a:cubicBezTo>
                  <a:cubicBezTo>
                    <a:pt x="4116069" y="1079500"/>
                    <a:pt x="4118609" y="1069340"/>
                    <a:pt x="4110989" y="1059180"/>
                  </a:cubicBezTo>
                  <a:cubicBezTo>
                    <a:pt x="4108449" y="1056640"/>
                    <a:pt x="4109719" y="1050290"/>
                    <a:pt x="4110989" y="1046480"/>
                  </a:cubicBezTo>
                  <a:cubicBezTo>
                    <a:pt x="4114799" y="1032510"/>
                    <a:pt x="4107179" y="1021080"/>
                    <a:pt x="4093209" y="1018540"/>
                  </a:cubicBezTo>
                  <a:lnTo>
                    <a:pt x="4088129" y="1018540"/>
                  </a:lnTo>
                  <a:cubicBezTo>
                    <a:pt x="4089399" y="1014730"/>
                    <a:pt x="4090669" y="1013460"/>
                    <a:pt x="4091939" y="1010920"/>
                  </a:cubicBezTo>
                  <a:cubicBezTo>
                    <a:pt x="4088129" y="1009650"/>
                    <a:pt x="4084319" y="1009650"/>
                    <a:pt x="4081779" y="1007110"/>
                  </a:cubicBezTo>
                  <a:cubicBezTo>
                    <a:pt x="4079239" y="1005840"/>
                    <a:pt x="4077969" y="1002030"/>
                    <a:pt x="4075429" y="1000760"/>
                  </a:cubicBezTo>
                  <a:cubicBezTo>
                    <a:pt x="4065269" y="995680"/>
                    <a:pt x="4053839" y="990600"/>
                    <a:pt x="4042409" y="985520"/>
                  </a:cubicBezTo>
                  <a:cubicBezTo>
                    <a:pt x="4038599" y="984250"/>
                    <a:pt x="4033519" y="984250"/>
                    <a:pt x="4029709" y="984250"/>
                  </a:cubicBezTo>
                  <a:cubicBezTo>
                    <a:pt x="4027169" y="985520"/>
                    <a:pt x="4025899" y="980440"/>
                    <a:pt x="4023359" y="980440"/>
                  </a:cubicBezTo>
                  <a:cubicBezTo>
                    <a:pt x="4005579" y="976630"/>
                    <a:pt x="3987799" y="974090"/>
                    <a:pt x="3970019" y="969010"/>
                  </a:cubicBezTo>
                  <a:cubicBezTo>
                    <a:pt x="3956049" y="963930"/>
                    <a:pt x="3939539" y="974090"/>
                    <a:pt x="3925569" y="963930"/>
                  </a:cubicBezTo>
                  <a:cubicBezTo>
                    <a:pt x="3924299" y="962660"/>
                    <a:pt x="3921759" y="965200"/>
                    <a:pt x="3920489" y="965200"/>
                  </a:cubicBezTo>
                  <a:cubicBezTo>
                    <a:pt x="3909059" y="962660"/>
                    <a:pt x="3898899" y="969010"/>
                    <a:pt x="3887469" y="965200"/>
                  </a:cubicBezTo>
                  <a:cubicBezTo>
                    <a:pt x="3876039" y="961390"/>
                    <a:pt x="3863339" y="960120"/>
                    <a:pt x="3858259" y="948690"/>
                  </a:cubicBezTo>
                  <a:cubicBezTo>
                    <a:pt x="3853179" y="937260"/>
                    <a:pt x="3849369" y="925830"/>
                    <a:pt x="3849369" y="914400"/>
                  </a:cubicBezTo>
                  <a:cubicBezTo>
                    <a:pt x="3850639" y="900430"/>
                    <a:pt x="3856989" y="885190"/>
                    <a:pt x="3832859" y="887730"/>
                  </a:cubicBezTo>
                  <a:cubicBezTo>
                    <a:pt x="3834129" y="885190"/>
                    <a:pt x="3834129" y="882650"/>
                    <a:pt x="3835399" y="881380"/>
                  </a:cubicBezTo>
                  <a:cubicBezTo>
                    <a:pt x="3761739" y="873760"/>
                    <a:pt x="3688079" y="867410"/>
                    <a:pt x="3615689" y="859790"/>
                  </a:cubicBezTo>
                  <a:cubicBezTo>
                    <a:pt x="3613149" y="850900"/>
                    <a:pt x="3610609" y="840740"/>
                    <a:pt x="3608069" y="826770"/>
                  </a:cubicBezTo>
                  <a:cubicBezTo>
                    <a:pt x="3622039" y="842010"/>
                    <a:pt x="3634739" y="850900"/>
                    <a:pt x="3652519" y="849630"/>
                  </a:cubicBezTo>
                  <a:cubicBezTo>
                    <a:pt x="3653789" y="839470"/>
                    <a:pt x="3652519" y="831850"/>
                    <a:pt x="3642359" y="825500"/>
                  </a:cubicBezTo>
                  <a:cubicBezTo>
                    <a:pt x="3641089" y="824230"/>
                    <a:pt x="3639819" y="819150"/>
                    <a:pt x="3641089" y="816610"/>
                  </a:cubicBezTo>
                  <a:cubicBezTo>
                    <a:pt x="3646169" y="803910"/>
                    <a:pt x="3651249" y="792480"/>
                    <a:pt x="3655059" y="781050"/>
                  </a:cubicBezTo>
                  <a:cubicBezTo>
                    <a:pt x="3660139" y="784860"/>
                    <a:pt x="3663949" y="787400"/>
                    <a:pt x="3669029" y="789940"/>
                  </a:cubicBezTo>
                  <a:lnTo>
                    <a:pt x="3671569" y="787400"/>
                  </a:lnTo>
                  <a:lnTo>
                    <a:pt x="3656329" y="764540"/>
                  </a:lnTo>
                  <a:cubicBezTo>
                    <a:pt x="3666489" y="767080"/>
                    <a:pt x="3675379" y="768350"/>
                    <a:pt x="3686809" y="770890"/>
                  </a:cubicBezTo>
                  <a:cubicBezTo>
                    <a:pt x="3682999" y="763270"/>
                    <a:pt x="3679189" y="758190"/>
                    <a:pt x="3679189" y="758190"/>
                  </a:cubicBezTo>
                  <a:cubicBezTo>
                    <a:pt x="3685539" y="753110"/>
                    <a:pt x="3691889" y="748030"/>
                    <a:pt x="3700779" y="741680"/>
                  </a:cubicBezTo>
                  <a:cubicBezTo>
                    <a:pt x="3700779" y="740410"/>
                    <a:pt x="3702049" y="732790"/>
                    <a:pt x="3705859" y="731520"/>
                  </a:cubicBezTo>
                  <a:cubicBezTo>
                    <a:pt x="3713479" y="727710"/>
                    <a:pt x="3716019" y="734060"/>
                    <a:pt x="3718559" y="740410"/>
                  </a:cubicBezTo>
                  <a:cubicBezTo>
                    <a:pt x="3719829" y="744220"/>
                    <a:pt x="3727449" y="745490"/>
                    <a:pt x="3732529" y="746760"/>
                  </a:cubicBezTo>
                  <a:cubicBezTo>
                    <a:pt x="3737609" y="748030"/>
                    <a:pt x="3743959" y="748030"/>
                    <a:pt x="3750309" y="746760"/>
                  </a:cubicBezTo>
                  <a:cubicBezTo>
                    <a:pt x="3760469" y="746760"/>
                    <a:pt x="3770629" y="745490"/>
                    <a:pt x="3784599" y="744220"/>
                  </a:cubicBezTo>
                  <a:cubicBezTo>
                    <a:pt x="3774440" y="741680"/>
                    <a:pt x="3766819" y="739140"/>
                    <a:pt x="3760469" y="737870"/>
                  </a:cubicBezTo>
                  <a:cubicBezTo>
                    <a:pt x="3760469" y="736600"/>
                    <a:pt x="3760469" y="735330"/>
                    <a:pt x="3759199" y="734060"/>
                  </a:cubicBezTo>
                  <a:cubicBezTo>
                    <a:pt x="3769359" y="731520"/>
                    <a:pt x="3779519" y="728980"/>
                    <a:pt x="3788409" y="726440"/>
                  </a:cubicBezTo>
                  <a:cubicBezTo>
                    <a:pt x="3798569" y="728980"/>
                    <a:pt x="3807459" y="732790"/>
                    <a:pt x="3815079" y="735330"/>
                  </a:cubicBezTo>
                  <a:cubicBezTo>
                    <a:pt x="3817619" y="758190"/>
                    <a:pt x="3832859" y="739140"/>
                    <a:pt x="3841749" y="741680"/>
                  </a:cubicBezTo>
                  <a:cubicBezTo>
                    <a:pt x="3839209" y="736600"/>
                    <a:pt x="3835399" y="731520"/>
                    <a:pt x="3831590" y="725170"/>
                  </a:cubicBezTo>
                  <a:cubicBezTo>
                    <a:pt x="3848099" y="727710"/>
                    <a:pt x="3864610" y="727710"/>
                    <a:pt x="3876040" y="740410"/>
                  </a:cubicBezTo>
                  <a:cubicBezTo>
                    <a:pt x="3877310" y="741680"/>
                    <a:pt x="3882390" y="740410"/>
                    <a:pt x="3884930" y="739140"/>
                  </a:cubicBezTo>
                  <a:cubicBezTo>
                    <a:pt x="3888740" y="740410"/>
                    <a:pt x="3895090" y="742950"/>
                    <a:pt x="3897630" y="741680"/>
                  </a:cubicBezTo>
                  <a:cubicBezTo>
                    <a:pt x="3901440" y="737870"/>
                    <a:pt x="3901440" y="731520"/>
                    <a:pt x="3905250" y="723900"/>
                  </a:cubicBezTo>
                  <a:cubicBezTo>
                    <a:pt x="3914140" y="739140"/>
                    <a:pt x="3923030" y="730250"/>
                    <a:pt x="3931920" y="723900"/>
                  </a:cubicBezTo>
                  <a:cubicBezTo>
                    <a:pt x="3930650" y="727710"/>
                    <a:pt x="3930650" y="730250"/>
                    <a:pt x="3930650" y="730250"/>
                  </a:cubicBezTo>
                  <a:cubicBezTo>
                    <a:pt x="3938270" y="734060"/>
                    <a:pt x="3944620" y="736600"/>
                    <a:pt x="3953510" y="740410"/>
                  </a:cubicBezTo>
                  <a:cubicBezTo>
                    <a:pt x="3959860" y="737870"/>
                    <a:pt x="3967480" y="728980"/>
                    <a:pt x="3978910" y="737870"/>
                  </a:cubicBezTo>
                  <a:cubicBezTo>
                    <a:pt x="3980180" y="739140"/>
                    <a:pt x="3985260" y="736600"/>
                    <a:pt x="3989069" y="736600"/>
                  </a:cubicBezTo>
                  <a:cubicBezTo>
                    <a:pt x="3992879" y="735330"/>
                    <a:pt x="3995419" y="735330"/>
                    <a:pt x="3996690" y="734060"/>
                  </a:cubicBezTo>
                  <a:cubicBezTo>
                    <a:pt x="3999230" y="725170"/>
                    <a:pt x="4000499" y="717550"/>
                    <a:pt x="4004310" y="709930"/>
                  </a:cubicBezTo>
                  <a:cubicBezTo>
                    <a:pt x="4008120" y="702310"/>
                    <a:pt x="4006850" y="694690"/>
                    <a:pt x="3999230" y="692150"/>
                  </a:cubicBezTo>
                  <a:cubicBezTo>
                    <a:pt x="3996690" y="690880"/>
                    <a:pt x="3994150" y="690880"/>
                    <a:pt x="3992880" y="689610"/>
                  </a:cubicBezTo>
                  <a:cubicBezTo>
                    <a:pt x="4004310" y="678180"/>
                    <a:pt x="4014470" y="670560"/>
                    <a:pt x="4030980" y="675640"/>
                  </a:cubicBezTo>
                  <a:cubicBezTo>
                    <a:pt x="4034790" y="676910"/>
                    <a:pt x="4039870" y="671830"/>
                    <a:pt x="4046220" y="668020"/>
                  </a:cubicBezTo>
                  <a:cubicBezTo>
                    <a:pt x="4042410" y="664210"/>
                    <a:pt x="4039870" y="662940"/>
                    <a:pt x="4037330" y="661670"/>
                  </a:cubicBezTo>
                  <a:cubicBezTo>
                    <a:pt x="4047490" y="640080"/>
                    <a:pt x="4064000" y="654050"/>
                    <a:pt x="4079240" y="654050"/>
                  </a:cubicBezTo>
                  <a:cubicBezTo>
                    <a:pt x="4074160" y="650240"/>
                    <a:pt x="4071619" y="646430"/>
                    <a:pt x="4069080" y="645160"/>
                  </a:cubicBezTo>
                  <a:cubicBezTo>
                    <a:pt x="4076700" y="641350"/>
                    <a:pt x="4084320" y="638810"/>
                    <a:pt x="4090670" y="635000"/>
                  </a:cubicBezTo>
                  <a:cubicBezTo>
                    <a:pt x="4091940" y="629920"/>
                    <a:pt x="4090670" y="624840"/>
                    <a:pt x="4091940" y="622300"/>
                  </a:cubicBezTo>
                  <a:cubicBezTo>
                    <a:pt x="4098290" y="612140"/>
                    <a:pt x="4094480" y="604520"/>
                    <a:pt x="4084320" y="599440"/>
                  </a:cubicBezTo>
                  <a:cubicBezTo>
                    <a:pt x="4080510" y="596900"/>
                    <a:pt x="4076700" y="591820"/>
                    <a:pt x="4074160" y="588010"/>
                  </a:cubicBezTo>
                  <a:cubicBezTo>
                    <a:pt x="4077970" y="588010"/>
                    <a:pt x="4083050" y="586740"/>
                    <a:pt x="4088130" y="586740"/>
                  </a:cubicBezTo>
                  <a:lnTo>
                    <a:pt x="4088130" y="571500"/>
                  </a:lnTo>
                  <a:cubicBezTo>
                    <a:pt x="4090670" y="571500"/>
                    <a:pt x="4093210" y="571500"/>
                    <a:pt x="4095750" y="572770"/>
                  </a:cubicBezTo>
                  <a:cubicBezTo>
                    <a:pt x="4097020" y="557530"/>
                    <a:pt x="4098290" y="542290"/>
                    <a:pt x="4100830" y="525780"/>
                  </a:cubicBezTo>
                  <a:cubicBezTo>
                    <a:pt x="4086860" y="518160"/>
                    <a:pt x="4094480" y="509270"/>
                    <a:pt x="4102100" y="497840"/>
                  </a:cubicBezTo>
                  <a:cubicBezTo>
                    <a:pt x="4102100" y="497840"/>
                    <a:pt x="4099560" y="496570"/>
                    <a:pt x="4097020" y="496570"/>
                  </a:cubicBezTo>
                  <a:cubicBezTo>
                    <a:pt x="4098290" y="491490"/>
                    <a:pt x="4100830" y="486410"/>
                    <a:pt x="4102100" y="481330"/>
                  </a:cubicBezTo>
                  <a:cubicBezTo>
                    <a:pt x="4104640" y="471170"/>
                    <a:pt x="4100830" y="469900"/>
                    <a:pt x="4089400" y="474980"/>
                  </a:cubicBezTo>
                  <a:cubicBezTo>
                    <a:pt x="4088130" y="472440"/>
                    <a:pt x="4086860" y="468630"/>
                    <a:pt x="4084320" y="466090"/>
                  </a:cubicBezTo>
                  <a:cubicBezTo>
                    <a:pt x="4083050" y="467360"/>
                    <a:pt x="4083050" y="468630"/>
                    <a:pt x="4081780" y="469900"/>
                  </a:cubicBezTo>
                  <a:cubicBezTo>
                    <a:pt x="4076700" y="468630"/>
                    <a:pt x="4072890" y="466090"/>
                    <a:pt x="4067810" y="464820"/>
                  </a:cubicBezTo>
                  <a:cubicBezTo>
                    <a:pt x="4042410" y="454660"/>
                    <a:pt x="4015740" y="457200"/>
                    <a:pt x="3990340" y="455930"/>
                  </a:cubicBezTo>
                  <a:cubicBezTo>
                    <a:pt x="3986530" y="455930"/>
                    <a:pt x="3981450" y="459740"/>
                    <a:pt x="3977640" y="459740"/>
                  </a:cubicBezTo>
                  <a:cubicBezTo>
                    <a:pt x="3962400" y="458470"/>
                    <a:pt x="3948430" y="453390"/>
                    <a:pt x="3934460" y="452120"/>
                  </a:cubicBezTo>
                  <a:cubicBezTo>
                    <a:pt x="3915410" y="450850"/>
                    <a:pt x="3896360" y="450850"/>
                    <a:pt x="3877310" y="450850"/>
                  </a:cubicBezTo>
                  <a:cubicBezTo>
                    <a:pt x="3863340" y="450850"/>
                    <a:pt x="3860800" y="443230"/>
                    <a:pt x="3862070" y="433070"/>
                  </a:cubicBezTo>
                  <a:cubicBezTo>
                    <a:pt x="3867150" y="429260"/>
                    <a:pt x="3872230" y="421640"/>
                    <a:pt x="3872230" y="420370"/>
                  </a:cubicBezTo>
                  <a:cubicBezTo>
                    <a:pt x="3855720" y="407670"/>
                    <a:pt x="3870960" y="398780"/>
                    <a:pt x="3874770" y="388620"/>
                  </a:cubicBezTo>
                  <a:cubicBezTo>
                    <a:pt x="3873500" y="363220"/>
                    <a:pt x="3872230" y="337820"/>
                    <a:pt x="3870960" y="311150"/>
                  </a:cubicBezTo>
                  <a:cubicBezTo>
                    <a:pt x="3873500" y="309880"/>
                    <a:pt x="3878580" y="308610"/>
                    <a:pt x="3882390" y="307340"/>
                  </a:cubicBezTo>
                  <a:cubicBezTo>
                    <a:pt x="3881120" y="303530"/>
                    <a:pt x="3878580" y="299720"/>
                    <a:pt x="3878580" y="295910"/>
                  </a:cubicBezTo>
                  <a:cubicBezTo>
                    <a:pt x="3882390" y="280670"/>
                    <a:pt x="3883660" y="265430"/>
                    <a:pt x="3867150" y="254000"/>
                  </a:cubicBezTo>
                  <a:cubicBezTo>
                    <a:pt x="3874770" y="248920"/>
                    <a:pt x="3881120" y="245110"/>
                    <a:pt x="3888740" y="240030"/>
                  </a:cubicBezTo>
                  <a:cubicBezTo>
                    <a:pt x="3887470" y="238760"/>
                    <a:pt x="3886200" y="236220"/>
                    <a:pt x="3886200" y="234950"/>
                  </a:cubicBezTo>
                  <a:cubicBezTo>
                    <a:pt x="3886200" y="233680"/>
                    <a:pt x="3884930" y="233680"/>
                    <a:pt x="3883660" y="233680"/>
                  </a:cubicBezTo>
                  <a:cubicBezTo>
                    <a:pt x="3870960" y="233680"/>
                    <a:pt x="3865880" y="231140"/>
                    <a:pt x="3864610" y="218440"/>
                  </a:cubicBezTo>
                  <a:cubicBezTo>
                    <a:pt x="3864610" y="215900"/>
                    <a:pt x="3864610" y="212090"/>
                    <a:pt x="3867150" y="209550"/>
                  </a:cubicBezTo>
                  <a:cubicBezTo>
                    <a:pt x="3872230" y="205740"/>
                    <a:pt x="3877310" y="201930"/>
                    <a:pt x="3883660" y="199390"/>
                  </a:cubicBezTo>
                  <a:cubicBezTo>
                    <a:pt x="3886200" y="198120"/>
                    <a:pt x="3891280" y="199390"/>
                    <a:pt x="3893820" y="200660"/>
                  </a:cubicBezTo>
                  <a:cubicBezTo>
                    <a:pt x="3907790" y="208280"/>
                    <a:pt x="3909060" y="208280"/>
                    <a:pt x="3911600" y="191770"/>
                  </a:cubicBezTo>
                  <a:cubicBezTo>
                    <a:pt x="3914140" y="193040"/>
                    <a:pt x="3916680" y="194310"/>
                    <a:pt x="3920490" y="195580"/>
                  </a:cubicBezTo>
                  <a:cubicBezTo>
                    <a:pt x="3919220" y="190500"/>
                    <a:pt x="3919220" y="186690"/>
                    <a:pt x="3916680" y="182880"/>
                  </a:cubicBezTo>
                  <a:cubicBezTo>
                    <a:pt x="3916680" y="181610"/>
                    <a:pt x="3914140" y="180340"/>
                    <a:pt x="3911600" y="179070"/>
                  </a:cubicBezTo>
                  <a:cubicBezTo>
                    <a:pt x="3914140" y="177800"/>
                    <a:pt x="3916680" y="175260"/>
                    <a:pt x="3919220" y="176530"/>
                  </a:cubicBezTo>
                  <a:cubicBezTo>
                    <a:pt x="3931920" y="180340"/>
                    <a:pt x="3939540" y="171450"/>
                    <a:pt x="3948430" y="166370"/>
                  </a:cubicBezTo>
                  <a:cubicBezTo>
                    <a:pt x="3940810" y="156210"/>
                    <a:pt x="3933190" y="147320"/>
                    <a:pt x="3926840" y="137160"/>
                  </a:cubicBezTo>
                  <a:cubicBezTo>
                    <a:pt x="3937000" y="132080"/>
                    <a:pt x="3944620" y="129540"/>
                    <a:pt x="3952240" y="125730"/>
                  </a:cubicBezTo>
                  <a:cubicBezTo>
                    <a:pt x="3935730" y="97790"/>
                    <a:pt x="3935730" y="97790"/>
                    <a:pt x="3947160" y="86360"/>
                  </a:cubicBezTo>
                  <a:cubicBezTo>
                    <a:pt x="3947160" y="85090"/>
                    <a:pt x="3945890" y="83820"/>
                    <a:pt x="3945890" y="82550"/>
                  </a:cubicBezTo>
                  <a:cubicBezTo>
                    <a:pt x="3942080" y="83820"/>
                    <a:pt x="3937000" y="85090"/>
                    <a:pt x="3933190" y="87630"/>
                  </a:cubicBezTo>
                  <a:lnTo>
                    <a:pt x="3931920" y="86360"/>
                  </a:lnTo>
                  <a:cubicBezTo>
                    <a:pt x="3937000" y="81280"/>
                    <a:pt x="3942080" y="77470"/>
                    <a:pt x="3947160" y="72390"/>
                  </a:cubicBezTo>
                  <a:cubicBezTo>
                    <a:pt x="3947160" y="68580"/>
                    <a:pt x="3949700" y="59690"/>
                    <a:pt x="3947160" y="57150"/>
                  </a:cubicBezTo>
                  <a:cubicBezTo>
                    <a:pt x="3937000" y="48260"/>
                    <a:pt x="3948430" y="39370"/>
                    <a:pt x="3945890" y="30480"/>
                  </a:cubicBezTo>
                  <a:cubicBezTo>
                    <a:pt x="3944620" y="27940"/>
                    <a:pt x="3945890" y="21590"/>
                    <a:pt x="3944620" y="21590"/>
                  </a:cubicBezTo>
                  <a:cubicBezTo>
                    <a:pt x="3937000" y="17780"/>
                    <a:pt x="3928110" y="11430"/>
                    <a:pt x="3919220" y="11430"/>
                  </a:cubicBezTo>
                  <a:cubicBezTo>
                    <a:pt x="3898900" y="10160"/>
                    <a:pt x="3878580" y="12700"/>
                    <a:pt x="3858260" y="12700"/>
                  </a:cubicBezTo>
                  <a:lnTo>
                    <a:pt x="3793490" y="12700"/>
                  </a:lnTo>
                  <a:cubicBezTo>
                    <a:pt x="3778250" y="12700"/>
                    <a:pt x="3765550" y="8890"/>
                    <a:pt x="3750310" y="5080"/>
                  </a:cubicBezTo>
                  <a:cubicBezTo>
                    <a:pt x="3732530" y="0"/>
                    <a:pt x="3713480" y="3810"/>
                    <a:pt x="3694430" y="5080"/>
                  </a:cubicBezTo>
                  <a:cubicBezTo>
                    <a:pt x="3653790" y="6350"/>
                    <a:pt x="3613150" y="6350"/>
                    <a:pt x="3572510" y="7620"/>
                  </a:cubicBezTo>
                  <a:cubicBezTo>
                    <a:pt x="3553460" y="7620"/>
                    <a:pt x="3533140" y="10160"/>
                    <a:pt x="3514090" y="11430"/>
                  </a:cubicBezTo>
                  <a:cubicBezTo>
                    <a:pt x="3489960" y="12700"/>
                    <a:pt x="3465830" y="11430"/>
                    <a:pt x="3441700" y="12700"/>
                  </a:cubicBezTo>
                  <a:cubicBezTo>
                    <a:pt x="3416300" y="13970"/>
                    <a:pt x="3390900" y="16510"/>
                    <a:pt x="3365500" y="17780"/>
                  </a:cubicBezTo>
                  <a:cubicBezTo>
                    <a:pt x="3335020" y="19050"/>
                    <a:pt x="3304540" y="19050"/>
                    <a:pt x="3274060" y="20320"/>
                  </a:cubicBezTo>
                  <a:lnTo>
                    <a:pt x="3178810" y="24130"/>
                  </a:lnTo>
                  <a:cubicBezTo>
                    <a:pt x="3149600" y="25400"/>
                    <a:pt x="3121660" y="25400"/>
                    <a:pt x="3092450" y="25400"/>
                  </a:cubicBezTo>
                  <a:cubicBezTo>
                    <a:pt x="3070860" y="25400"/>
                    <a:pt x="3048000" y="26670"/>
                    <a:pt x="3026410" y="27940"/>
                  </a:cubicBezTo>
                  <a:lnTo>
                    <a:pt x="2961640" y="31750"/>
                  </a:lnTo>
                  <a:cubicBezTo>
                    <a:pt x="2946400" y="33020"/>
                    <a:pt x="2931160" y="33020"/>
                    <a:pt x="2914650" y="34290"/>
                  </a:cubicBezTo>
                  <a:cubicBezTo>
                    <a:pt x="2889250" y="35560"/>
                    <a:pt x="2863850" y="35560"/>
                    <a:pt x="2838450" y="36830"/>
                  </a:cubicBezTo>
                  <a:cubicBezTo>
                    <a:pt x="2809240" y="38100"/>
                    <a:pt x="2781300" y="40640"/>
                    <a:pt x="2753360" y="41910"/>
                  </a:cubicBezTo>
                  <a:cubicBezTo>
                    <a:pt x="2724150" y="44450"/>
                    <a:pt x="2696210" y="46990"/>
                    <a:pt x="2667000" y="49530"/>
                  </a:cubicBezTo>
                  <a:cubicBezTo>
                    <a:pt x="2655570" y="50800"/>
                    <a:pt x="2644140" y="50800"/>
                    <a:pt x="2631440" y="52070"/>
                  </a:cubicBezTo>
                  <a:lnTo>
                    <a:pt x="2594610" y="52070"/>
                  </a:lnTo>
                  <a:cubicBezTo>
                    <a:pt x="2552700" y="54610"/>
                    <a:pt x="2512060" y="58420"/>
                    <a:pt x="2470150" y="60960"/>
                  </a:cubicBezTo>
                  <a:cubicBezTo>
                    <a:pt x="2444750" y="62230"/>
                    <a:pt x="2418080" y="63500"/>
                    <a:pt x="2392680" y="66040"/>
                  </a:cubicBezTo>
                  <a:cubicBezTo>
                    <a:pt x="2377440" y="67310"/>
                    <a:pt x="2360930" y="69850"/>
                    <a:pt x="2345690" y="71120"/>
                  </a:cubicBezTo>
                  <a:lnTo>
                    <a:pt x="2242819" y="78740"/>
                  </a:lnTo>
                  <a:cubicBezTo>
                    <a:pt x="2221230" y="80010"/>
                    <a:pt x="2200909" y="85090"/>
                    <a:pt x="2180590" y="86360"/>
                  </a:cubicBezTo>
                  <a:cubicBezTo>
                    <a:pt x="2148840" y="88900"/>
                    <a:pt x="2115819" y="90170"/>
                    <a:pt x="2084069" y="92710"/>
                  </a:cubicBezTo>
                  <a:cubicBezTo>
                    <a:pt x="2076449" y="92710"/>
                    <a:pt x="2067559" y="93980"/>
                    <a:pt x="2059940" y="93980"/>
                  </a:cubicBezTo>
                  <a:cubicBezTo>
                    <a:pt x="2032000" y="96520"/>
                    <a:pt x="2005330" y="99060"/>
                    <a:pt x="1977390" y="101600"/>
                  </a:cubicBezTo>
                  <a:cubicBezTo>
                    <a:pt x="1962150" y="102870"/>
                    <a:pt x="1945640" y="105410"/>
                    <a:pt x="1930400" y="106680"/>
                  </a:cubicBezTo>
                  <a:cubicBezTo>
                    <a:pt x="1911350" y="107950"/>
                    <a:pt x="1892300" y="109220"/>
                    <a:pt x="1874520" y="110490"/>
                  </a:cubicBezTo>
                  <a:cubicBezTo>
                    <a:pt x="1838960" y="114300"/>
                    <a:pt x="1802130" y="118110"/>
                    <a:pt x="1766570" y="121920"/>
                  </a:cubicBezTo>
                  <a:cubicBezTo>
                    <a:pt x="1760220" y="123190"/>
                    <a:pt x="1755140" y="127000"/>
                    <a:pt x="1748790" y="127000"/>
                  </a:cubicBezTo>
                  <a:cubicBezTo>
                    <a:pt x="1719580" y="129540"/>
                    <a:pt x="1690370" y="129540"/>
                    <a:pt x="1662430" y="133350"/>
                  </a:cubicBezTo>
                  <a:cubicBezTo>
                    <a:pt x="1647190" y="135890"/>
                    <a:pt x="1630680" y="129540"/>
                    <a:pt x="1616710" y="142240"/>
                  </a:cubicBezTo>
                  <a:cubicBezTo>
                    <a:pt x="1611630" y="146050"/>
                    <a:pt x="1597660" y="139700"/>
                    <a:pt x="1588770" y="140970"/>
                  </a:cubicBezTo>
                  <a:cubicBezTo>
                    <a:pt x="1553210" y="144780"/>
                    <a:pt x="1517650" y="149860"/>
                    <a:pt x="1483360" y="153670"/>
                  </a:cubicBezTo>
                  <a:cubicBezTo>
                    <a:pt x="1455420" y="157480"/>
                    <a:pt x="1428750" y="160020"/>
                    <a:pt x="1400810" y="163830"/>
                  </a:cubicBezTo>
                  <a:cubicBezTo>
                    <a:pt x="1390650" y="165100"/>
                    <a:pt x="1380490" y="168910"/>
                    <a:pt x="1371600" y="170180"/>
                  </a:cubicBezTo>
                  <a:cubicBezTo>
                    <a:pt x="1346200" y="172720"/>
                    <a:pt x="1320800" y="175260"/>
                    <a:pt x="1296670" y="177800"/>
                  </a:cubicBezTo>
                  <a:cubicBezTo>
                    <a:pt x="1296670" y="182880"/>
                    <a:pt x="1296670" y="185420"/>
                    <a:pt x="1295400" y="187960"/>
                  </a:cubicBezTo>
                  <a:cubicBezTo>
                    <a:pt x="1292860" y="185420"/>
                    <a:pt x="1290320" y="181610"/>
                    <a:pt x="1287780" y="176530"/>
                  </a:cubicBezTo>
                  <a:cubicBezTo>
                    <a:pt x="1282700" y="190500"/>
                    <a:pt x="1272540" y="181610"/>
                    <a:pt x="1264920" y="182880"/>
                  </a:cubicBezTo>
                  <a:cubicBezTo>
                    <a:pt x="1250950" y="185420"/>
                    <a:pt x="1235710" y="189230"/>
                    <a:pt x="1221740" y="190500"/>
                  </a:cubicBezTo>
                  <a:cubicBezTo>
                    <a:pt x="1196340" y="194310"/>
                    <a:pt x="1170940" y="196850"/>
                    <a:pt x="1145540" y="199390"/>
                  </a:cubicBezTo>
                  <a:cubicBezTo>
                    <a:pt x="1123950" y="201930"/>
                    <a:pt x="1102360" y="207010"/>
                    <a:pt x="1080770" y="210820"/>
                  </a:cubicBezTo>
                  <a:cubicBezTo>
                    <a:pt x="1043940" y="217170"/>
                    <a:pt x="1005840" y="220980"/>
                    <a:pt x="969010" y="227330"/>
                  </a:cubicBezTo>
                  <a:cubicBezTo>
                    <a:pt x="943610" y="231140"/>
                    <a:pt x="918210" y="237490"/>
                    <a:pt x="891540" y="241300"/>
                  </a:cubicBezTo>
                  <a:cubicBezTo>
                    <a:pt x="864870" y="246380"/>
                    <a:pt x="836930" y="250190"/>
                    <a:pt x="810260" y="255270"/>
                  </a:cubicBezTo>
                  <a:cubicBezTo>
                    <a:pt x="791210" y="259080"/>
                    <a:pt x="772160" y="264160"/>
                    <a:pt x="753110" y="267970"/>
                  </a:cubicBezTo>
                  <a:cubicBezTo>
                    <a:pt x="715010" y="274320"/>
                    <a:pt x="675640" y="280670"/>
                    <a:pt x="637540" y="287020"/>
                  </a:cubicBezTo>
                  <a:cubicBezTo>
                    <a:pt x="623570" y="289560"/>
                    <a:pt x="610870" y="294640"/>
                    <a:pt x="596900" y="297180"/>
                  </a:cubicBezTo>
                  <a:cubicBezTo>
                    <a:pt x="572770" y="302260"/>
                    <a:pt x="548640" y="304800"/>
                    <a:pt x="524510" y="309880"/>
                  </a:cubicBezTo>
                  <a:cubicBezTo>
                    <a:pt x="506730" y="313690"/>
                    <a:pt x="490220" y="320040"/>
                    <a:pt x="473710" y="322580"/>
                  </a:cubicBezTo>
                  <a:cubicBezTo>
                    <a:pt x="438150" y="330200"/>
                    <a:pt x="402590" y="335280"/>
                    <a:pt x="367030" y="341630"/>
                  </a:cubicBezTo>
                  <a:cubicBezTo>
                    <a:pt x="351790" y="344170"/>
                    <a:pt x="336550" y="349250"/>
                    <a:pt x="321310" y="353060"/>
                  </a:cubicBezTo>
                  <a:cubicBezTo>
                    <a:pt x="297180" y="359410"/>
                    <a:pt x="271780" y="364490"/>
                    <a:pt x="247650" y="370840"/>
                  </a:cubicBezTo>
                  <a:cubicBezTo>
                    <a:pt x="241300" y="372110"/>
                    <a:pt x="234950" y="375920"/>
                    <a:pt x="227330" y="377190"/>
                  </a:cubicBezTo>
                  <a:cubicBezTo>
                    <a:pt x="219710" y="378460"/>
                    <a:pt x="212090" y="378460"/>
                    <a:pt x="204470" y="379730"/>
                  </a:cubicBezTo>
                  <a:cubicBezTo>
                    <a:pt x="189230" y="383540"/>
                    <a:pt x="173990" y="387350"/>
                    <a:pt x="160020" y="391160"/>
                  </a:cubicBezTo>
                  <a:cubicBezTo>
                    <a:pt x="129540" y="398780"/>
                    <a:pt x="114300" y="401320"/>
                    <a:pt x="100330" y="408940"/>
                  </a:cubicBezTo>
                  <a:cubicBezTo>
                    <a:pt x="87630" y="415290"/>
                    <a:pt x="69850" y="414020"/>
                    <a:pt x="64770" y="434340"/>
                  </a:cubicBezTo>
                  <a:cubicBezTo>
                    <a:pt x="62230" y="440690"/>
                    <a:pt x="55880" y="444500"/>
                    <a:pt x="67310" y="447040"/>
                  </a:cubicBezTo>
                  <a:cubicBezTo>
                    <a:pt x="68580" y="447040"/>
                    <a:pt x="71120" y="450850"/>
                    <a:pt x="69850" y="452120"/>
                  </a:cubicBezTo>
                  <a:cubicBezTo>
                    <a:pt x="67310" y="459740"/>
                    <a:pt x="64770" y="467360"/>
                    <a:pt x="62230" y="477520"/>
                  </a:cubicBezTo>
                  <a:cubicBezTo>
                    <a:pt x="62230" y="477520"/>
                    <a:pt x="64770" y="478790"/>
                    <a:pt x="67310" y="481330"/>
                  </a:cubicBezTo>
                  <a:cubicBezTo>
                    <a:pt x="59690" y="488950"/>
                    <a:pt x="59690" y="516890"/>
                    <a:pt x="64770" y="525780"/>
                  </a:cubicBezTo>
                  <a:cubicBezTo>
                    <a:pt x="67310" y="530860"/>
                    <a:pt x="68580" y="537210"/>
                    <a:pt x="69850" y="543560"/>
                  </a:cubicBezTo>
                  <a:cubicBezTo>
                    <a:pt x="54610" y="547370"/>
                    <a:pt x="72390" y="556260"/>
                    <a:pt x="67310" y="561340"/>
                  </a:cubicBezTo>
                  <a:cubicBezTo>
                    <a:pt x="69850" y="561340"/>
                    <a:pt x="72390" y="561340"/>
                    <a:pt x="76200" y="562610"/>
                  </a:cubicBezTo>
                  <a:cubicBezTo>
                    <a:pt x="73660" y="566420"/>
                    <a:pt x="71120" y="568960"/>
                    <a:pt x="69850" y="570230"/>
                  </a:cubicBezTo>
                  <a:cubicBezTo>
                    <a:pt x="72390" y="572770"/>
                    <a:pt x="76200" y="574040"/>
                    <a:pt x="78740" y="576580"/>
                  </a:cubicBezTo>
                  <a:cubicBezTo>
                    <a:pt x="64770" y="595630"/>
                    <a:pt x="64770" y="604520"/>
                    <a:pt x="81280" y="621030"/>
                  </a:cubicBezTo>
                  <a:cubicBezTo>
                    <a:pt x="82550" y="622300"/>
                    <a:pt x="85090" y="624840"/>
                    <a:pt x="85090" y="626110"/>
                  </a:cubicBezTo>
                  <a:cubicBezTo>
                    <a:pt x="81280" y="640080"/>
                    <a:pt x="82550" y="652780"/>
                    <a:pt x="91440" y="664210"/>
                  </a:cubicBezTo>
                  <a:cubicBezTo>
                    <a:pt x="91440" y="664210"/>
                    <a:pt x="90170" y="668020"/>
                    <a:pt x="87630" y="670560"/>
                  </a:cubicBezTo>
                  <a:cubicBezTo>
                    <a:pt x="91440" y="669290"/>
                    <a:pt x="93980" y="668020"/>
                    <a:pt x="96520" y="668020"/>
                  </a:cubicBezTo>
                  <a:lnTo>
                    <a:pt x="92710" y="690880"/>
                  </a:lnTo>
                  <a:lnTo>
                    <a:pt x="106680" y="690880"/>
                  </a:lnTo>
                  <a:cubicBezTo>
                    <a:pt x="110490" y="695960"/>
                    <a:pt x="114300" y="699770"/>
                    <a:pt x="114300" y="701040"/>
                  </a:cubicBezTo>
                  <a:cubicBezTo>
                    <a:pt x="118110" y="697230"/>
                    <a:pt x="120650" y="695960"/>
                    <a:pt x="121920" y="694690"/>
                  </a:cubicBezTo>
                  <a:cubicBezTo>
                    <a:pt x="128270" y="704850"/>
                    <a:pt x="133350" y="712470"/>
                    <a:pt x="137160" y="720090"/>
                  </a:cubicBezTo>
                  <a:cubicBezTo>
                    <a:pt x="135890" y="728980"/>
                    <a:pt x="133350" y="736600"/>
                    <a:pt x="132080" y="741680"/>
                  </a:cubicBezTo>
                  <a:cubicBezTo>
                    <a:pt x="125730" y="741680"/>
                    <a:pt x="119380" y="740410"/>
                    <a:pt x="115570" y="742950"/>
                  </a:cubicBezTo>
                  <a:cubicBezTo>
                    <a:pt x="111760" y="745490"/>
                    <a:pt x="111760" y="751840"/>
                    <a:pt x="109220" y="755650"/>
                  </a:cubicBezTo>
                  <a:cubicBezTo>
                    <a:pt x="109220" y="756920"/>
                    <a:pt x="118110" y="773430"/>
                    <a:pt x="116840" y="774700"/>
                  </a:cubicBezTo>
                  <a:cubicBezTo>
                    <a:pt x="115570" y="783590"/>
                    <a:pt x="113030" y="792480"/>
                    <a:pt x="111760" y="802640"/>
                  </a:cubicBezTo>
                  <a:cubicBezTo>
                    <a:pt x="116840" y="806450"/>
                    <a:pt x="123190" y="811530"/>
                    <a:pt x="128270" y="815340"/>
                  </a:cubicBezTo>
                  <a:cubicBezTo>
                    <a:pt x="119380" y="820420"/>
                    <a:pt x="113030" y="825500"/>
                    <a:pt x="106680" y="829310"/>
                  </a:cubicBezTo>
                  <a:cubicBezTo>
                    <a:pt x="109220" y="830580"/>
                    <a:pt x="110490" y="831850"/>
                    <a:pt x="113030" y="833120"/>
                  </a:cubicBezTo>
                  <a:cubicBezTo>
                    <a:pt x="114300" y="838200"/>
                    <a:pt x="116840" y="843280"/>
                    <a:pt x="116840" y="848360"/>
                  </a:cubicBezTo>
                  <a:cubicBezTo>
                    <a:pt x="116840" y="853440"/>
                    <a:pt x="113030" y="862330"/>
                    <a:pt x="115570" y="863600"/>
                  </a:cubicBezTo>
                  <a:cubicBezTo>
                    <a:pt x="127000" y="869950"/>
                    <a:pt x="120650" y="889000"/>
                    <a:pt x="135890" y="891540"/>
                  </a:cubicBezTo>
                  <a:cubicBezTo>
                    <a:pt x="137160" y="891540"/>
                    <a:pt x="137160" y="894080"/>
                    <a:pt x="139700" y="896620"/>
                  </a:cubicBezTo>
                  <a:cubicBezTo>
                    <a:pt x="135890" y="896620"/>
                    <a:pt x="133350" y="896620"/>
                    <a:pt x="128270" y="897890"/>
                  </a:cubicBezTo>
                  <a:cubicBezTo>
                    <a:pt x="142240" y="908050"/>
                    <a:pt x="138430" y="916940"/>
                    <a:pt x="133350" y="924560"/>
                  </a:cubicBezTo>
                  <a:cubicBezTo>
                    <a:pt x="128270" y="925830"/>
                    <a:pt x="124460" y="927100"/>
                    <a:pt x="120650" y="928370"/>
                  </a:cubicBezTo>
                  <a:cubicBezTo>
                    <a:pt x="121920" y="930910"/>
                    <a:pt x="121920" y="932180"/>
                    <a:pt x="123190" y="934720"/>
                  </a:cubicBezTo>
                  <a:cubicBezTo>
                    <a:pt x="124460" y="935990"/>
                    <a:pt x="130810" y="952500"/>
                    <a:pt x="130810" y="955040"/>
                  </a:cubicBezTo>
                  <a:cubicBezTo>
                    <a:pt x="128270" y="961390"/>
                    <a:pt x="127000" y="967740"/>
                    <a:pt x="125730" y="974090"/>
                  </a:cubicBezTo>
                  <a:cubicBezTo>
                    <a:pt x="133350" y="974090"/>
                    <a:pt x="139700" y="975360"/>
                    <a:pt x="142240" y="975360"/>
                  </a:cubicBezTo>
                  <a:cubicBezTo>
                    <a:pt x="139700" y="976630"/>
                    <a:pt x="135890" y="979170"/>
                    <a:pt x="133350" y="980440"/>
                  </a:cubicBezTo>
                  <a:cubicBezTo>
                    <a:pt x="134620" y="982980"/>
                    <a:pt x="135890" y="985520"/>
                    <a:pt x="138430" y="986790"/>
                  </a:cubicBezTo>
                  <a:cubicBezTo>
                    <a:pt x="148590" y="985520"/>
                    <a:pt x="158750" y="984250"/>
                    <a:pt x="170180" y="982980"/>
                  </a:cubicBezTo>
                  <a:cubicBezTo>
                    <a:pt x="168910" y="989330"/>
                    <a:pt x="167640" y="994410"/>
                    <a:pt x="165100" y="999490"/>
                  </a:cubicBezTo>
                  <a:cubicBezTo>
                    <a:pt x="171450" y="999490"/>
                    <a:pt x="179070" y="1000760"/>
                    <a:pt x="185420" y="1000760"/>
                  </a:cubicBezTo>
                  <a:lnTo>
                    <a:pt x="185420" y="1007110"/>
                  </a:lnTo>
                  <a:cubicBezTo>
                    <a:pt x="176530" y="1008380"/>
                    <a:pt x="167640" y="1010920"/>
                    <a:pt x="160020" y="1012190"/>
                  </a:cubicBezTo>
                  <a:cubicBezTo>
                    <a:pt x="191770" y="1027430"/>
                    <a:pt x="220980" y="1013460"/>
                    <a:pt x="255270" y="1008380"/>
                  </a:cubicBezTo>
                  <a:cubicBezTo>
                    <a:pt x="261620" y="1014730"/>
                    <a:pt x="267970" y="1009650"/>
                    <a:pt x="273050" y="999490"/>
                  </a:cubicBezTo>
                  <a:cubicBezTo>
                    <a:pt x="279400" y="1008380"/>
                    <a:pt x="284480" y="1005840"/>
                    <a:pt x="297180" y="988060"/>
                  </a:cubicBezTo>
                  <a:cubicBezTo>
                    <a:pt x="298450" y="988060"/>
                    <a:pt x="299720" y="989330"/>
                    <a:pt x="300990" y="989330"/>
                  </a:cubicBezTo>
                  <a:cubicBezTo>
                    <a:pt x="299720" y="994410"/>
                    <a:pt x="297180" y="998220"/>
                    <a:pt x="295910" y="1003300"/>
                  </a:cubicBezTo>
                  <a:cubicBezTo>
                    <a:pt x="303530" y="1000760"/>
                    <a:pt x="309880" y="999490"/>
                    <a:pt x="317500" y="996950"/>
                  </a:cubicBezTo>
                  <a:lnTo>
                    <a:pt x="344170" y="993140"/>
                  </a:lnTo>
                  <a:cubicBezTo>
                    <a:pt x="358140" y="990600"/>
                    <a:pt x="372110" y="989330"/>
                    <a:pt x="384810" y="986790"/>
                  </a:cubicBezTo>
                  <a:cubicBezTo>
                    <a:pt x="389890" y="985520"/>
                    <a:pt x="394970" y="981710"/>
                    <a:pt x="400050" y="980440"/>
                  </a:cubicBezTo>
                  <a:cubicBezTo>
                    <a:pt x="405130" y="979170"/>
                    <a:pt x="412750" y="975360"/>
                    <a:pt x="415290" y="977900"/>
                  </a:cubicBezTo>
                  <a:cubicBezTo>
                    <a:pt x="425450" y="986790"/>
                    <a:pt x="434340" y="996950"/>
                    <a:pt x="444500" y="1005840"/>
                  </a:cubicBezTo>
                  <a:cubicBezTo>
                    <a:pt x="445770" y="1003300"/>
                    <a:pt x="447040" y="999490"/>
                    <a:pt x="447040" y="999490"/>
                  </a:cubicBezTo>
                  <a:cubicBezTo>
                    <a:pt x="455930" y="1002030"/>
                    <a:pt x="462280" y="1003300"/>
                    <a:pt x="471170" y="1005840"/>
                  </a:cubicBezTo>
                  <a:cubicBezTo>
                    <a:pt x="472440" y="1009650"/>
                    <a:pt x="474980" y="1014730"/>
                    <a:pt x="474980" y="1017270"/>
                  </a:cubicBezTo>
                  <a:cubicBezTo>
                    <a:pt x="488950" y="1018540"/>
                    <a:pt x="500380" y="1019810"/>
                    <a:pt x="510540" y="1021080"/>
                  </a:cubicBezTo>
                  <a:cubicBezTo>
                    <a:pt x="510540" y="1022350"/>
                    <a:pt x="511810" y="1023620"/>
                    <a:pt x="511810" y="1024890"/>
                  </a:cubicBezTo>
                  <a:lnTo>
                    <a:pt x="488950" y="1032510"/>
                  </a:lnTo>
                  <a:cubicBezTo>
                    <a:pt x="487680" y="1028700"/>
                    <a:pt x="486410" y="1027430"/>
                    <a:pt x="483870" y="1021080"/>
                  </a:cubicBezTo>
                  <a:cubicBezTo>
                    <a:pt x="485140" y="1035050"/>
                    <a:pt x="486410" y="1043940"/>
                    <a:pt x="486410" y="1055370"/>
                  </a:cubicBezTo>
                  <a:cubicBezTo>
                    <a:pt x="497840" y="1046480"/>
                    <a:pt x="513080" y="1056640"/>
                    <a:pt x="520700" y="1041400"/>
                  </a:cubicBezTo>
                  <a:cubicBezTo>
                    <a:pt x="520700" y="1040130"/>
                    <a:pt x="525780" y="1040130"/>
                    <a:pt x="527050" y="1041400"/>
                  </a:cubicBezTo>
                  <a:cubicBezTo>
                    <a:pt x="537210" y="1042670"/>
                    <a:pt x="547370" y="1043940"/>
                    <a:pt x="557530" y="1046480"/>
                  </a:cubicBezTo>
                  <a:cubicBezTo>
                    <a:pt x="556260" y="1043940"/>
                    <a:pt x="556260" y="1041400"/>
                    <a:pt x="554990" y="1038860"/>
                  </a:cubicBezTo>
                  <a:cubicBezTo>
                    <a:pt x="561340" y="1040130"/>
                    <a:pt x="566420" y="1041400"/>
                    <a:pt x="570230" y="1042670"/>
                  </a:cubicBezTo>
                  <a:cubicBezTo>
                    <a:pt x="570230" y="1043940"/>
                    <a:pt x="571500" y="1045210"/>
                    <a:pt x="571500" y="1046480"/>
                  </a:cubicBezTo>
                  <a:cubicBezTo>
                    <a:pt x="562610" y="1051560"/>
                    <a:pt x="553720" y="1057910"/>
                    <a:pt x="544830" y="1062990"/>
                  </a:cubicBezTo>
                  <a:cubicBezTo>
                    <a:pt x="530860" y="1071880"/>
                    <a:pt x="518160" y="1083310"/>
                    <a:pt x="504190" y="1087120"/>
                  </a:cubicBezTo>
                  <a:cubicBezTo>
                    <a:pt x="480060" y="1092200"/>
                    <a:pt x="455930" y="1101090"/>
                    <a:pt x="430530" y="1102360"/>
                  </a:cubicBezTo>
                  <a:lnTo>
                    <a:pt x="424180" y="1102360"/>
                  </a:lnTo>
                  <a:cubicBezTo>
                    <a:pt x="397510" y="1107440"/>
                    <a:pt x="372110" y="1112520"/>
                    <a:pt x="345440" y="1117600"/>
                  </a:cubicBezTo>
                  <a:cubicBezTo>
                    <a:pt x="341630" y="1118870"/>
                    <a:pt x="339090" y="1120140"/>
                    <a:pt x="335280" y="1120140"/>
                  </a:cubicBezTo>
                  <a:cubicBezTo>
                    <a:pt x="318770" y="1122680"/>
                    <a:pt x="302260" y="1123950"/>
                    <a:pt x="287020" y="1126490"/>
                  </a:cubicBezTo>
                  <a:cubicBezTo>
                    <a:pt x="270510" y="1130300"/>
                    <a:pt x="252730" y="1132840"/>
                    <a:pt x="236220" y="1139190"/>
                  </a:cubicBezTo>
                  <a:cubicBezTo>
                    <a:pt x="223520" y="1143000"/>
                    <a:pt x="207010" y="1141730"/>
                    <a:pt x="201930" y="1154430"/>
                  </a:cubicBezTo>
                  <a:cubicBezTo>
                    <a:pt x="196850" y="1154430"/>
                    <a:pt x="191770" y="1153160"/>
                    <a:pt x="189230" y="1154430"/>
                  </a:cubicBezTo>
                  <a:cubicBezTo>
                    <a:pt x="170180" y="1162050"/>
                    <a:pt x="151130" y="1169670"/>
                    <a:pt x="133350" y="1178560"/>
                  </a:cubicBezTo>
                  <a:cubicBezTo>
                    <a:pt x="127000" y="1183640"/>
                    <a:pt x="121920" y="1186180"/>
                    <a:pt x="119380" y="1191260"/>
                  </a:cubicBezTo>
                  <a:cubicBezTo>
                    <a:pt x="118110" y="1195070"/>
                    <a:pt x="121920" y="1201420"/>
                    <a:pt x="123190" y="1203960"/>
                  </a:cubicBezTo>
                  <a:cubicBezTo>
                    <a:pt x="120650" y="1205230"/>
                    <a:pt x="115570" y="1206500"/>
                    <a:pt x="115570" y="1207770"/>
                  </a:cubicBezTo>
                  <a:cubicBezTo>
                    <a:pt x="115570" y="1215390"/>
                    <a:pt x="115570" y="1223010"/>
                    <a:pt x="118110" y="1229360"/>
                  </a:cubicBezTo>
                  <a:cubicBezTo>
                    <a:pt x="121920" y="1238250"/>
                    <a:pt x="133350" y="1245870"/>
                    <a:pt x="120650" y="1257300"/>
                  </a:cubicBezTo>
                  <a:cubicBezTo>
                    <a:pt x="118110" y="1258570"/>
                    <a:pt x="120650" y="1264920"/>
                    <a:pt x="120650" y="1270000"/>
                  </a:cubicBezTo>
                  <a:cubicBezTo>
                    <a:pt x="124460" y="1268730"/>
                    <a:pt x="127000" y="1268730"/>
                    <a:pt x="130810" y="1268730"/>
                  </a:cubicBezTo>
                  <a:cubicBezTo>
                    <a:pt x="118110" y="1290320"/>
                    <a:pt x="118110" y="1297940"/>
                    <a:pt x="130810" y="1301750"/>
                  </a:cubicBezTo>
                  <a:cubicBezTo>
                    <a:pt x="130810" y="1309370"/>
                    <a:pt x="128270" y="1316990"/>
                    <a:pt x="130810" y="1322070"/>
                  </a:cubicBezTo>
                  <a:cubicBezTo>
                    <a:pt x="138430" y="1334770"/>
                    <a:pt x="148590" y="1347470"/>
                    <a:pt x="157480" y="1358900"/>
                  </a:cubicBezTo>
                  <a:cubicBezTo>
                    <a:pt x="156210" y="1360170"/>
                    <a:pt x="153670" y="1361440"/>
                    <a:pt x="152400" y="1361440"/>
                  </a:cubicBezTo>
                  <a:cubicBezTo>
                    <a:pt x="157480" y="1367790"/>
                    <a:pt x="162560" y="1374140"/>
                    <a:pt x="166370" y="1377950"/>
                  </a:cubicBezTo>
                  <a:cubicBezTo>
                    <a:pt x="161290" y="1385570"/>
                    <a:pt x="157480" y="1391920"/>
                    <a:pt x="152400" y="1398270"/>
                  </a:cubicBezTo>
                  <a:cubicBezTo>
                    <a:pt x="158750" y="1400810"/>
                    <a:pt x="162560" y="1402080"/>
                    <a:pt x="167640" y="1403350"/>
                  </a:cubicBezTo>
                  <a:cubicBezTo>
                    <a:pt x="158750" y="1405890"/>
                    <a:pt x="151130" y="1408430"/>
                    <a:pt x="139700" y="1413510"/>
                  </a:cubicBezTo>
                  <a:cubicBezTo>
                    <a:pt x="161290" y="1418590"/>
                    <a:pt x="162560" y="1433830"/>
                    <a:pt x="165100" y="1449070"/>
                  </a:cubicBezTo>
                  <a:cubicBezTo>
                    <a:pt x="165100" y="1450340"/>
                    <a:pt x="171450" y="1451610"/>
                    <a:pt x="175260" y="1452880"/>
                  </a:cubicBezTo>
                  <a:cubicBezTo>
                    <a:pt x="175260" y="1455420"/>
                    <a:pt x="172720" y="1459230"/>
                    <a:pt x="173990" y="1461770"/>
                  </a:cubicBezTo>
                  <a:cubicBezTo>
                    <a:pt x="179070" y="1468120"/>
                    <a:pt x="187960" y="1471930"/>
                    <a:pt x="189230" y="1479550"/>
                  </a:cubicBezTo>
                  <a:cubicBezTo>
                    <a:pt x="196850" y="1501140"/>
                    <a:pt x="210820" y="1497330"/>
                    <a:pt x="226060" y="1492250"/>
                  </a:cubicBezTo>
                  <a:lnTo>
                    <a:pt x="233680" y="1503680"/>
                  </a:lnTo>
                  <a:cubicBezTo>
                    <a:pt x="236220" y="1502410"/>
                    <a:pt x="238760" y="1499870"/>
                    <a:pt x="240030" y="1498600"/>
                  </a:cubicBezTo>
                  <a:cubicBezTo>
                    <a:pt x="241300" y="1506220"/>
                    <a:pt x="254000" y="1515110"/>
                    <a:pt x="257810" y="1510030"/>
                  </a:cubicBezTo>
                  <a:cubicBezTo>
                    <a:pt x="266700" y="1497330"/>
                    <a:pt x="276860" y="1504950"/>
                    <a:pt x="287020" y="1506220"/>
                  </a:cubicBezTo>
                  <a:cubicBezTo>
                    <a:pt x="292100" y="1507490"/>
                    <a:pt x="299720" y="1508760"/>
                    <a:pt x="302260" y="1506220"/>
                  </a:cubicBezTo>
                  <a:cubicBezTo>
                    <a:pt x="308610" y="1499870"/>
                    <a:pt x="327660" y="1506220"/>
                    <a:pt x="322580" y="1488440"/>
                  </a:cubicBezTo>
                  <a:cubicBezTo>
                    <a:pt x="321310" y="1484630"/>
                    <a:pt x="316230" y="1480820"/>
                    <a:pt x="311150" y="1477010"/>
                  </a:cubicBezTo>
                  <a:lnTo>
                    <a:pt x="347980" y="1477010"/>
                  </a:lnTo>
                  <a:cubicBezTo>
                    <a:pt x="349250" y="1480820"/>
                    <a:pt x="349250" y="1485900"/>
                    <a:pt x="350520" y="1489710"/>
                  </a:cubicBezTo>
                  <a:cubicBezTo>
                    <a:pt x="344170" y="1490980"/>
                    <a:pt x="337820" y="1492250"/>
                    <a:pt x="331470" y="1494790"/>
                  </a:cubicBezTo>
                  <a:cubicBezTo>
                    <a:pt x="331470" y="1496060"/>
                    <a:pt x="332740" y="1497330"/>
                    <a:pt x="332740" y="1499870"/>
                  </a:cubicBezTo>
                  <a:cubicBezTo>
                    <a:pt x="335280" y="1499870"/>
                    <a:pt x="339090" y="1498600"/>
                    <a:pt x="341630" y="1498600"/>
                  </a:cubicBezTo>
                  <a:cubicBezTo>
                    <a:pt x="351790" y="1502410"/>
                    <a:pt x="365760" y="1492250"/>
                    <a:pt x="374650" y="1504950"/>
                  </a:cubicBezTo>
                  <a:cubicBezTo>
                    <a:pt x="391160" y="1527810"/>
                    <a:pt x="420370" y="1534160"/>
                    <a:pt x="447040" y="1521460"/>
                  </a:cubicBezTo>
                  <a:cubicBezTo>
                    <a:pt x="449580" y="1520190"/>
                    <a:pt x="454660" y="1524000"/>
                    <a:pt x="458470" y="1525270"/>
                  </a:cubicBezTo>
                  <a:cubicBezTo>
                    <a:pt x="459740" y="1525270"/>
                    <a:pt x="459740" y="1525270"/>
                    <a:pt x="461010" y="1526540"/>
                  </a:cubicBezTo>
                  <a:cubicBezTo>
                    <a:pt x="462280" y="1524000"/>
                    <a:pt x="462280" y="1521460"/>
                    <a:pt x="462280" y="1522730"/>
                  </a:cubicBezTo>
                  <a:cubicBezTo>
                    <a:pt x="471170" y="1522730"/>
                    <a:pt x="480060" y="1525270"/>
                    <a:pt x="488950" y="1524000"/>
                  </a:cubicBezTo>
                  <a:cubicBezTo>
                    <a:pt x="502920" y="1522730"/>
                    <a:pt x="516890" y="1517650"/>
                    <a:pt x="530860" y="1516380"/>
                  </a:cubicBezTo>
                  <a:cubicBezTo>
                    <a:pt x="552450" y="1513840"/>
                    <a:pt x="574040" y="1513840"/>
                    <a:pt x="595630" y="1508760"/>
                  </a:cubicBezTo>
                  <a:cubicBezTo>
                    <a:pt x="604520" y="1506220"/>
                    <a:pt x="610870" y="1507490"/>
                    <a:pt x="617220" y="1510030"/>
                  </a:cubicBezTo>
                  <a:cubicBezTo>
                    <a:pt x="577850" y="1526540"/>
                    <a:pt x="538480" y="1543050"/>
                    <a:pt x="499110" y="1558290"/>
                  </a:cubicBezTo>
                  <a:cubicBezTo>
                    <a:pt x="499110" y="1559560"/>
                    <a:pt x="500380" y="1560830"/>
                    <a:pt x="500380" y="1562100"/>
                  </a:cubicBezTo>
                  <a:cubicBezTo>
                    <a:pt x="502920" y="1562100"/>
                    <a:pt x="505460" y="1563370"/>
                    <a:pt x="510540" y="1564640"/>
                  </a:cubicBezTo>
                  <a:cubicBezTo>
                    <a:pt x="501650" y="1568450"/>
                    <a:pt x="497840" y="1569720"/>
                    <a:pt x="491490" y="1572260"/>
                  </a:cubicBezTo>
                  <a:cubicBezTo>
                    <a:pt x="502920" y="1579880"/>
                    <a:pt x="487680" y="1588770"/>
                    <a:pt x="494030" y="1598930"/>
                  </a:cubicBezTo>
                  <a:cubicBezTo>
                    <a:pt x="499110" y="1609090"/>
                    <a:pt x="495300" y="1624330"/>
                    <a:pt x="518160" y="1620520"/>
                  </a:cubicBezTo>
                  <a:cubicBezTo>
                    <a:pt x="495300" y="1631950"/>
                    <a:pt x="494030" y="1648460"/>
                    <a:pt x="509270" y="1666240"/>
                  </a:cubicBezTo>
                  <a:cubicBezTo>
                    <a:pt x="511810" y="1668780"/>
                    <a:pt x="513080" y="1673860"/>
                    <a:pt x="511810" y="1676400"/>
                  </a:cubicBezTo>
                  <a:cubicBezTo>
                    <a:pt x="509270" y="1685290"/>
                    <a:pt x="505460" y="1692910"/>
                    <a:pt x="502920" y="1699260"/>
                  </a:cubicBezTo>
                  <a:cubicBezTo>
                    <a:pt x="494030" y="1699260"/>
                    <a:pt x="488950" y="1697990"/>
                    <a:pt x="483870" y="1697990"/>
                  </a:cubicBezTo>
                  <a:cubicBezTo>
                    <a:pt x="471170" y="1699260"/>
                    <a:pt x="458470" y="1701800"/>
                    <a:pt x="445770" y="1704340"/>
                  </a:cubicBezTo>
                  <a:cubicBezTo>
                    <a:pt x="405130" y="1711960"/>
                    <a:pt x="363220" y="1719580"/>
                    <a:pt x="322580" y="1727200"/>
                  </a:cubicBezTo>
                  <a:cubicBezTo>
                    <a:pt x="288290" y="1733550"/>
                    <a:pt x="255270" y="1746250"/>
                    <a:pt x="220980" y="1748790"/>
                  </a:cubicBezTo>
                  <a:cubicBezTo>
                    <a:pt x="196850" y="1750060"/>
                    <a:pt x="175260" y="1762760"/>
                    <a:pt x="152400" y="1764030"/>
                  </a:cubicBezTo>
                  <a:cubicBezTo>
                    <a:pt x="137160" y="1765300"/>
                    <a:pt x="121920" y="1771650"/>
                    <a:pt x="107950" y="1778000"/>
                  </a:cubicBezTo>
                  <a:cubicBezTo>
                    <a:pt x="100330" y="1780540"/>
                    <a:pt x="93980" y="1786890"/>
                    <a:pt x="87630" y="1790700"/>
                  </a:cubicBezTo>
                  <a:cubicBezTo>
                    <a:pt x="86360" y="1790700"/>
                    <a:pt x="82550" y="1789430"/>
                    <a:pt x="81280" y="1790700"/>
                  </a:cubicBezTo>
                  <a:cubicBezTo>
                    <a:pt x="71120" y="1795780"/>
                    <a:pt x="62230" y="1800860"/>
                    <a:pt x="52070" y="1804670"/>
                  </a:cubicBezTo>
                  <a:cubicBezTo>
                    <a:pt x="44450" y="1808480"/>
                    <a:pt x="38100" y="1812290"/>
                    <a:pt x="30480" y="1816100"/>
                  </a:cubicBezTo>
                  <a:cubicBezTo>
                    <a:pt x="30480" y="1817370"/>
                    <a:pt x="31750" y="1818640"/>
                    <a:pt x="31750" y="1819910"/>
                  </a:cubicBezTo>
                  <a:cubicBezTo>
                    <a:pt x="29210" y="1819910"/>
                    <a:pt x="25400" y="1818640"/>
                    <a:pt x="21590" y="1817370"/>
                  </a:cubicBezTo>
                  <a:cubicBezTo>
                    <a:pt x="22860" y="1824990"/>
                    <a:pt x="24130" y="1830070"/>
                    <a:pt x="25400" y="1836420"/>
                  </a:cubicBezTo>
                  <a:cubicBezTo>
                    <a:pt x="24130" y="1836420"/>
                    <a:pt x="24130" y="1836420"/>
                    <a:pt x="22860" y="1837690"/>
                  </a:cubicBezTo>
                  <a:cubicBezTo>
                    <a:pt x="21590" y="1835150"/>
                    <a:pt x="20320" y="1832610"/>
                    <a:pt x="19050" y="1831340"/>
                  </a:cubicBezTo>
                  <a:cubicBezTo>
                    <a:pt x="7620" y="1844040"/>
                    <a:pt x="0" y="1855470"/>
                    <a:pt x="17780" y="1863090"/>
                  </a:cubicBezTo>
                  <a:cubicBezTo>
                    <a:pt x="16510" y="1869440"/>
                    <a:pt x="16510" y="1874520"/>
                    <a:pt x="16510" y="1878330"/>
                  </a:cubicBezTo>
                  <a:lnTo>
                    <a:pt x="20320" y="1905000"/>
                  </a:lnTo>
                  <a:cubicBezTo>
                    <a:pt x="21590" y="1916430"/>
                    <a:pt x="19050" y="1927860"/>
                    <a:pt x="33020" y="1931671"/>
                  </a:cubicBezTo>
                  <a:cubicBezTo>
                    <a:pt x="29210" y="1938021"/>
                    <a:pt x="29210" y="1967231"/>
                    <a:pt x="34290" y="1968500"/>
                  </a:cubicBezTo>
                  <a:cubicBezTo>
                    <a:pt x="43180" y="1972310"/>
                    <a:pt x="45720" y="1983740"/>
                    <a:pt x="53340" y="1988821"/>
                  </a:cubicBezTo>
                  <a:cubicBezTo>
                    <a:pt x="54610" y="1990091"/>
                    <a:pt x="55880" y="1992631"/>
                    <a:pt x="55880" y="1992631"/>
                  </a:cubicBezTo>
                  <a:cubicBezTo>
                    <a:pt x="45720" y="2004060"/>
                    <a:pt x="60960" y="1998981"/>
                    <a:pt x="63500" y="2004060"/>
                  </a:cubicBezTo>
                  <a:cubicBezTo>
                    <a:pt x="60960" y="2010410"/>
                    <a:pt x="55880" y="2016760"/>
                    <a:pt x="54610" y="2024381"/>
                  </a:cubicBezTo>
                  <a:cubicBezTo>
                    <a:pt x="53340" y="2032001"/>
                    <a:pt x="54610" y="2038351"/>
                    <a:pt x="66040" y="2034541"/>
                  </a:cubicBezTo>
                  <a:cubicBezTo>
                    <a:pt x="64770" y="2045971"/>
                    <a:pt x="63500" y="2056131"/>
                    <a:pt x="62230" y="2067561"/>
                  </a:cubicBezTo>
                  <a:cubicBezTo>
                    <a:pt x="63500" y="2067561"/>
                    <a:pt x="64770" y="2066291"/>
                    <a:pt x="64770" y="2066291"/>
                  </a:cubicBezTo>
                  <a:cubicBezTo>
                    <a:pt x="68580" y="2075181"/>
                    <a:pt x="71120" y="2082801"/>
                    <a:pt x="74930" y="2090421"/>
                  </a:cubicBezTo>
                  <a:cubicBezTo>
                    <a:pt x="81280" y="2090421"/>
                    <a:pt x="87630" y="2091691"/>
                    <a:pt x="95250" y="2092960"/>
                  </a:cubicBezTo>
                  <a:lnTo>
                    <a:pt x="95250" y="2096771"/>
                  </a:lnTo>
                  <a:cubicBezTo>
                    <a:pt x="91440" y="2098041"/>
                    <a:pt x="87630" y="2099310"/>
                    <a:pt x="83820" y="2100581"/>
                  </a:cubicBezTo>
                  <a:cubicBezTo>
                    <a:pt x="85090" y="2101851"/>
                    <a:pt x="87630" y="2101851"/>
                    <a:pt x="87630" y="2101851"/>
                  </a:cubicBezTo>
                  <a:cubicBezTo>
                    <a:pt x="88900" y="2120901"/>
                    <a:pt x="105410" y="2118361"/>
                    <a:pt x="116840" y="2123441"/>
                  </a:cubicBezTo>
                  <a:cubicBezTo>
                    <a:pt x="121920" y="2125981"/>
                    <a:pt x="128270" y="2127251"/>
                    <a:pt x="132080" y="2125981"/>
                  </a:cubicBezTo>
                  <a:cubicBezTo>
                    <a:pt x="139700" y="2122171"/>
                    <a:pt x="144780" y="2123441"/>
                    <a:pt x="144780" y="2131060"/>
                  </a:cubicBezTo>
                  <a:cubicBezTo>
                    <a:pt x="144780" y="2134871"/>
                    <a:pt x="142240" y="2139950"/>
                    <a:pt x="140970" y="2142490"/>
                  </a:cubicBezTo>
                  <a:cubicBezTo>
                    <a:pt x="149860" y="2142490"/>
                    <a:pt x="163830" y="2146300"/>
                    <a:pt x="171450" y="2141220"/>
                  </a:cubicBezTo>
                  <a:cubicBezTo>
                    <a:pt x="189230" y="2129790"/>
                    <a:pt x="205740" y="2139950"/>
                    <a:pt x="222250" y="2136140"/>
                  </a:cubicBezTo>
                  <a:cubicBezTo>
                    <a:pt x="231140" y="2133600"/>
                    <a:pt x="238760" y="2133600"/>
                    <a:pt x="251460" y="2131060"/>
                  </a:cubicBezTo>
                  <a:cubicBezTo>
                    <a:pt x="257810" y="2136140"/>
                    <a:pt x="264160" y="2134871"/>
                    <a:pt x="265430" y="2128521"/>
                  </a:cubicBezTo>
                  <a:cubicBezTo>
                    <a:pt x="275590" y="2128521"/>
                    <a:pt x="284480" y="2128521"/>
                    <a:pt x="293370" y="2127250"/>
                  </a:cubicBezTo>
                  <a:cubicBezTo>
                    <a:pt x="307340" y="2124710"/>
                    <a:pt x="320040" y="2120900"/>
                    <a:pt x="334010" y="2119630"/>
                  </a:cubicBezTo>
                  <a:cubicBezTo>
                    <a:pt x="342900" y="2118360"/>
                    <a:pt x="353060" y="2120900"/>
                    <a:pt x="363220" y="2119630"/>
                  </a:cubicBezTo>
                  <a:cubicBezTo>
                    <a:pt x="368300" y="2118360"/>
                    <a:pt x="372110" y="2110740"/>
                    <a:pt x="377190" y="2106930"/>
                  </a:cubicBezTo>
                  <a:cubicBezTo>
                    <a:pt x="382270" y="2119630"/>
                    <a:pt x="392430" y="2120900"/>
                    <a:pt x="408940" y="2112010"/>
                  </a:cubicBezTo>
                  <a:cubicBezTo>
                    <a:pt x="402590" y="2106930"/>
                    <a:pt x="394970" y="2103120"/>
                    <a:pt x="388620" y="2099310"/>
                  </a:cubicBezTo>
                  <a:cubicBezTo>
                    <a:pt x="394970" y="2096770"/>
                    <a:pt x="400050" y="2092960"/>
                    <a:pt x="405130" y="2091690"/>
                  </a:cubicBezTo>
                  <a:cubicBezTo>
                    <a:pt x="410210" y="2091690"/>
                    <a:pt x="414020" y="2092960"/>
                    <a:pt x="417830" y="2092960"/>
                  </a:cubicBezTo>
                  <a:cubicBezTo>
                    <a:pt x="421640" y="2092960"/>
                    <a:pt x="425450" y="2092960"/>
                    <a:pt x="429260" y="2091690"/>
                  </a:cubicBezTo>
                  <a:cubicBezTo>
                    <a:pt x="433070" y="2090420"/>
                    <a:pt x="435610" y="2089150"/>
                    <a:pt x="438150" y="2086610"/>
                  </a:cubicBezTo>
                  <a:cubicBezTo>
                    <a:pt x="438150" y="2090420"/>
                    <a:pt x="439420" y="2095500"/>
                    <a:pt x="439420" y="2099310"/>
                  </a:cubicBezTo>
                  <a:cubicBezTo>
                    <a:pt x="439420" y="2103120"/>
                    <a:pt x="436880" y="2106930"/>
                    <a:pt x="435610" y="2110740"/>
                  </a:cubicBezTo>
                  <a:cubicBezTo>
                    <a:pt x="439420" y="2110740"/>
                    <a:pt x="443230" y="2110740"/>
                    <a:pt x="448310" y="2109470"/>
                  </a:cubicBezTo>
                  <a:cubicBezTo>
                    <a:pt x="453390" y="2117090"/>
                    <a:pt x="439420" y="2133600"/>
                    <a:pt x="458470" y="2134870"/>
                  </a:cubicBezTo>
                  <a:cubicBezTo>
                    <a:pt x="457200" y="2139950"/>
                    <a:pt x="455930" y="2143760"/>
                    <a:pt x="454660" y="2148840"/>
                  </a:cubicBezTo>
                  <a:cubicBezTo>
                    <a:pt x="462280" y="2148840"/>
                    <a:pt x="469900" y="2150110"/>
                    <a:pt x="481330" y="2151380"/>
                  </a:cubicBezTo>
                  <a:cubicBezTo>
                    <a:pt x="476250" y="2157730"/>
                    <a:pt x="472440" y="2162810"/>
                    <a:pt x="467360" y="2167890"/>
                  </a:cubicBezTo>
                  <a:cubicBezTo>
                    <a:pt x="471170" y="2166620"/>
                    <a:pt x="474980" y="2166620"/>
                    <a:pt x="482600" y="2165350"/>
                  </a:cubicBezTo>
                  <a:cubicBezTo>
                    <a:pt x="466090" y="2180590"/>
                    <a:pt x="483870" y="2181860"/>
                    <a:pt x="490220" y="2190750"/>
                  </a:cubicBezTo>
                  <a:cubicBezTo>
                    <a:pt x="494030" y="2180590"/>
                    <a:pt x="496570" y="2174240"/>
                    <a:pt x="497840" y="2169160"/>
                  </a:cubicBezTo>
                  <a:cubicBezTo>
                    <a:pt x="504190" y="2175510"/>
                    <a:pt x="511810" y="2183130"/>
                    <a:pt x="519430" y="2192020"/>
                  </a:cubicBezTo>
                  <a:cubicBezTo>
                    <a:pt x="520700" y="2192020"/>
                    <a:pt x="523240" y="2189480"/>
                    <a:pt x="524510" y="2190750"/>
                  </a:cubicBezTo>
                  <a:cubicBezTo>
                    <a:pt x="538480" y="2197100"/>
                    <a:pt x="544830" y="2190750"/>
                    <a:pt x="549910" y="2178050"/>
                  </a:cubicBezTo>
                  <a:cubicBezTo>
                    <a:pt x="551180" y="2175510"/>
                    <a:pt x="557530" y="2174240"/>
                    <a:pt x="558800" y="2172970"/>
                  </a:cubicBezTo>
                  <a:cubicBezTo>
                    <a:pt x="556260" y="2180590"/>
                    <a:pt x="552450" y="2188210"/>
                    <a:pt x="548640" y="2197100"/>
                  </a:cubicBezTo>
                  <a:cubicBezTo>
                    <a:pt x="533400" y="2199640"/>
                    <a:pt x="515620" y="2203450"/>
                    <a:pt x="497840" y="2207260"/>
                  </a:cubicBezTo>
                  <a:cubicBezTo>
                    <a:pt x="481330" y="2211070"/>
                    <a:pt x="464820" y="2217420"/>
                    <a:pt x="447040" y="2219960"/>
                  </a:cubicBezTo>
                  <a:cubicBezTo>
                    <a:pt x="422910" y="2223770"/>
                    <a:pt x="398780" y="2226310"/>
                    <a:pt x="373380" y="2230120"/>
                  </a:cubicBezTo>
                  <a:cubicBezTo>
                    <a:pt x="344170" y="2235200"/>
                    <a:pt x="314960" y="2240280"/>
                    <a:pt x="285750" y="2246630"/>
                  </a:cubicBezTo>
                  <a:cubicBezTo>
                    <a:pt x="261620" y="2251710"/>
                    <a:pt x="238760" y="2259330"/>
                    <a:pt x="214630" y="2264410"/>
                  </a:cubicBezTo>
                  <a:cubicBezTo>
                    <a:pt x="198120" y="2268220"/>
                    <a:pt x="181610" y="2269490"/>
                    <a:pt x="166370" y="2275840"/>
                  </a:cubicBezTo>
                  <a:cubicBezTo>
                    <a:pt x="151130" y="2282190"/>
                    <a:pt x="129540" y="2280920"/>
                    <a:pt x="124460" y="2302510"/>
                  </a:cubicBezTo>
                  <a:cubicBezTo>
                    <a:pt x="115570" y="2297430"/>
                    <a:pt x="109220" y="2299970"/>
                    <a:pt x="107950" y="2308860"/>
                  </a:cubicBezTo>
                  <a:cubicBezTo>
                    <a:pt x="107950" y="2311400"/>
                    <a:pt x="106680" y="2313940"/>
                    <a:pt x="104140" y="2313940"/>
                  </a:cubicBezTo>
                  <a:cubicBezTo>
                    <a:pt x="90170" y="2317750"/>
                    <a:pt x="93980" y="2325370"/>
                    <a:pt x="100330" y="2332990"/>
                  </a:cubicBezTo>
                  <a:cubicBezTo>
                    <a:pt x="107950" y="2341880"/>
                    <a:pt x="107950" y="2350770"/>
                    <a:pt x="106680" y="2360930"/>
                  </a:cubicBezTo>
                  <a:cubicBezTo>
                    <a:pt x="104140" y="2374900"/>
                    <a:pt x="101600" y="2390140"/>
                    <a:pt x="99060" y="2404110"/>
                  </a:cubicBezTo>
                  <a:cubicBezTo>
                    <a:pt x="99060" y="2407920"/>
                    <a:pt x="102870" y="2411730"/>
                    <a:pt x="105410" y="2415540"/>
                  </a:cubicBezTo>
                  <a:lnTo>
                    <a:pt x="109220" y="2423160"/>
                  </a:lnTo>
                  <a:lnTo>
                    <a:pt x="109220" y="2444750"/>
                  </a:lnTo>
                  <a:cubicBezTo>
                    <a:pt x="114300" y="2444750"/>
                    <a:pt x="120650" y="2443480"/>
                    <a:pt x="127000" y="2443480"/>
                  </a:cubicBezTo>
                  <a:cubicBezTo>
                    <a:pt x="127000" y="2443480"/>
                    <a:pt x="127000" y="2444750"/>
                    <a:pt x="128270" y="2444750"/>
                  </a:cubicBezTo>
                  <a:cubicBezTo>
                    <a:pt x="124460" y="2446020"/>
                    <a:pt x="121920" y="2447290"/>
                    <a:pt x="118110" y="2449830"/>
                  </a:cubicBezTo>
                  <a:cubicBezTo>
                    <a:pt x="125730" y="2458720"/>
                    <a:pt x="111760" y="2481580"/>
                    <a:pt x="142240" y="2476500"/>
                  </a:cubicBezTo>
                  <a:cubicBezTo>
                    <a:pt x="133350" y="2484120"/>
                    <a:pt x="128270" y="2489200"/>
                    <a:pt x="124460" y="2491740"/>
                  </a:cubicBezTo>
                  <a:cubicBezTo>
                    <a:pt x="127000" y="2498090"/>
                    <a:pt x="129540" y="2501900"/>
                    <a:pt x="130810" y="2505710"/>
                  </a:cubicBezTo>
                  <a:cubicBezTo>
                    <a:pt x="125730" y="2509520"/>
                    <a:pt x="121920" y="2513330"/>
                    <a:pt x="118110" y="2515870"/>
                  </a:cubicBezTo>
                  <a:cubicBezTo>
                    <a:pt x="123190" y="2520950"/>
                    <a:pt x="128270" y="2524760"/>
                    <a:pt x="130810" y="2528570"/>
                  </a:cubicBezTo>
                  <a:cubicBezTo>
                    <a:pt x="135890" y="2523490"/>
                    <a:pt x="140970" y="2518410"/>
                    <a:pt x="146050" y="2518410"/>
                  </a:cubicBezTo>
                  <a:cubicBezTo>
                    <a:pt x="151130" y="2518410"/>
                    <a:pt x="157480" y="2527300"/>
                    <a:pt x="163830" y="2532380"/>
                  </a:cubicBezTo>
                  <a:cubicBezTo>
                    <a:pt x="163830" y="2533650"/>
                    <a:pt x="160020" y="2534920"/>
                    <a:pt x="158750" y="2534920"/>
                  </a:cubicBezTo>
                  <a:cubicBezTo>
                    <a:pt x="149860" y="2524760"/>
                    <a:pt x="140970" y="2523490"/>
                    <a:pt x="132080" y="2534920"/>
                  </a:cubicBezTo>
                  <a:cubicBezTo>
                    <a:pt x="132080" y="2534920"/>
                    <a:pt x="130810" y="2534920"/>
                    <a:pt x="130810" y="2533650"/>
                  </a:cubicBezTo>
                  <a:cubicBezTo>
                    <a:pt x="130810" y="2532380"/>
                    <a:pt x="130810" y="2532380"/>
                    <a:pt x="129540" y="2531110"/>
                  </a:cubicBezTo>
                  <a:cubicBezTo>
                    <a:pt x="124460" y="2536190"/>
                    <a:pt x="125730" y="2540000"/>
                    <a:pt x="132080" y="2543810"/>
                  </a:cubicBezTo>
                  <a:cubicBezTo>
                    <a:pt x="140970" y="2548890"/>
                    <a:pt x="139700" y="2552700"/>
                    <a:pt x="134620" y="2559050"/>
                  </a:cubicBezTo>
                  <a:cubicBezTo>
                    <a:pt x="137160" y="2560320"/>
                    <a:pt x="140970" y="2562860"/>
                    <a:pt x="140970" y="2564130"/>
                  </a:cubicBezTo>
                  <a:cubicBezTo>
                    <a:pt x="140970" y="2570480"/>
                    <a:pt x="153670" y="2574290"/>
                    <a:pt x="143510" y="2581910"/>
                  </a:cubicBezTo>
                  <a:cubicBezTo>
                    <a:pt x="148590" y="2588260"/>
                    <a:pt x="151130" y="2594610"/>
                    <a:pt x="162560" y="2597150"/>
                  </a:cubicBezTo>
                  <a:cubicBezTo>
                    <a:pt x="172720" y="2599690"/>
                    <a:pt x="175260" y="2594610"/>
                    <a:pt x="181610" y="2593340"/>
                  </a:cubicBezTo>
                  <a:cubicBezTo>
                    <a:pt x="187960" y="2592070"/>
                    <a:pt x="195580" y="2595880"/>
                    <a:pt x="201930" y="2597150"/>
                  </a:cubicBezTo>
                  <a:cubicBezTo>
                    <a:pt x="204470" y="2597150"/>
                    <a:pt x="207010" y="2593340"/>
                    <a:pt x="207010" y="2592070"/>
                  </a:cubicBezTo>
                  <a:cubicBezTo>
                    <a:pt x="215900" y="2593340"/>
                    <a:pt x="224790" y="2595880"/>
                    <a:pt x="232410" y="2594610"/>
                  </a:cubicBezTo>
                  <a:cubicBezTo>
                    <a:pt x="243840" y="2593340"/>
                    <a:pt x="250190" y="2597150"/>
                    <a:pt x="251460" y="2607310"/>
                  </a:cubicBezTo>
                  <a:cubicBezTo>
                    <a:pt x="252730" y="2618740"/>
                    <a:pt x="259080" y="2620010"/>
                    <a:pt x="267970" y="2618740"/>
                  </a:cubicBezTo>
                  <a:cubicBezTo>
                    <a:pt x="275590" y="2617470"/>
                    <a:pt x="281940" y="2614930"/>
                    <a:pt x="289560" y="2613660"/>
                  </a:cubicBezTo>
                  <a:cubicBezTo>
                    <a:pt x="285750" y="2609850"/>
                    <a:pt x="280670" y="2606040"/>
                    <a:pt x="274320" y="2600960"/>
                  </a:cubicBezTo>
                  <a:cubicBezTo>
                    <a:pt x="280670" y="2599690"/>
                    <a:pt x="287020" y="2597150"/>
                    <a:pt x="292100" y="2597150"/>
                  </a:cubicBezTo>
                  <a:cubicBezTo>
                    <a:pt x="302260" y="2595880"/>
                    <a:pt x="311150" y="2594610"/>
                    <a:pt x="321310" y="2594610"/>
                  </a:cubicBezTo>
                  <a:cubicBezTo>
                    <a:pt x="325120" y="2594610"/>
                    <a:pt x="328930" y="2597150"/>
                    <a:pt x="332740" y="2600960"/>
                  </a:cubicBezTo>
                  <a:cubicBezTo>
                    <a:pt x="316230" y="2600960"/>
                    <a:pt x="300990" y="2600960"/>
                    <a:pt x="289560" y="2613660"/>
                  </a:cubicBezTo>
                  <a:cubicBezTo>
                    <a:pt x="293370" y="2614930"/>
                    <a:pt x="298450" y="2616200"/>
                    <a:pt x="302260" y="2616200"/>
                  </a:cubicBezTo>
                  <a:cubicBezTo>
                    <a:pt x="323850" y="2614930"/>
                    <a:pt x="346710" y="2613660"/>
                    <a:pt x="368300" y="2612390"/>
                  </a:cubicBezTo>
                  <a:cubicBezTo>
                    <a:pt x="389890" y="2611120"/>
                    <a:pt x="410210" y="2608580"/>
                    <a:pt x="433070" y="2607310"/>
                  </a:cubicBezTo>
                  <a:cubicBezTo>
                    <a:pt x="439420" y="2633980"/>
                    <a:pt x="445770" y="2659380"/>
                    <a:pt x="450850" y="2684780"/>
                  </a:cubicBezTo>
                  <a:cubicBezTo>
                    <a:pt x="448310" y="2686050"/>
                    <a:pt x="445770" y="2687320"/>
                    <a:pt x="443230" y="2687320"/>
                  </a:cubicBezTo>
                  <a:cubicBezTo>
                    <a:pt x="447040" y="2692400"/>
                    <a:pt x="452120" y="2697480"/>
                    <a:pt x="453390" y="2702560"/>
                  </a:cubicBezTo>
                  <a:cubicBezTo>
                    <a:pt x="454660" y="2710180"/>
                    <a:pt x="453390" y="2717800"/>
                    <a:pt x="453390" y="2722880"/>
                  </a:cubicBezTo>
                  <a:cubicBezTo>
                    <a:pt x="462280" y="2725420"/>
                    <a:pt x="467360" y="2726690"/>
                    <a:pt x="473710" y="2727960"/>
                  </a:cubicBezTo>
                  <a:cubicBezTo>
                    <a:pt x="472440" y="2727960"/>
                    <a:pt x="471170" y="2729230"/>
                    <a:pt x="468630" y="2729230"/>
                  </a:cubicBezTo>
                  <a:cubicBezTo>
                    <a:pt x="469900" y="2738120"/>
                    <a:pt x="472440" y="2748280"/>
                    <a:pt x="473710" y="2760980"/>
                  </a:cubicBezTo>
                  <a:lnTo>
                    <a:pt x="494030" y="2760980"/>
                  </a:lnTo>
                  <a:cubicBezTo>
                    <a:pt x="497840" y="2760980"/>
                    <a:pt x="501650" y="2763520"/>
                    <a:pt x="502920" y="2764790"/>
                  </a:cubicBezTo>
                  <a:cubicBezTo>
                    <a:pt x="508000" y="2780030"/>
                    <a:pt x="519430" y="2785110"/>
                    <a:pt x="534670" y="2781300"/>
                  </a:cubicBezTo>
                  <a:cubicBezTo>
                    <a:pt x="541020" y="2780030"/>
                    <a:pt x="548640" y="2780030"/>
                    <a:pt x="554990" y="2780030"/>
                  </a:cubicBezTo>
                  <a:lnTo>
                    <a:pt x="570230" y="2780030"/>
                  </a:lnTo>
                  <a:cubicBezTo>
                    <a:pt x="575310" y="2780030"/>
                    <a:pt x="580390" y="2778760"/>
                    <a:pt x="585470" y="2777490"/>
                  </a:cubicBezTo>
                  <a:cubicBezTo>
                    <a:pt x="586740" y="2773680"/>
                    <a:pt x="586740" y="2769870"/>
                    <a:pt x="588010" y="2764790"/>
                  </a:cubicBezTo>
                  <a:cubicBezTo>
                    <a:pt x="591820" y="2764790"/>
                    <a:pt x="594360" y="2763520"/>
                    <a:pt x="598170" y="2763520"/>
                  </a:cubicBezTo>
                  <a:cubicBezTo>
                    <a:pt x="622300" y="2760980"/>
                    <a:pt x="647700" y="2757170"/>
                    <a:pt x="673100" y="2754630"/>
                  </a:cubicBezTo>
                  <a:cubicBezTo>
                    <a:pt x="673100" y="2754630"/>
                    <a:pt x="674370" y="2757170"/>
                    <a:pt x="675640" y="2760980"/>
                  </a:cubicBezTo>
                  <a:cubicBezTo>
                    <a:pt x="671830" y="2762250"/>
                    <a:pt x="669290" y="2763520"/>
                    <a:pt x="666750" y="2764790"/>
                  </a:cubicBezTo>
                  <a:cubicBezTo>
                    <a:pt x="676910" y="2774950"/>
                    <a:pt x="690880" y="2776220"/>
                    <a:pt x="699770" y="2768600"/>
                  </a:cubicBezTo>
                  <a:cubicBezTo>
                    <a:pt x="694690" y="2764790"/>
                    <a:pt x="690880" y="2762250"/>
                    <a:pt x="684530" y="2758440"/>
                  </a:cubicBezTo>
                  <a:lnTo>
                    <a:pt x="688340" y="2754630"/>
                  </a:lnTo>
                  <a:lnTo>
                    <a:pt x="698500" y="2754630"/>
                  </a:lnTo>
                  <a:lnTo>
                    <a:pt x="698500" y="2753360"/>
                  </a:lnTo>
                  <a:cubicBezTo>
                    <a:pt x="703580" y="2754630"/>
                    <a:pt x="707390" y="2757170"/>
                    <a:pt x="712470" y="2753360"/>
                  </a:cubicBezTo>
                  <a:lnTo>
                    <a:pt x="717550" y="2753360"/>
                  </a:lnTo>
                  <a:lnTo>
                    <a:pt x="762000" y="2755900"/>
                  </a:lnTo>
                  <a:cubicBezTo>
                    <a:pt x="767080" y="2755900"/>
                    <a:pt x="769620" y="2754630"/>
                    <a:pt x="772160" y="2752090"/>
                  </a:cubicBezTo>
                  <a:cubicBezTo>
                    <a:pt x="778510" y="2762250"/>
                    <a:pt x="783590" y="2771140"/>
                    <a:pt x="789940" y="2782570"/>
                  </a:cubicBezTo>
                  <a:cubicBezTo>
                    <a:pt x="788670" y="2782570"/>
                    <a:pt x="786130" y="2783840"/>
                    <a:pt x="783590" y="2783840"/>
                  </a:cubicBezTo>
                  <a:cubicBezTo>
                    <a:pt x="800100" y="2810510"/>
                    <a:pt x="810260" y="2838450"/>
                    <a:pt x="795020" y="2868930"/>
                  </a:cubicBezTo>
                  <a:cubicBezTo>
                    <a:pt x="796290" y="2879090"/>
                    <a:pt x="798830" y="2889250"/>
                    <a:pt x="800100" y="2901950"/>
                  </a:cubicBezTo>
                  <a:lnTo>
                    <a:pt x="812800" y="2901950"/>
                  </a:lnTo>
                  <a:cubicBezTo>
                    <a:pt x="810260" y="2908300"/>
                    <a:pt x="807720" y="2912110"/>
                    <a:pt x="806450" y="2915920"/>
                  </a:cubicBezTo>
                  <a:cubicBezTo>
                    <a:pt x="806450" y="2922270"/>
                    <a:pt x="820420" y="2924810"/>
                    <a:pt x="810260" y="2933700"/>
                  </a:cubicBezTo>
                  <a:lnTo>
                    <a:pt x="812800" y="2938780"/>
                  </a:lnTo>
                  <a:cubicBezTo>
                    <a:pt x="825500" y="2955290"/>
                    <a:pt x="839470" y="2970530"/>
                    <a:pt x="853440" y="2989580"/>
                  </a:cubicBezTo>
                  <a:cubicBezTo>
                    <a:pt x="843280" y="2994660"/>
                    <a:pt x="834390" y="2999740"/>
                    <a:pt x="822960" y="3004820"/>
                  </a:cubicBezTo>
                  <a:cubicBezTo>
                    <a:pt x="834390" y="3006090"/>
                    <a:pt x="835660" y="3012440"/>
                    <a:pt x="831850" y="3021330"/>
                  </a:cubicBezTo>
                  <a:cubicBezTo>
                    <a:pt x="830580" y="3023870"/>
                    <a:pt x="833120" y="3030220"/>
                    <a:pt x="834390" y="3031490"/>
                  </a:cubicBezTo>
                  <a:cubicBezTo>
                    <a:pt x="848360" y="3035300"/>
                    <a:pt x="861060" y="3049270"/>
                    <a:pt x="877570" y="3044190"/>
                  </a:cubicBezTo>
                  <a:cubicBezTo>
                    <a:pt x="877570" y="3046730"/>
                    <a:pt x="876300" y="3050540"/>
                    <a:pt x="875030" y="3051810"/>
                  </a:cubicBezTo>
                  <a:cubicBezTo>
                    <a:pt x="864870" y="3056890"/>
                    <a:pt x="854710" y="3060700"/>
                    <a:pt x="844550" y="3065780"/>
                  </a:cubicBezTo>
                  <a:lnTo>
                    <a:pt x="859790" y="3073400"/>
                  </a:lnTo>
                  <a:cubicBezTo>
                    <a:pt x="862330" y="3069590"/>
                    <a:pt x="863600" y="3065780"/>
                    <a:pt x="866140" y="3061970"/>
                  </a:cubicBezTo>
                  <a:cubicBezTo>
                    <a:pt x="873760" y="3065780"/>
                    <a:pt x="880110" y="3068320"/>
                    <a:pt x="887730" y="3072130"/>
                  </a:cubicBezTo>
                  <a:cubicBezTo>
                    <a:pt x="883919" y="3074670"/>
                    <a:pt x="881380" y="3075940"/>
                    <a:pt x="878840" y="3077210"/>
                  </a:cubicBezTo>
                  <a:cubicBezTo>
                    <a:pt x="881380" y="3078480"/>
                    <a:pt x="883920" y="3081020"/>
                    <a:pt x="887730" y="3082290"/>
                  </a:cubicBezTo>
                  <a:cubicBezTo>
                    <a:pt x="891539" y="3083560"/>
                    <a:pt x="895349" y="3082290"/>
                    <a:pt x="897890" y="3083560"/>
                  </a:cubicBezTo>
                  <a:cubicBezTo>
                    <a:pt x="904240" y="3077210"/>
                    <a:pt x="909320" y="3069590"/>
                    <a:pt x="915670" y="3065780"/>
                  </a:cubicBezTo>
                  <a:cubicBezTo>
                    <a:pt x="923290" y="3061970"/>
                    <a:pt x="1130300" y="3040380"/>
                    <a:pt x="1137920" y="3039110"/>
                  </a:cubicBezTo>
                  <a:cubicBezTo>
                    <a:pt x="1148080" y="3037840"/>
                    <a:pt x="1159510" y="3039110"/>
                    <a:pt x="1169670" y="3040380"/>
                  </a:cubicBezTo>
                  <a:lnTo>
                    <a:pt x="1143000" y="3051810"/>
                  </a:lnTo>
                  <a:lnTo>
                    <a:pt x="1146810" y="3059430"/>
                  </a:lnTo>
                  <a:cubicBezTo>
                    <a:pt x="1159510" y="3058160"/>
                    <a:pt x="1169670" y="3058160"/>
                    <a:pt x="1179830" y="3055620"/>
                  </a:cubicBezTo>
                  <a:cubicBezTo>
                    <a:pt x="1186180" y="3054350"/>
                    <a:pt x="1196340" y="3055620"/>
                    <a:pt x="1197610" y="3045460"/>
                  </a:cubicBezTo>
                  <a:cubicBezTo>
                    <a:pt x="1206500" y="3051810"/>
                    <a:pt x="1215390" y="3053080"/>
                    <a:pt x="1226820" y="3048000"/>
                  </a:cubicBezTo>
                  <a:cubicBezTo>
                    <a:pt x="1233170" y="3045460"/>
                    <a:pt x="1240790" y="3045460"/>
                    <a:pt x="1247140" y="3044190"/>
                  </a:cubicBezTo>
                  <a:cubicBezTo>
                    <a:pt x="1262380" y="3042920"/>
                    <a:pt x="1277620" y="3041650"/>
                    <a:pt x="1292860" y="3039110"/>
                  </a:cubicBezTo>
                  <a:lnTo>
                    <a:pt x="1308100" y="3039110"/>
                  </a:lnTo>
                  <a:cubicBezTo>
                    <a:pt x="1309370" y="3036570"/>
                    <a:pt x="1309370" y="3032760"/>
                    <a:pt x="1309370" y="3032760"/>
                  </a:cubicBezTo>
                  <a:cubicBezTo>
                    <a:pt x="1323340" y="3032760"/>
                    <a:pt x="1334770" y="3034030"/>
                    <a:pt x="1347470" y="3034030"/>
                  </a:cubicBezTo>
                  <a:cubicBezTo>
                    <a:pt x="1361440" y="3034030"/>
                    <a:pt x="1367790" y="3025140"/>
                    <a:pt x="1362710" y="3011170"/>
                  </a:cubicBezTo>
                  <a:cubicBezTo>
                    <a:pt x="1366520" y="3011170"/>
                    <a:pt x="1371599" y="3012440"/>
                    <a:pt x="1374140" y="3012440"/>
                  </a:cubicBezTo>
                  <a:cubicBezTo>
                    <a:pt x="1375410" y="3017520"/>
                    <a:pt x="1374140" y="3023870"/>
                    <a:pt x="1376680" y="3025140"/>
                  </a:cubicBezTo>
                  <a:cubicBezTo>
                    <a:pt x="1380490" y="3027680"/>
                    <a:pt x="1386840" y="3027680"/>
                    <a:pt x="1391919" y="3026410"/>
                  </a:cubicBezTo>
                  <a:cubicBezTo>
                    <a:pt x="1398269" y="3025140"/>
                    <a:pt x="1405889" y="3018790"/>
                    <a:pt x="1408430" y="3021330"/>
                  </a:cubicBezTo>
                  <a:cubicBezTo>
                    <a:pt x="1421130" y="3031490"/>
                    <a:pt x="1430019" y="3022600"/>
                    <a:pt x="1436369" y="3017520"/>
                  </a:cubicBezTo>
                  <a:cubicBezTo>
                    <a:pt x="1441449" y="3018790"/>
                    <a:pt x="1443989" y="3022600"/>
                    <a:pt x="1446530" y="3021330"/>
                  </a:cubicBezTo>
                  <a:cubicBezTo>
                    <a:pt x="1452880" y="3020060"/>
                    <a:pt x="1460499" y="3018790"/>
                    <a:pt x="1466849" y="3017520"/>
                  </a:cubicBezTo>
                  <a:cubicBezTo>
                    <a:pt x="1480819" y="3013710"/>
                    <a:pt x="1496060" y="3011170"/>
                    <a:pt x="1510030" y="3011170"/>
                  </a:cubicBezTo>
                  <a:cubicBezTo>
                    <a:pt x="1529080" y="3009900"/>
                    <a:pt x="1546860" y="3004820"/>
                    <a:pt x="1565910" y="3003550"/>
                  </a:cubicBezTo>
                  <a:cubicBezTo>
                    <a:pt x="1574799" y="3002280"/>
                    <a:pt x="1583690" y="3004820"/>
                    <a:pt x="1592580" y="3006090"/>
                  </a:cubicBezTo>
                  <a:cubicBezTo>
                    <a:pt x="1595119" y="3006090"/>
                    <a:pt x="1598930" y="3006090"/>
                    <a:pt x="1598930" y="3004820"/>
                  </a:cubicBezTo>
                  <a:cubicBezTo>
                    <a:pt x="1598930" y="2992120"/>
                    <a:pt x="1619249" y="2998470"/>
                    <a:pt x="1616710" y="2984500"/>
                  </a:cubicBezTo>
                  <a:cubicBezTo>
                    <a:pt x="1619249" y="2985770"/>
                    <a:pt x="1621790" y="2985770"/>
                    <a:pt x="1623060" y="2988310"/>
                  </a:cubicBezTo>
                  <a:cubicBezTo>
                    <a:pt x="1626870" y="2992120"/>
                    <a:pt x="1629410" y="2995930"/>
                    <a:pt x="1633220" y="2999740"/>
                  </a:cubicBezTo>
                  <a:cubicBezTo>
                    <a:pt x="1633220" y="2994660"/>
                    <a:pt x="1633220" y="2990850"/>
                    <a:pt x="1631950" y="2985770"/>
                  </a:cubicBezTo>
                  <a:cubicBezTo>
                    <a:pt x="1644650" y="2992120"/>
                    <a:pt x="1657350" y="2998470"/>
                    <a:pt x="1666240" y="3003550"/>
                  </a:cubicBezTo>
                  <a:cubicBezTo>
                    <a:pt x="1675130" y="2997200"/>
                    <a:pt x="1682750" y="2994660"/>
                    <a:pt x="1687830" y="2988310"/>
                  </a:cubicBezTo>
                  <a:cubicBezTo>
                    <a:pt x="1692909" y="2980690"/>
                    <a:pt x="1691640" y="2979420"/>
                    <a:pt x="1700530" y="2985770"/>
                  </a:cubicBezTo>
                  <a:cubicBezTo>
                    <a:pt x="1699259" y="2987040"/>
                    <a:pt x="1696719" y="2988310"/>
                    <a:pt x="1694180" y="2990850"/>
                  </a:cubicBezTo>
                  <a:cubicBezTo>
                    <a:pt x="1709419" y="2987040"/>
                    <a:pt x="1723390" y="2979420"/>
                    <a:pt x="1738630" y="2980690"/>
                  </a:cubicBezTo>
                  <a:cubicBezTo>
                    <a:pt x="1753869" y="2980690"/>
                    <a:pt x="1769109" y="2983230"/>
                    <a:pt x="1783080" y="2974340"/>
                  </a:cubicBezTo>
                  <a:cubicBezTo>
                    <a:pt x="1784350" y="2978150"/>
                    <a:pt x="1784350" y="2981960"/>
                    <a:pt x="1786890" y="2983230"/>
                  </a:cubicBezTo>
                  <a:cubicBezTo>
                    <a:pt x="1790700" y="2985770"/>
                    <a:pt x="1797050" y="2987040"/>
                    <a:pt x="1798319" y="2985770"/>
                  </a:cubicBezTo>
                  <a:cubicBezTo>
                    <a:pt x="1805940" y="2974340"/>
                    <a:pt x="1818640" y="2975610"/>
                    <a:pt x="1826259" y="2981960"/>
                  </a:cubicBezTo>
                  <a:cubicBezTo>
                    <a:pt x="1836419" y="2989580"/>
                    <a:pt x="1842769" y="2983230"/>
                    <a:pt x="1851659" y="2981960"/>
                  </a:cubicBezTo>
                  <a:cubicBezTo>
                    <a:pt x="1844039" y="2978150"/>
                    <a:pt x="1837689" y="2974340"/>
                    <a:pt x="1831339" y="2971800"/>
                  </a:cubicBezTo>
                  <a:cubicBezTo>
                    <a:pt x="1832609" y="2970530"/>
                    <a:pt x="1832609" y="2969260"/>
                    <a:pt x="1833879" y="2967990"/>
                  </a:cubicBezTo>
                  <a:cubicBezTo>
                    <a:pt x="1837689" y="2969260"/>
                    <a:pt x="1842769" y="2970530"/>
                    <a:pt x="1846579" y="2973070"/>
                  </a:cubicBezTo>
                  <a:cubicBezTo>
                    <a:pt x="1847849" y="2967990"/>
                    <a:pt x="1850389" y="2964180"/>
                    <a:pt x="1851659" y="2960370"/>
                  </a:cubicBezTo>
                  <a:cubicBezTo>
                    <a:pt x="1864359" y="2966720"/>
                    <a:pt x="1875789" y="2971799"/>
                    <a:pt x="1889759" y="2962909"/>
                  </a:cubicBezTo>
                  <a:cubicBezTo>
                    <a:pt x="1892299" y="2961639"/>
                    <a:pt x="1902459" y="2954020"/>
                    <a:pt x="1899919" y="2966720"/>
                  </a:cubicBezTo>
                  <a:cubicBezTo>
                    <a:pt x="1893569" y="2970530"/>
                    <a:pt x="1887219" y="2974340"/>
                    <a:pt x="1880869" y="2976880"/>
                  </a:cubicBezTo>
                  <a:cubicBezTo>
                    <a:pt x="1880869" y="2978150"/>
                    <a:pt x="1882139" y="2978150"/>
                    <a:pt x="1882139" y="2979420"/>
                  </a:cubicBezTo>
                  <a:cubicBezTo>
                    <a:pt x="1889759" y="2978149"/>
                    <a:pt x="1898649" y="2976880"/>
                    <a:pt x="1907539" y="2975609"/>
                  </a:cubicBezTo>
                  <a:cubicBezTo>
                    <a:pt x="1904999" y="2971799"/>
                    <a:pt x="1903729" y="2969259"/>
                    <a:pt x="1902459" y="2966720"/>
                  </a:cubicBezTo>
                  <a:cubicBezTo>
                    <a:pt x="1911349" y="2967990"/>
                    <a:pt x="1921509" y="2969259"/>
                    <a:pt x="1930399" y="2967990"/>
                  </a:cubicBezTo>
                  <a:cubicBezTo>
                    <a:pt x="1949449" y="2966720"/>
                    <a:pt x="1963419" y="2947670"/>
                    <a:pt x="1986279" y="2955290"/>
                  </a:cubicBezTo>
                  <a:cubicBezTo>
                    <a:pt x="1993899" y="2957830"/>
                    <a:pt x="2011679" y="2955290"/>
                    <a:pt x="2012949" y="2938780"/>
                  </a:cubicBezTo>
                  <a:cubicBezTo>
                    <a:pt x="2012949" y="2942590"/>
                    <a:pt x="2012949" y="2947670"/>
                    <a:pt x="2014219" y="2950209"/>
                  </a:cubicBezTo>
                  <a:cubicBezTo>
                    <a:pt x="2026919" y="2946399"/>
                    <a:pt x="2038349" y="2942589"/>
                    <a:pt x="2051049" y="2938780"/>
                  </a:cubicBezTo>
                  <a:cubicBezTo>
                    <a:pt x="2051049" y="2940050"/>
                    <a:pt x="2048509" y="2943859"/>
                    <a:pt x="2049779" y="2946400"/>
                  </a:cubicBezTo>
                  <a:cubicBezTo>
                    <a:pt x="2049779" y="2950210"/>
                    <a:pt x="2052319" y="2954020"/>
                    <a:pt x="2054859" y="2956560"/>
                  </a:cubicBezTo>
                  <a:cubicBezTo>
                    <a:pt x="2056129" y="2957830"/>
                    <a:pt x="2062479" y="2956560"/>
                    <a:pt x="2062479" y="2955290"/>
                  </a:cubicBezTo>
                  <a:cubicBezTo>
                    <a:pt x="2065019" y="2943860"/>
                    <a:pt x="2073909" y="2945130"/>
                    <a:pt x="2082799" y="2945130"/>
                  </a:cubicBezTo>
                  <a:cubicBezTo>
                    <a:pt x="2090419" y="2945130"/>
                    <a:pt x="2099309" y="2943859"/>
                    <a:pt x="2108199" y="2942590"/>
                  </a:cubicBezTo>
                  <a:cubicBezTo>
                    <a:pt x="2112009" y="2936240"/>
                    <a:pt x="2114549" y="2926080"/>
                    <a:pt x="2127249" y="2938780"/>
                  </a:cubicBezTo>
                  <a:cubicBezTo>
                    <a:pt x="2132329" y="2943859"/>
                    <a:pt x="2145029" y="2942590"/>
                    <a:pt x="2146299" y="2932430"/>
                  </a:cubicBezTo>
                  <a:lnTo>
                    <a:pt x="2199639" y="2932430"/>
                  </a:lnTo>
                  <a:lnTo>
                    <a:pt x="2199639" y="2934970"/>
                  </a:lnTo>
                  <a:cubicBezTo>
                    <a:pt x="2205989" y="2933699"/>
                    <a:pt x="2212339" y="2931159"/>
                    <a:pt x="2217419" y="2929890"/>
                  </a:cubicBezTo>
                  <a:cubicBezTo>
                    <a:pt x="2221229" y="2936240"/>
                    <a:pt x="2225039" y="2942590"/>
                    <a:pt x="2230119" y="2950210"/>
                  </a:cubicBezTo>
                  <a:cubicBezTo>
                    <a:pt x="2239009" y="2926080"/>
                    <a:pt x="2249169" y="2921000"/>
                    <a:pt x="2266949" y="2929890"/>
                  </a:cubicBezTo>
                  <a:cubicBezTo>
                    <a:pt x="2269489" y="2931160"/>
                    <a:pt x="2269489" y="2937510"/>
                    <a:pt x="2270759" y="2942590"/>
                  </a:cubicBezTo>
                  <a:cubicBezTo>
                    <a:pt x="2272029" y="2941320"/>
                    <a:pt x="2279649" y="2938780"/>
                    <a:pt x="2279649" y="2937510"/>
                  </a:cubicBezTo>
                  <a:cubicBezTo>
                    <a:pt x="2278379" y="2927350"/>
                    <a:pt x="2292349" y="2934970"/>
                    <a:pt x="2291079" y="2927350"/>
                  </a:cubicBezTo>
                  <a:cubicBezTo>
                    <a:pt x="2302509" y="2932430"/>
                    <a:pt x="2305049" y="2924810"/>
                    <a:pt x="2307589" y="2919730"/>
                  </a:cubicBezTo>
                  <a:cubicBezTo>
                    <a:pt x="2302509" y="2915920"/>
                    <a:pt x="2299969" y="2913380"/>
                    <a:pt x="2296159" y="2909570"/>
                  </a:cubicBezTo>
                  <a:cubicBezTo>
                    <a:pt x="2297429" y="2908299"/>
                    <a:pt x="2297429" y="2907030"/>
                    <a:pt x="2298699" y="2905759"/>
                  </a:cubicBezTo>
                  <a:cubicBezTo>
                    <a:pt x="2308859" y="2912109"/>
                    <a:pt x="2319019" y="2918459"/>
                    <a:pt x="2325369" y="2922270"/>
                  </a:cubicBezTo>
                  <a:cubicBezTo>
                    <a:pt x="2335529" y="2920999"/>
                    <a:pt x="2344419" y="2920999"/>
                    <a:pt x="2353309" y="2919730"/>
                  </a:cubicBezTo>
                  <a:cubicBezTo>
                    <a:pt x="2362199" y="2918460"/>
                    <a:pt x="2371089" y="2914650"/>
                    <a:pt x="2381249" y="2912109"/>
                  </a:cubicBezTo>
                  <a:cubicBezTo>
                    <a:pt x="2382519" y="2914649"/>
                    <a:pt x="2383789" y="2915920"/>
                    <a:pt x="2385059" y="2918459"/>
                  </a:cubicBezTo>
                  <a:cubicBezTo>
                    <a:pt x="2388869" y="2913380"/>
                    <a:pt x="2391409" y="2908299"/>
                    <a:pt x="2396489" y="2899409"/>
                  </a:cubicBezTo>
                  <a:lnTo>
                    <a:pt x="2396489" y="2919730"/>
                  </a:lnTo>
                  <a:cubicBezTo>
                    <a:pt x="2407919" y="2912109"/>
                    <a:pt x="2416809" y="2905759"/>
                    <a:pt x="2424429" y="2899409"/>
                  </a:cubicBezTo>
                  <a:cubicBezTo>
                    <a:pt x="2429509" y="2908299"/>
                    <a:pt x="2433319" y="2917189"/>
                    <a:pt x="2437129" y="2924809"/>
                  </a:cubicBezTo>
                  <a:cubicBezTo>
                    <a:pt x="2438399" y="2924809"/>
                    <a:pt x="2438399" y="2923539"/>
                    <a:pt x="2439669" y="2923539"/>
                  </a:cubicBezTo>
                  <a:cubicBezTo>
                    <a:pt x="2438399" y="2918459"/>
                    <a:pt x="2437129" y="2913379"/>
                    <a:pt x="2434589" y="2907029"/>
                  </a:cubicBezTo>
                  <a:lnTo>
                    <a:pt x="2499359" y="2907029"/>
                  </a:lnTo>
                  <a:cubicBezTo>
                    <a:pt x="2505709" y="2895599"/>
                    <a:pt x="2519679" y="2894329"/>
                    <a:pt x="2531109" y="2905759"/>
                  </a:cubicBezTo>
                  <a:cubicBezTo>
                    <a:pt x="2547619" y="2922269"/>
                    <a:pt x="2550159" y="2922269"/>
                    <a:pt x="2560319" y="2898139"/>
                  </a:cubicBezTo>
                  <a:cubicBezTo>
                    <a:pt x="2565399" y="2900679"/>
                    <a:pt x="2570479" y="2903219"/>
                    <a:pt x="2576829" y="2907029"/>
                  </a:cubicBezTo>
                  <a:cubicBezTo>
                    <a:pt x="2584449" y="2890519"/>
                    <a:pt x="2597149" y="2890519"/>
                    <a:pt x="2612389" y="2895599"/>
                  </a:cubicBezTo>
                  <a:cubicBezTo>
                    <a:pt x="2620009" y="2898139"/>
                    <a:pt x="2628899" y="2893059"/>
                    <a:pt x="2637789" y="2890519"/>
                  </a:cubicBezTo>
                  <a:lnTo>
                    <a:pt x="2644139" y="2896869"/>
                  </a:lnTo>
                  <a:cubicBezTo>
                    <a:pt x="2651759" y="2894329"/>
                    <a:pt x="2658109" y="2893059"/>
                    <a:pt x="2664459" y="2890519"/>
                  </a:cubicBezTo>
                  <a:cubicBezTo>
                    <a:pt x="2665730" y="2894329"/>
                    <a:pt x="2665730" y="2896869"/>
                    <a:pt x="2666999" y="2903219"/>
                  </a:cubicBezTo>
                  <a:cubicBezTo>
                    <a:pt x="2672079" y="2898139"/>
                    <a:pt x="2675889" y="2893059"/>
                    <a:pt x="2682239" y="2886709"/>
                  </a:cubicBezTo>
                  <a:cubicBezTo>
                    <a:pt x="2687319" y="2893059"/>
                    <a:pt x="2691129" y="2899409"/>
                    <a:pt x="2696209" y="2905759"/>
                  </a:cubicBezTo>
                  <a:cubicBezTo>
                    <a:pt x="2705099" y="2905759"/>
                    <a:pt x="2719069" y="2913379"/>
                    <a:pt x="2721609" y="2893059"/>
                  </a:cubicBezTo>
                  <a:cubicBezTo>
                    <a:pt x="2721609" y="2890519"/>
                    <a:pt x="2729230" y="2886709"/>
                    <a:pt x="2733039" y="2885439"/>
                  </a:cubicBezTo>
                  <a:cubicBezTo>
                    <a:pt x="2740659" y="2884169"/>
                    <a:pt x="2748279" y="2882899"/>
                    <a:pt x="2755899" y="2882899"/>
                  </a:cubicBezTo>
                  <a:cubicBezTo>
                    <a:pt x="2753359" y="2877819"/>
                    <a:pt x="2750819" y="2874009"/>
                    <a:pt x="2747009" y="2867659"/>
                  </a:cubicBezTo>
                  <a:cubicBezTo>
                    <a:pt x="2757169" y="2870199"/>
                    <a:pt x="2764789" y="2870199"/>
                    <a:pt x="2771139" y="2872739"/>
                  </a:cubicBezTo>
                  <a:cubicBezTo>
                    <a:pt x="2785109" y="2879089"/>
                    <a:pt x="2796539" y="2879089"/>
                    <a:pt x="2810509" y="2868929"/>
                  </a:cubicBezTo>
                  <a:cubicBezTo>
                    <a:pt x="2807969" y="2867659"/>
                    <a:pt x="2805430" y="2865119"/>
                    <a:pt x="2802889" y="2863849"/>
                  </a:cubicBezTo>
                  <a:cubicBezTo>
                    <a:pt x="2804159" y="2860039"/>
                    <a:pt x="2806699" y="2856229"/>
                    <a:pt x="2807969" y="2852419"/>
                  </a:cubicBezTo>
                  <a:cubicBezTo>
                    <a:pt x="2813049" y="2837179"/>
                    <a:pt x="2825749" y="2847339"/>
                    <a:pt x="2834639" y="2843529"/>
                  </a:cubicBezTo>
                  <a:cubicBezTo>
                    <a:pt x="2834639" y="2843529"/>
                    <a:pt x="2839719" y="2848609"/>
                    <a:pt x="2840989" y="2852419"/>
                  </a:cubicBezTo>
                  <a:cubicBezTo>
                    <a:pt x="2844799" y="2860039"/>
                    <a:pt x="2847339" y="2868929"/>
                    <a:pt x="2851149" y="2877819"/>
                  </a:cubicBezTo>
                  <a:cubicBezTo>
                    <a:pt x="2874009" y="2863849"/>
                    <a:pt x="2894329" y="2868929"/>
                    <a:pt x="2914649" y="2871469"/>
                  </a:cubicBezTo>
                  <a:cubicBezTo>
                    <a:pt x="2909569" y="2868929"/>
                    <a:pt x="2905759" y="2866389"/>
                    <a:pt x="2901949" y="2863849"/>
                  </a:cubicBezTo>
                  <a:cubicBezTo>
                    <a:pt x="2901949" y="2862579"/>
                    <a:pt x="2903219" y="2861309"/>
                    <a:pt x="2903219" y="2860039"/>
                  </a:cubicBezTo>
                  <a:cubicBezTo>
                    <a:pt x="2908299" y="2861309"/>
                    <a:pt x="2914649" y="2863849"/>
                    <a:pt x="2919730" y="2865119"/>
                  </a:cubicBezTo>
                  <a:cubicBezTo>
                    <a:pt x="2919730" y="2863849"/>
                    <a:pt x="2919730" y="2862579"/>
                    <a:pt x="2918459" y="2861309"/>
                  </a:cubicBezTo>
                  <a:cubicBezTo>
                    <a:pt x="2922269" y="2860039"/>
                    <a:pt x="2928619" y="2857499"/>
                    <a:pt x="2929889" y="2858769"/>
                  </a:cubicBezTo>
                  <a:cubicBezTo>
                    <a:pt x="2937509" y="2874009"/>
                    <a:pt x="2950209" y="2862579"/>
                    <a:pt x="2961639" y="2866389"/>
                  </a:cubicBezTo>
                  <a:cubicBezTo>
                    <a:pt x="2959099" y="2856229"/>
                    <a:pt x="2957829" y="2848609"/>
                    <a:pt x="2956559" y="2843529"/>
                  </a:cubicBezTo>
                  <a:cubicBezTo>
                    <a:pt x="2961639" y="2838449"/>
                    <a:pt x="2966719" y="2834639"/>
                    <a:pt x="2974339" y="2829559"/>
                  </a:cubicBezTo>
                  <a:cubicBezTo>
                    <a:pt x="2974339" y="2835909"/>
                    <a:pt x="2973069" y="2842259"/>
                    <a:pt x="2973069" y="2848609"/>
                  </a:cubicBezTo>
                  <a:cubicBezTo>
                    <a:pt x="2973069" y="2854959"/>
                    <a:pt x="2974339" y="2861309"/>
                    <a:pt x="2976879" y="2865119"/>
                  </a:cubicBezTo>
                  <a:cubicBezTo>
                    <a:pt x="2978149" y="2867659"/>
                    <a:pt x="2985769" y="2865119"/>
                    <a:pt x="2990849" y="2863849"/>
                  </a:cubicBezTo>
                  <a:cubicBezTo>
                    <a:pt x="2999739" y="2860039"/>
                    <a:pt x="3008629" y="2854959"/>
                    <a:pt x="3017519" y="2865119"/>
                  </a:cubicBezTo>
                  <a:cubicBezTo>
                    <a:pt x="3018790" y="2866389"/>
                    <a:pt x="3023869" y="2865119"/>
                    <a:pt x="3026409" y="2862579"/>
                  </a:cubicBezTo>
                  <a:cubicBezTo>
                    <a:pt x="3032759" y="2856229"/>
                    <a:pt x="3037839" y="2847339"/>
                    <a:pt x="3045459" y="2861309"/>
                  </a:cubicBezTo>
                  <a:cubicBezTo>
                    <a:pt x="3046730" y="2862579"/>
                    <a:pt x="3054349" y="2862579"/>
                    <a:pt x="3058159" y="2861309"/>
                  </a:cubicBezTo>
                  <a:cubicBezTo>
                    <a:pt x="3067049" y="2857499"/>
                    <a:pt x="3074669" y="2853689"/>
                    <a:pt x="3083559" y="2848609"/>
                  </a:cubicBezTo>
                  <a:cubicBezTo>
                    <a:pt x="3082289" y="2852419"/>
                    <a:pt x="3081019" y="2854959"/>
                    <a:pt x="3081019" y="2857499"/>
                  </a:cubicBezTo>
                  <a:cubicBezTo>
                    <a:pt x="3091180" y="2862579"/>
                    <a:pt x="3100069" y="2865119"/>
                    <a:pt x="3107690" y="2853689"/>
                  </a:cubicBezTo>
                  <a:cubicBezTo>
                    <a:pt x="3110230" y="2849879"/>
                    <a:pt x="3119119" y="2849879"/>
                    <a:pt x="3125469" y="2848609"/>
                  </a:cubicBezTo>
                  <a:cubicBezTo>
                    <a:pt x="3121659" y="2844799"/>
                    <a:pt x="3116580" y="2842259"/>
                    <a:pt x="3111499" y="2838449"/>
                  </a:cubicBezTo>
                  <a:cubicBezTo>
                    <a:pt x="3133089" y="2825749"/>
                    <a:pt x="3135629" y="2827019"/>
                    <a:pt x="3135629" y="2844799"/>
                  </a:cubicBezTo>
                  <a:cubicBezTo>
                    <a:pt x="3138169" y="2839719"/>
                    <a:pt x="3139439" y="2835909"/>
                    <a:pt x="3143249" y="2828289"/>
                  </a:cubicBezTo>
                  <a:cubicBezTo>
                    <a:pt x="3162299" y="2829559"/>
                    <a:pt x="3181349" y="2832099"/>
                    <a:pt x="3201669" y="2833369"/>
                  </a:cubicBezTo>
                  <a:lnTo>
                    <a:pt x="3201669" y="2839719"/>
                  </a:lnTo>
                  <a:lnTo>
                    <a:pt x="3194049" y="2839719"/>
                  </a:lnTo>
                  <a:cubicBezTo>
                    <a:pt x="3178809" y="2840989"/>
                    <a:pt x="3163569" y="2840989"/>
                    <a:pt x="3148329" y="2842259"/>
                  </a:cubicBezTo>
                  <a:cubicBezTo>
                    <a:pt x="3153409" y="2844799"/>
                    <a:pt x="3159759" y="2848609"/>
                    <a:pt x="3164839" y="2851149"/>
                  </a:cubicBezTo>
                  <a:cubicBezTo>
                    <a:pt x="3167379" y="2844799"/>
                    <a:pt x="3168649" y="2846069"/>
                    <a:pt x="3174999" y="2848609"/>
                  </a:cubicBezTo>
                  <a:cubicBezTo>
                    <a:pt x="3183889" y="2851149"/>
                    <a:pt x="3194049" y="2851149"/>
                    <a:pt x="3204209" y="2852419"/>
                  </a:cubicBezTo>
                  <a:cubicBezTo>
                    <a:pt x="3209289" y="2852419"/>
                    <a:pt x="3214369" y="2853689"/>
                    <a:pt x="3220719" y="2854959"/>
                  </a:cubicBezTo>
                  <a:cubicBezTo>
                    <a:pt x="3221990" y="2851149"/>
                    <a:pt x="3224530" y="2846069"/>
                    <a:pt x="3227069" y="2839719"/>
                  </a:cubicBezTo>
                  <a:cubicBezTo>
                    <a:pt x="3241040" y="2862579"/>
                    <a:pt x="3251199" y="2861309"/>
                    <a:pt x="3267710" y="2838449"/>
                  </a:cubicBezTo>
                  <a:cubicBezTo>
                    <a:pt x="3267710" y="2842259"/>
                    <a:pt x="3268980" y="2844799"/>
                    <a:pt x="3268980" y="2847339"/>
                  </a:cubicBezTo>
                  <a:cubicBezTo>
                    <a:pt x="3274060" y="2847339"/>
                    <a:pt x="3277870" y="2847339"/>
                    <a:pt x="3282950" y="2846069"/>
                  </a:cubicBezTo>
                  <a:cubicBezTo>
                    <a:pt x="3281680" y="2848609"/>
                    <a:pt x="3280410" y="2851149"/>
                    <a:pt x="3279140" y="2852419"/>
                  </a:cubicBezTo>
                  <a:lnTo>
                    <a:pt x="3281680" y="2854959"/>
                  </a:lnTo>
                  <a:cubicBezTo>
                    <a:pt x="3285490" y="2851149"/>
                    <a:pt x="3289300" y="2847339"/>
                    <a:pt x="3295650" y="2842259"/>
                  </a:cubicBezTo>
                  <a:cubicBezTo>
                    <a:pt x="3300730" y="2844799"/>
                    <a:pt x="3307080" y="2847339"/>
                    <a:pt x="3312160" y="2849879"/>
                  </a:cubicBezTo>
                  <a:cubicBezTo>
                    <a:pt x="3317240" y="2846069"/>
                    <a:pt x="3323590" y="2842259"/>
                    <a:pt x="3329940" y="2838449"/>
                  </a:cubicBezTo>
                  <a:cubicBezTo>
                    <a:pt x="3338830" y="2856229"/>
                    <a:pt x="3350260" y="2858769"/>
                    <a:pt x="3360420" y="2846069"/>
                  </a:cubicBezTo>
                  <a:cubicBezTo>
                    <a:pt x="3375660" y="2847339"/>
                    <a:pt x="3388360" y="2848609"/>
                    <a:pt x="3397250" y="2848609"/>
                  </a:cubicBezTo>
                  <a:cubicBezTo>
                    <a:pt x="3398520" y="2839719"/>
                    <a:pt x="3399790" y="2833369"/>
                    <a:pt x="3401060" y="2827019"/>
                  </a:cubicBezTo>
                  <a:cubicBezTo>
                    <a:pt x="3406140" y="2828289"/>
                    <a:pt x="3409950" y="2829559"/>
                    <a:pt x="3415030" y="2830829"/>
                  </a:cubicBezTo>
                  <a:cubicBezTo>
                    <a:pt x="3417570" y="2832099"/>
                    <a:pt x="3420110" y="2834639"/>
                    <a:pt x="3422650" y="2835909"/>
                  </a:cubicBezTo>
                  <a:cubicBezTo>
                    <a:pt x="3418840" y="2837179"/>
                    <a:pt x="3415030" y="2837179"/>
                    <a:pt x="3411220" y="2838449"/>
                  </a:cubicBezTo>
                  <a:cubicBezTo>
                    <a:pt x="3422650" y="2848609"/>
                    <a:pt x="3431540" y="2846069"/>
                    <a:pt x="3440430" y="2838449"/>
                  </a:cubicBezTo>
                  <a:cubicBezTo>
                    <a:pt x="3436620" y="2848609"/>
                    <a:pt x="3448050" y="2847339"/>
                    <a:pt x="3449320" y="2847339"/>
                  </a:cubicBezTo>
                  <a:cubicBezTo>
                    <a:pt x="3465830" y="2840989"/>
                    <a:pt x="3481070" y="2837179"/>
                    <a:pt x="3498850" y="2847339"/>
                  </a:cubicBezTo>
                  <a:cubicBezTo>
                    <a:pt x="3501390" y="2834639"/>
                    <a:pt x="3503930" y="2824479"/>
                    <a:pt x="3505200" y="2814319"/>
                  </a:cubicBezTo>
                  <a:cubicBezTo>
                    <a:pt x="3511550" y="2815589"/>
                    <a:pt x="3516630" y="2815589"/>
                    <a:pt x="3522980" y="2816859"/>
                  </a:cubicBezTo>
                  <a:cubicBezTo>
                    <a:pt x="3528060" y="2816859"/>
                    <a:pt x="3533140" y="2818129"/>
                    <a:pt x="3538220" y="2818129"/>
                  </a:cubicBezTo>
                  <a:lnTo>
                    <a:pt x="3538220" y="2821939"/>
                  </a:lnTo>
                  <a:cubicBezTo>
                    <a:pt x="3533140" y="2823209"/>
                    <a:pt x="3529330" y="2824479"/>
                    <a:pt x="3524250" y="2825749"/>
                  </a:cubicBezTo>
                  <a:lnTo>
                    <a:pt x="3524250" y="2829559"/>
                  </a:lnTo>
                  <a:cubicBezTo>
                    <a:pt x="3542030" y="2833369"/>
                    <a:pt x="3558540" y="2837179"/>
                    <a:pt x="3576320" y="2839719"/>
                  </a:cubicBezTo>
                  <a:cubicBezTo>
                    <a:pt x="3580130" y="2840989"/>
                    <a:pt x="3585210" y="2837179"/>
                    <a:pt x="3591560" y="2833369"/>
                  </a:cubicBezTo>
                  <a:cubicBezTo>
                    <a:pt x="3594100" y="2834639"/>
                    <a:pt x="3600450" y="2837179"/>
                    <a:pt x="3608070" y="2838449"/>
                  </a:cubicBezTo>
                  <a:cubicBezTo>
                    <a:pt x="3627120" y="2840989"/>
                    <a:pt x="3647440" y="2843529"/>
                    <a:pt x="3662680" y="2827019"/>
                  </a:cubicBezTo>
                  <a:cubicBezTo>
                    <a:pt x="3663950" y="2840989"/>
                    <a:pt x="3676650" y="2832099"/>
                    <a:pt x="3683000" y="2837179"/>
                  </a:cubicBezTo>
                  <a:cubicBezTo>
                    <a:pt x="3683000" y="2837179"/>
                    <a:pt x="3689350" y="2832099"/>
                    <a:pt x="3691890" y="2829559"/>
                  </a:cubicBezTo>
                  <a:cubicBezTo>
                    <a:pt x="3691890" y="2829559"/>
                    <a:pt x="3690620" y="2828289"/>
                    <a:pt x="3690620" y="2827019"/>
                  </a:cubicBezTo>
                  <a:cubicBezTo>
                    <a:pt x="3693160" y="2828289"/>
                    <a:pt x="3694430" y="2832099"/>
                    <a:pt x="3696970" y="2830829"/>
                  </a:cubicBezTo>
                  <a:cubicBezTo>
                    <a:pt x="3708400" y="2830829"/>
                    <a:pt x="3718560" y="2829559"/>
                    <a:pt x="3726180" y="2829559"/>
                  </a:cubicBezTo>
                  <a:cubicBezTo>
                    <a:pt x="3732530" y="2833369"/>
                    <a:pt x="3736340" y="2837179"/>
                    <a:pt x="3738880" y="2835909"/>
                  </a:cubicBezTo>
                  <a:cubicBezTo>
                    <a:pt x="3754120" y="2834639"/>
                    <a:pt x="3768090" y="2830829"/>
                    <a:pt x="3782060" y="2830829"/>
                  </a:cubicBezTo>
                  <a:cubicBezTo>
                    <a:pt x="3796030" y="2838449"/>
                    <a:pt x="3793490" y="2824479"/>
                    <a:pt x="3790950" y="2816859"/>
                  </a:cubicBezTo>
                  <a:cubicBezTo>
                    <a:pt x="3796030" y="2811779"/>
                    <a:pt x="3801110" y="2807969"/>
                    <a:pt x="3802380" y="2806699"/>
                  </a:cubicBezTo>
                  <a:cubicBezTo>
                    <a:pt x="3810000" y="2806699"/>
                    <a:pt x="3815080" y="2807969"/>
                    <a:pt x="3818890" y="2806699"/>
                  </a:cubicBezTo>
                  <a:cubicBezTo>
                    <a:pt x="3823969" y="2802889"/>
                    <a:pt x="3827780" y="2796539"/>
                    <a:pt x="3834130" y="2788919"/>
                  </a:cubicBezTo>
                  <a:cubicBezTo>
                    <a:pt x="3841750" y="2787649"/>
                    <a:pt x="3854450" y="2785109"/>
                    <a:pt x="3868420" y="2782569"/>
                  </a:cubicBezTo>
                  <a:cubicBezTo>
                    <a:pt x="3868420" y="2782569"/>
                    <a:pt x="3868420" y="2780029"/>
                    <a:pt x="3869690" y="2777489"/>
                  </a:cubicBezTo>
                  <a:cubicBezTo>
                    <a:pt x="3874770" y="2769869"/>
                    <a:pt x="3887470" y="2767329"/>
                    <a:pt x="3879850" y="2753359"/>
                  </a:cubicBezTo>
                  <a:cubicBezTo>
                    <a:pt x="3878580" y="2750819"/>
                    <a:pt x="3878580" y="2743199"/>
                    <a:pt x="3881120" y="2740659"/>
                  </a:cubicBezTo>
                  <a:cubicBezTo>
                    <a:pt x="3890010" y="2729229"/>
                    <a:pt x="3890010" y="2727959"/>
                    <a:pt x="3874770" y="2722879"/>
                  </a:cubicBezTo>
                  <a:cubicBezTo>
                    <a:pt x="3876040" y="2713989"/>
                    <a:pt x="3867150" y="2702559"/>
                    <a:pt x="3879850" y="2701289"/>
                  </a:cubicBezTo>
                  <a:cubicBezTo>
                    <a:pt x="3883660" y="2693669"/>
                    <a:pt x="3884930" y="2689859"/>
                    <a:pt x="3887470" y="2686049"/>
                  </a:cubicBezTo>
                  <a:cubicBezTo>
                    <a:pt x="3888740" y="2683509"/>
                    <a:pt x="3892550" y="2680969"/>
                    <a:pt x="3892550" y="2678429"/>
                  </a:cubicBezTo>
                  <a:cubicBezTo>
                    <a:pt x="3892550" y="2673349"/>
                    <a:pt x="3890010" y="2666999"/>
                    <a:pt x="3891280" y="2663189"/>
                  </a:cubicBezTo>
                  <a:cubicBezTo>
                    <a:pt x="3895090" y="2649219"/>
                    <a:pt x="3896360" y="2636519"/>
                    <a:pt x="3873500" y="2631439"/>
                  </a:cubicBezTo>
                  <a:cubicBezTo>
                    <a:pt x="3882390" y="2627629"/>
                    <a:pt x="3886200" y="2625089"/>
                    <a:pt x="3892550" y="2622549"/>
                  </a:cubicBezTo>
                  <a:cubicBezTo>
                    <a:pt x="3882390" y="2617469"/>
                    <a:pt x="3873500" y="2613659"/>
                    <a:pt x="3862070" y="2608579"/>
                  </a:cubicBezTo>
                  <a:lnTo>
                    <a:pt x="3873500" y="2608579"/>
                  </a:lnTo>
                  <a:lnTo>
                    <a:pt x="3873500" y="2604769"/>
                  </a:lnTo>
                  <a:cubicBezTo>
                    <a:pt x="3867150" y="2604769"/>
                    <a:pt x="3862070" y="2603499"/>
                    <a:pt x="3855720" y="2603499"/>
                  </a:cubicBezTo>
                  <a:cubicBezTo>
                    <a:pt x="3855720" y="2604769"/>
                    <a:pt x="3855720" y="2606039"/>
                    <a:pt x="3854450" y="2607309"/>
                  </a:cubicBezTo>
                  <a:cubicBezTo>
                    <a:pt x="3853180" y="2604769"/>
                    <a:pt x="3851910" y="2602229"/>
                    <a:pt x="3850640" y="2598419"/>
                  </a:cubicBezTo>
                  <a:cubicBezTo>
                    <a:pt x="3883660" y="2590799"/>
                    <a:pt x="4104640" y="2566669"/>
                    <a:pt x="4084320" y="2562859"/>
                  </a:cubicBezTo>
                  <a:cubicBezTo>
                    <a:pt x="4094480" y="2553969"/>
                    <a:pt x="4090670" y="2538729"/>
                    <a:pt x="4108450" y="2537459"/>
                  </a:cubicBezTo>
                  <a:cubicBezTo>
                    <a:pt x="4113530" y="2537459"/>
                    <a:pt x="4122420" y="2528569"/>
                    <a:pt x="4123690" y="2522219"/>
                  </a:cubicBezTo>
                  <a:cubicBezTo>
                    <a:pt x="4126230" y="2513329"/>
                    <a:pt x="4123690" y="2501899"/>
                    <a:pt x="4126230" y="2493009"/>
                  </a:cubicBezTo>
                  <a:cubicBezTo>
                    <a:pt x="4128770" y="2480309"/>
                    <a:pt x="4133850" y="2467609"/>
                    <a:pt x="4137660" y="2457449"/>
                  </a:cubicBezTo>
                  <a:cubicBezTo>
                    <a:pt x="4133850" y="2451099"/>
                    <a:pt x="4130040" y="2444749"/>
                    <a:pt x="4127500" y="2440939"/>
                  </a:cubicBezTo>
                  <a:cubicBezTo>
                    <a:pt x="4132580" y="2437129"/>
                    <a:pt x="4135120" y="2434589"/>
                    <a:pt x="4138930" y="2433319"/>
                  </a:cubicBezTo>
                  <a:cubicBezTo>
                    <a:pt x="4137660" y="2432049"/>
                    <a:pt x="4137660" y="2430779"/>
                    <a:pt x="4136390" y="2429509"/>
                  </a:cubicBezTo>
                  <a:cubicBezTo>
                    <a:pt x="4132580" y="2430779"/>
                    <a:pt x="4128770" y="2432049"/>
                    <a:pt x="4124960" y="2433319"/>
                  </a:cubicBezTo>
                  <a:cubicBezTo>
                    <a:pt x="4146550" y="2415539"/>
                    <a:pt x="4151630" y="2382519"/>
                    <a:pt x="4133850" y="2367279"/>
                  </a:cubicBezTo>
                  <a:cubicBezTo>
                    <a:pt x="4132580" y="2369819"/>
                    <a:pt x="4130040" y="2372359"/>
                    <a:pt x="4128770" y="2374899"/>
                  </a:cubicBezTo>
                  <a:cubicBezTo>
                    <a:pt x="4123690" y="2366009"/>
                    <a:pt x="4109720" y="2363469"/>
                    <a:pt x="4116070" y="2349499"/>
                  </a:cubicBezTo>
                  <a:cubicBezTo>
                    <a:pt x="4116070" y="2349499"/>
                    <a:pt x="4114800" y="2346959"/>
                    <a:pt x="4113530" y="2346959"/>
                  </a:cubicBezTo>
                  <a:cubicBezTo>
                    <a:pt x="4107180" y="2344419"/>
                    <a:pt x="4108450" y="2340609"/>
                    <a:pt x="4105910" y="2335529"/>
                  </a:cubicBezTo>
                  <a:cubicBezTo>
                    <a:pt x="4102100" y="2324099"/>
                    <a:pt x="4103370" y="2312669"/>
                    <a:pt x="4103370" y="2302509"/>
                  </a:cubicBezTo>
                  <a:lnTo>
                    <a:pt x="4103370" y="2256789"/>
                  </a:lnTo>
                  <a:cubicBezTo>
                    <a:pt x="4103370" y="2246629"/>
                    <a:pt x="4108450" y="2241549"/>
                    <a:pt x="4118610" y="2244089"/>
                  </a:cubicBezTo>
                  <a:cubicBezTo>
                    <a:pt x="4118610" y="2244089"/>
                    <a:pt x="4119880" y="2242819"/>
                    <a:pt x="4121150" y="2242819"/>
                  </a:cubicBezTo>
                  <a:cubicBezTo>
                    <a:pt x="4117340" y="2240279"/>
                    <a:pt x="4114800" y="2239009"/>
                    <a:pt x="4112260" y="2236469"/>
                  </a:cubicBezTo>
                  <a:cubicBezTo>
                    <a:pt x="4112260" y="2235199"/>
                    <a:pt x="4113530" y="2233929"/>
                    <a:pt x="4113530" y="2232659"/>
                  </a:cubicBezTo>
                  <a:cubicBezTo>
                    <a:pt x="4122420" y="2235199"/>
                    <a:pt x="4131310" y="2239009"/>
                    <a:pt x="4137660" y="2241549"/>
                  </a:cubicBezTo>
                  <a:cubicBezTo>
                    <a:pt x="4145280" y="2231389"/>
                    <a:pt x="4151630" y="2223769"/>
                    <a:pt x="4156710" y="2218689"/>
                  </a:cubicBezTo>
                  <a:lnTo>
                    <a:pt x="4156710" y="2195829"/>
                  </a:lnTo>
                  <a:cubicBezTo>
                    <a:pt x="4154170" y="2195829"/>
                    <a:pt x="4150360" y="2197099"/>
                    <a:pt x="4146550" y="2197099"/>
                  </a:cubicBezTo>
                  <a:cubicBezTo>
                    <a:pt x="4144010" y="2190749"/>
                    <a:pt x="4142740" y="2184399"/>
                    <a:pt x="4140200" y="2175509"/>
                  </a:cubicBezTo>
                  <a:cubicBezTo>
                    <a:pt x="4146550" y="2179319"/>
                    <a:pt x="4149090" y="2181859"/>
                    <a:pt x="4151630" y="2183129"/>
                  </a:cubicBezTo>
                  <a:cubicBezTo>
                    <a:pt x="4154170" y="2181859"/>
                    <a:pt x="4157980" y="2180589"/>
                    <a:pt x="4161790" y="2178049"/>
                  </a:cubicBezTo>
                  <a:cubicBezTo>
                    <a:pt x="4160520" y="2176779"/>
                    <a:pt x="4159250" y="2175509"/>
                    <a:pt x="4159250" y="2174239"/>
                  </a:cubicBezTo>
                  <a:cubicBezTo>
                    <a:pt x="4155440" y="2174239"/>
                    <a:pt x="4151630" y="2172969"/>
                    <a:pt x="4150360" y="2172969"/>
                  </a:cubicBezTo>
                  <a:cubicBezTo>
                    <a:pt x="4152900" y="2165349"/>
                    <a:pt x="4157980" y="2157729"/>
                    <a:pt x="4155440" y="2153919"/>
                  </a:cubicBezTo>
                  <a:cubicBezTo>
                    <a:pt x="4149090" y="2137409"/>
                    <a:pt x="4155440" y="2124709"/>
                    <a:pt x="4161790" y="2110739"/>
                  </a:cubicBezTo>
                  <a:cubicBezTo>
                    <a:pt x="4163060" y="2106929"/>
                    <a:pt x="4161790" y="2103119"/>
                    <a:pt x="4161790" y="2099309"/>
                  </a:cubicBezTo>
                  <a:cubicBezTo>
                    <a:pt x="4163060" y="2082799"/>
                    <a:pt x="4164330" y="2067559"/>
                    <a:pt x="4165599" y="2044699"/>
                  </a:cubicBezTo>
                  <a:cubicBezTo>
                    <a:pt x="4160519" y="2042159"/>
                    <a:pt x="4152899" y="2035809"/>
                    <a:pt x="4144009" y="2030729"/>
                  </a:cubicBezTo>
                  <a:cubicBezTo>
                    <a:pt x="4136389" y="2026919"/>
                    <a:pt x="4128769" y="2025649"/>
                    <a:pt x="4121149" y="2023109"/>
                  </a:cubicBezTo>
                  <a:cubicBezTo>
                    <a:pt x="4117340" y="2021839"/>
                    <a:pt x="4112259" y="2023109"/>
                    <a:pt x="4108449" y="2021839"/>
                  </a:cubicBezTo>
                  <a:cubicBezTo>
                    <a:pt x="4076699" y="2018029"/>
                    <a:pt x="4043679" y="2012949"/>
                    <a:pt x="4011929" y="2009139"/>
                  </a:cubicBezTo>
                  <a:cubicBezTo>
                    <a:pt x="3985259" y="2005329"/>
                    <a:pt x="3958589" y="2001519"/>
                    <a:pt x="3933189" y="1997709"/>
                  </a:cubicBezTo>
                  <a:cubicBezTo>
                    <a:pt x="3926839" y="1996439"/>
                    <a:pt x="3920489" y="1993899"/>
                    <a:pt x="3912869" y="1993899"/>
                  </a:cubicBezTo>
                  <a:cubicBezTo>
                    <a:pt x="3896359" y="1992629"/>
                    <a:pt x="3878579" y="1992629"/>
                    <a:pt x="3862069" y="1992629"/>
                  </a:cubicBezTo>
                  <a:cubicBezTo>
                    <a:pt x="3853179" y="1992629"/>
                    <a:pt x="3845559" y="1992629"/>
                    <a:pt x="3836669" y="1991359"/>
                  </a:cubicBezTo>
                  <a:cubicBezTo>
                    <a:pt x="3821429" y="1990089"/>
                    <a:pt x="3806189" y="1987549"/>
                    <a:pt x="3790949" y="1986279"/>
                  </a:cubicBezTo>
                  <a:lnTo>
                    <a:pt x="3790949" y="1982469"/>
                  </a:lnTo>
                  <a:cubicBezTo>
                    <a:pt x="3829049" y="1979929"/>
                    <a:pt x="3868419" y="1976119"/>
                    <a:pt x="3907789" y="1983739"/>
                  </a:cubicBezTo>
                  <a:cubicBezTo>
                    <a:pt x="3906519" y="1979929"/>
                    <a:pt x="3905249" y="1976119"/>
                    <a:pt x="3903979" y="1973579"/>
                  </a:cubicBezTo>
                  <a:cubicBezTo>
                    <a:pt x="3912869" y="1972309"/>
                    <a:pt x="3919219" y="1964689"/>
                    <a:pt x="3928109" y="1973579"/>
                  </a:cubicBezTo>
                  <a:cubicBezTo>
                    <a:pt x="3929379" y="1974849"/>
                    <a:pt x="3936999" y="1971039"/>
                    <a:pt x="3942079" y="1969769"/>
                  </a:cubicBezTo>
                  <a:lnTo>
                    <a:pt x="3942079" y="1967229"/>
                  </a:lnTo>
                  <a:lnTo>
                    <a:pt x="3930649" y="1967229"/>
                  </a:lnTo>
                  <a:cubicBezTo>
                    <a:pt x="3943349" y="1957069"/>
                    <a:pt x="3952240" y="1948179"/>
                    <a:pt x="3961129" y="1941829"/>
                  </a:cubicBezTo>
                  <a:cubicBezTo>
                    <a:pt x="3968749" y="1943099"/>
                    <a:pt x="3976369" y="1944369"/>
                    <a:pt x="3981449" y="1945639"/>
                  </a:cubicBezTo>
                  <a:cubicBezTo>
                    <a:pt x="3982719" y="1921509"/>
                    <a:pt x="3962399" y="1920239"/>
                    <a:pt x="3947159" y="1910079"/>
                  </a:cubicBezTo>
                  <a:cubicBezTo>
                    <a:pt x="3953509" y="1906269"/>
                    <a:pt x="3957319" y="1902459"/>
                    <a:pt x="3962399" y="1901189"/>
                  </a:cubicBezTo>
                  <a:cubicBezTo>
                    <a:pt x="3976369" y="1897379"/>
                    <a:pt x="3994149" y="1907539"/>
                    <a:pt x="4003040" y="1885949"/>
                  </a:cubicBezTo>
                  <a:cubicBezTo>
                    <a:pt x="4004310" y="1884679"/>
                    <a:pt x="4008119" y="1884679"/>
                    <a:pt x="4014469" y="1882139"/>
                  </a:cubicBezTo>
                  <a:cubicBezTo>
                    <a:pt x="4010660" y="1878329"/>
                    <a:pt x="4006849" y="1875789"/>
                    <a:pt x="4004310" y="1873249"/>
                  </a:cubicBezTo>
                  <a:cubicBezTo>
                    <a:pt x="4006850" y="1871979"/>
                    <a:pt x="4010660" y="1870709"/>
                    <a:pt x="4010660" y="1870709"/>
                  </a:cubicBezTo>
                  <a:cubicBezTo>
                    <a:pt x="4019550" y="1877059"/>
                    <a:pt x="4025900" y="1882139"/>
                    <a:pt x="4033519" y="1887219"/>
                  </a:cubicBezTo>
                  <a:cubicBezTo>
                    <a:pt x="4034790" y="1885949"/>
                    <a:pt x="4036060" y="1884679"/>
                    <a:pt x="4037329" y="1882139"/>
                  </a:cubicBezTo>
                  <a:cubicBezTo>
                    <a:pt x="4033519" y="1877059"/>
                    <a:pt x="4030979" y="1871979"/>
                    <a:pt x="4027169" y="1866899"/>
                  </a:cubicBezTo>
                  <a:cubicBezTo>
                    <a:pt x="4043679" y="1855469"/>
                    <a:pt x="4044949" y="1849119"/>
                    <a:pt x="4032249" y="1817369"/>
                  </a:cubicBezTo>
                  <a:cubicBezTo>
                    <a:pt x="4041140" y="1816099"/>
                    <a:pt x="4050029" y="1813559"/>
                    <a:pt x="4057649" y="1812289"/>
                  </a:cubicBezTo>
                  <a:cubicBezTo>
                    <a:pt x="4058919" y="1803399"/>
                    <a:pt x="4063999" y="1794509"/>
                    <a:pt x="4062729" y="1786889"/>
                  </a:cubicBezTo>
                  <a:cubicBezTo>
                    <a:pt x="4058919" y="1764029"/>
                    <a:pt x="4081779" y="1753869"/>
                    <a:pt x="4086859" y="1734819"/>
                  </a:cubicBezTo>
                  <a:cubicBezTo>
                    <a:pt x="4086859" y="1733549"/>
                    <a:pt x="4091939" y="1732279"/>
                    <a:pt x="4093209" y="1733549"/>
                  </a:cubicBezTo>
                  <a:cubicBezTo>
                    <a:pt x="4104639" y="1737359"/>
                    <a:pt x="4108449" y="1728469"/>
                    <a:pt x="4112259" y="1722119"/>
                  </a:cubicBezTo>
                  <a:cubicBezTo>
                    <a:pt x="4113529" y="1719579"/>
                    <a:pt x="4114799" y="1717039"/>
                    <a:pt x="4116069" y="1715769"/>
                  </a:cubicBezTo>
                  <a:cubicBezTo>
                    <a:pt x="4127499" y="1709419"/>
                    <a:pt x="4138929" y="1704339"/>
                    <a:pt x="4151629" y="1697989"/>
                  </a:cubicBezTo>
                  <a:cubicBezTo>
                    <a:pt x="4138929" y="1678939"/>
                    <a:pt x="4122419" y="1687829"/>
                    <a:pt x="4108449" y="1685289"/>
                  </a:cubicBezTo>
                  <a:lnTo>
                    <a:pt x="4108449" y="1680209"/>
                  </a:lnTo>
                  <a:cubicBezTo>
                    <a:pt x="4117339" y="1678939"/>
                    <a:pt x="4126229" y="1677669"/>
                    <a:pt x="4136389" y="1676399"/>
                  </a:cubicBezTo>
                  <a:cubicBezTo>
                    <a:pt x="4130039" y="1675129"/>
                    <a:pt x="4124959" y="1673859"/>
                    <a:pt x="4119879" y="1672589"/>
                  </a:cubicBezTo>
                  <a:cubicBezTo>
                    <a:pt x="4126229" y="1666239"/>
                    <a:pt x="4131309" y="1659889"/>
                    <a:pt x="4137659" y="1654809"/>
                  </a:cubicBezTo>
                  <a:cubicBezTo>
                    <a:pt x="4138929" y="1653539"/>
                    <a:pt x="4142739" y="1652269"/>
                    <a:pt x="4144009" y="1652269"/>
                  </a:cubicBezTo>
                  <a:cubicBezTo>
                    <a:pt x="4147819" y="1653539"/>
                    <a:pt x="4151629" y="1657349"/>
                    <a:pt x="4154169" y="1659889"/>
                  </a:cubicBezTo>
                  <a:cubicBezTo>
                    <a:pt x="4155439" y="1656079"/>
                    <a:pt x="4156709" y="1650999"/>
                    <a:pt x="4159249" y="1647189"/>
                  </a:cubicBezTo>
                  <a:cubicBezTo>
                    <a:pt x="4164329" y="1640839"/>
                    <a:pt x="4170679" y="1635759"/>
                    <a:pt x="4175759" y="1630679"/>
                  </a:cubicBezTo>
                  <a:cubicBezTo>
                    <a:pt x="4182109" y="1638299"/>
                    <a:pt x="4188459" y="1645919"/>
                    <a:pt x="4194809" y="1654809"/>
                  </a:cubicBezTo>
                  <a:cubicBezTo>
                    <a:pt x="4196079" y="1654809"/>
                    <a:pt x="4197349" y="1653539"/>
                    <a:pt x="4197349" y="1653539"/>
                  </a:cubicBezTo>
                  <a:cubicBezTo>
                    <a:pt x="4196079" y="1640839"/>
                    <a:pt x="4196079" y="1628139"/>
                    <a:pt x="4194809" y="1615439"/>
                  </a:cubicBezTo>
                  <a:cubicBezTo>
                    <a:pt x="4199889" y="1616709"/>
                    <a:pt x="4203699" y="1616709"/>
                    <a:pt x="4207509" y="1617979"/>
                  </a:cubicBezTo>
                  <a:cubicBezTo>
                    <a:pt x="4208779" y="1616709"/>
                    <a:pt x="4208779" y="1615439"/>
                    <a:pt x="4210049" y="1615439"/>
                  </a:cubicBezTo>
                  <a:cubicBezTo>
                    <a:pt x="4206239" y="1614169"/>
                    <a:pt x="4203699" y="1612899"/>
                    <a:pt x="4199889" y="1611629"/>
                  </a:cubicBezTo>
                  <a:cubicBezTo>
                    <a:pt x="4206239" y="1604009"/>
                    <a:pt x="4210049" y="1598929"/>
                    <a:pt x="4211319" y="1597659"/>
                  </a:cubicBezTo>
                  <a:lnTo>
                    <a:pt x="4211319" y="1573529"/>
                  </a:lnTo>
                  <a:cubicBezTo>
                    <a:pt x="4208779" y="1572259"/>
                    <a:pt x="4206239" y="1569719"/>
                    <a:pt x="4202429" y="1568449"/>
                  </a:cubicBezTo>
                  <a:cubicBezTo>
                    <a:pt x="4199889" y="1567179"/>
                    <a:pt x="4197349" y="1565909"/>
                    <a:pt x="4194809" y="1565909"/>
                  </a:cubicBezTo>
                  <a:cubicBezTo>
                    <a:pt x="4197349" y="1563369"/>
                    <a:pt x="4202429" y="1559559"/>
                    <a:pt x="4203699" y="1559559"/>
                  </a:cubicBezTo>
                  <a:cubicBezTo>
                    <a:pt x="4212589" y="1564639"/>
                    <a:pt x="4210049" y="1550669"/>
                    <a:pt x="4215129" y="1551939"/>
                  </a:cubicBezTo>
                  <a:cubicBezTo>
                    <a:pt x="4215129" y="1548129"/>
                    <a:pt x="4215129" y="1540509"/>
                    <a:pt x="4213859" y="1540509"/>
                  </a:cubicBezTo>
                  <a:cubicBezTo>
                    <a:pt x="4197349" y="1534159"/>
                    <a:pt x="4199889" y="1520189"/>
                    <a:pt x="4196079" y="1511299"/>
                  </a:cubicBezTo>
                  <a:close/>
                  <a:moveTo>
                    <a:pt x="234949" y="990600"/>
                  </a:moveTo>
                  <a:lnTo>
                    <a:pt x="271779" y="990600"/>
                  </a:lnTo>
                  <a:cubicBezTo>
                    <a:pt x="262889" y="1002030"/>
                    <a:pt x="241299" y="1002030"/>
                    <a:pt x="234949" y="990600"/>
                  </a:cubicBezTo>
                  <a:close/>
                  <a:moveTo>
                    <a:pt x="488949" y="1507490"/>
                  </a:moveTo>
                  <a:lnTo>
                    <a:pt x="488949" y="1502410"/>
                  </a:lnTo>
                  <a:cubicBezTo>
                    <a:pt x="505459" y="1501140"/>
                    <a:pt x="523239" y="1499870"/>
                    <a:pt x="539749" y="1499870"/>
                  </a:cubicBezTo>
                  <a:cubicBezTo>
                    <a:pt x="521969" y="1499870"/>
                    <a:pt x="506729" y="1515110"/>
                    <a:pt x="488949" y="1507490"/>
                  </a:cubicBezTo>
                  <a:close/>
                  <a:moveTo>
                    <a:pt x="182879" y="2123440"/>
                  </a:moveTo>
                  <a:cubicBezTo>
                    <a:pt x="190499" y="2115820"/>
                    <a:pt x="196849" y="2110740"/>
                    <a:pt x="199389" y="2106930"/>
                  </a:cubicBezTo>
                  <a:cubicBezTo>
                    <a:pt x="205739" y="2112010"/>
                    <a:pt x="209549" y="2115820"/>
                    <a:pt x="213359" y="2119630"/>
                  </a:cubicBezTo>
                  <a:cubicBezTo>
                    <a:pt x="204469" y="2119630"/>
                    <a:pt x="195579" y="2120900"/>
                    <a:pt x="182879" y="2123440"/>
                  </a:cubicBezTo>
                  <a:close/>
                  <a:moveTo>
                    <a:pt x="271779" y="2117090"/>
                  </a:moveTo>
                  <a:lnTo>
                    <a:pt x="238759" y="2117090"/>
                  </a:lnTo>
                  <a:cubicBezTo>
                    <a:pt x="237489" y="2117090"/>
                    <a:pt x="236219" y="2112010"/>
                    <a:pt x="233679" y="2108200"/>
                  </a:cubicBezTo>
                  <a:cubicBezTo>
                    <a:pt x="248919" y="2109470"/>
                    <a:pt x="260349" y="2110740"/>
                    <a:pt x="271779" y="2112010"/>
                  </a:cubicBezTo>
                  <a:lnTo>
                    <a:pt x="271779" y="2117090"/>
                  </a:lnTo>
                  <a:close/>
                  <a:moveTo>
                    <a:pt x="280669" y="2115820"/>
                  </a:moveTo>
                  <a:cubicBezTo>
                    <a:pt x="279399" y="2114550"/>
                    <a:pt x="279399" y="2113280"/>
                    <a:pt x="278129" y="2113280"/>
                  </a:cubicBezTo>
                  <a:cubicBezTo>
                    <a:pt x="283209" y="2109470"/>
                    <a:pt x="289559" y="2106930"/>
                    <a:pt x="294639" y="2103120"/>
                  </a:cubicBezTo>
                  <a:cubicBezTo>
                    <a:pt x="298449" y="2099310"/>
                    <a:pt x="299719" y="2092960"/>
                    <a:pt x="303529" y="2086610"/>
                  </a:cubicBezTo>
                  <a:cubicBezTo>
                    <a:pt x="313689" y="2106930"/>
                    <a:pt x="335279" y="2100580"/>
                    <a:pt x="354329" y="2105660"/>
                  </a:cubicBezTo>
                  <a:cubicBezTo>
                    <a:pt x="328929" y="2108200"/>
                    <a:pt x="304799" y="2112010"/>
                    <a:pt x="280669" y="2115820"/>
                  </a:cubicBezTo>
                  <a:close/>
                  <a:moveTo>
                    <a:pt x="114299" y="2428240"/>
                  </a:moveTo>
                  <a:cubicBezTo>
                    <a:pt x="115569" y="2428240"/>
                    <a:pt x="115569" y="2428240"/>
                    <a:pt x="114299" y="2428240"/>
                  </a:cubicBezTo>
                  <a:close/>
                  <a:moveTo>
                    <a:pt x="345439" y="2609850"/>
                  </a:moveTo>
                  <a:cubicBezTo>
                    <a:pt x="344169" y="2600960"/>
                    <a:pt x="342899" y="2594610"/>
                    <a:pt x="341629" y="2585720"/>
                  </a:cubicBezTo>
                  <a:cubicBezTo>
                    <a:pt x="350519" y="2588260"/>
                    <a:pt x="355599" y="2589530"/>
                    <a:pt x="360679" y="2592070"/>
                  </a:cubicBezTo>
                  <a:cubicBezTo>
                    <a:pt x="355599" y="2597150"/>
                    <a:pt x="351789" y="2602230"/>
                    <a:pt x="345439" y="2609850"/>
                  </a:cubicBezTo>
                  <a:close/>
                  <a:moveTo>
                    <a:pt x="636269" y="1050290"/>
                  </a:moveTo>
                  <a:cubicBezTo>
                    <a:pt x="627379" y="1051560"/>
                    <a:pt x="618489" y="1055370"/>
                    <a:pt x="610869" y="1055370"/>
                  </a:cubicBezTo>
                  <a:cubicBezTo>
                    <a:pt x="601979" y="1056640"/>
                    <a:pt x="593089" y="1055370"/>
                    <a:pt x="582929" y="1055370"/>
                  </a:cubicBezTo>
                  <a:cubicBezTo>
                    <a:pt x="581659" y="1054100"/>
                    <a:pt x="580389" y="1050290"/>
                    <a:pt x="579119" y="1046480"/>
                  </a:cubicBezTo>
                  <a:cubicBezTo>
                    <a:pt x="588009" y="1043940"/>
                    <a:pt x="596899" y="1040130"/>
                    <a:pt x="607059" y="1037590"/>
                  </a:cubicBezTo>
                  <a:cubicBezTo>
                    <a:pt x="607059" y="1041400"/>
                    <a:pt x="605789" y="1043940"/>
                    <a:pt x="605789" y="1047750"/>
                  </a:cubicBezTo>
                  <a:cubicBezTo>
                    <a:pt x="617219" y="1040130"/>
                    <a:pt x="627379" y="1041400"/>
                    <a:pt x="636269" y="1050290"/>
                  </a:cubicBezTo>
                  <a:cubicBezTo>
                    <a:pt x="650239" y="1040130"/>
                    <a:pt x="652779" y="1041400"/>
                    <a:pt x="656589" y="1062990"/>
                  </a:cubicBezTo>
                  <a:cubicBezTo>
                    <a:pt x="648969" y="1057910"/>
                    <a:pt x="642619" y="1054100"/>
                    <a:pt x="636269" y="1050290"/>
                  </a:cubicBezTo>
                  <a:close/>
                  <a:moveTo>
                    <a:pt x="684529" y="1047750"/>
                  </a:moveTo>
                  <a:cubicBezTo>
                    <a:pt x="687069" y="1045210"/>
                    <a:pt x="689609" y="1042670"/>
                    <a:pt x="690879" y="1040130"/>
                  </a:cubicBezTo>
                  <a:cubicBezTo>
                    <a:pt x="699769" y="1051560"/>
                    <a:pt x="699769" y="1051560"/>
                    <a:pt x="680719" y="1060450"/>
                  </a:cubicBezTo>
                  <a:lnTo>
                    <a:pt x="661669" y="1045210"/>
                  </a:lnTo>
                  <a:cubicBezTo>
                    <a:pt x="674369" y="1035050"/>
                    <a:pt x="681989" y="1035050"/>
                    <a:pt x="684529" y="1047750"/>
                  </a:cubicBezTo>
                  <a:close/>
                  <a:moveTo>
                    <a:pt x="694689" y="2744470"/>
                  </a:moveTo>
                  <a:cubicBezTo>
                    <a:pt x="695959" y="2743200"/>
                    <a:pt x="697229" y="2743200"/>
                    <a:pt x="698499" y="2741930"/>
                  </a:cubicBezTo>
                  <a:cubicBezTo>
                    <a:pt x="699769" y="2744470"/>
                    <a:pt x="702309" y="2747010"/>
                    <a:pt x="704849" y="2750820"/>
                  </a:cubicBezTo>
                  <a:cubicBezTo>
                    <a:pt x="702309" y="2750820"/>
                    <a:pt x="699769" y="2750820"/>
                    <a:pt x="697229" y="2752090"/>
                  </a:cubicBezTo>
                  <a:cubicBezTo>
                    <a:pt x="695959" y="2748280"/>
                    <a:pt x="695959" y="2745740"/>
                    <a:pt x="694689" y="2744470"/>
                  </a:cubicBezTo>
                  <a:close/>
                  <a:moveTo>
                    <a:pt x="772159" y="2735580"/>
                  </a:moveTo>
                  <a:cubicBezTo>
                    <a:pt x="773429" y="2739390"/>
                    <a:pt x="774699" y="2741930"/>
                    <a:pt x="777239" y="2744470"/>
                  </a:cubicBezTo>
                  <a:lnTo>
                    <a:pt x="773429" y="2744470"/>
                  </a:lnTo>
                  <a:cubicBezTo>
                    <a:pt x="773429" y="2741930"/>
                    <a:pt x="773429" y="2739390"/>
                    <a:pt x="772159" y="2735580"/>
                  </a:cubicBezTo>
                  <a:close/>
                  <a:moveTo>
                    <a:pt x="876299" y="3018790"/>
                  </a:moveTo>
                  <a:cubicBezTo>
                    <a:pt x="872489" y="3012440"/>
                    <a:pt x="869949" y="3007360"/>
                    <a:pt x="867409" y="3002280"/>
                  </a:cubicBezTo>
                  <a:lnTo>
                    <a:pt x="873759" y="2995930"/>
                  </a:lnTo>
                  <a:cubicBezTo>
                    <a:pt x="882649" y="3002280"/>
                    <a:pt x="883919" y="3012440"/>
                    <a:pt x="876299" y="3018790"/>
                  </a:cubicBezTo>
                  <a:close/>
                  <a:moveTo>
                    <a:pt x="1198879" y="3044190"/>
                  </a:moveTo>
                  <a:cubicBezTo>
                    <a:pt x="1193799" y="3041650"/>
                    <a:pt x="1188719" y="3040380"/>
                    <a:pt x="1183639" y="3037840"/>
                  </a:cubicBezTo>
                  <a:cubicBezTo>
                    <a:pt x="1188719" y="3032760"/>
                    <a:pt x="1193799" y="3027680"/>
                    <a:pt x="1197609" y="3025140"/>
                  </a:cubicBezTo>
                  <a:lnTo>
                    <a:pt x="1212849" y="3036570"/>
                  </a:lnTo>
                  <a:cubicBezTo>
                    <a:pt x="1209039" y="3039110"/>
                    <a:pt x="1203959" y="3041650"/>
                    <a:pt x="1198879" y="3044190"/>
                  </a:cubicBezTo>
                  <a:close/>
                  <a:moveTo>
                    <a:pt x="3445509" y="2828290"/>
                  </a:moveTo>
                  <a:cubicBezTo>
                    <a:pt x="3444239" y="2829560"/>
                    <a:pt x="3445509" y="2832100"/>
                    <a:pt x="3445509" y="2834640"/>
                  </a:cubicBezTo>
                  <a:lnTo>
                    <a:pt x="3426459" y="2838450"/>
                  </a:lnTo>
                  <a:cubicBezTo>
                    <a:pt x="3423919" y="2827020"/>
                    <a:pt x="3428999" y="2820670"/>
                    <a:pt x="3440429" y="2819400"/>
                  </a:cubicBezTo>
                  <a:cubicBezTo>
                    <a:pt x="3444239" y="2819400"/>
                    <a:pt x="3449319" y="2816860"/>
                    <a:pt x="3455669" y="2816860"/>
                  </a:cubicBezTo>
                  <a:cubicBezTo>
                    <a:pt x="3451859" y="2820670"/>
                    <a:pt x="3448049" y="2823210"/>
                    <a:pt x="3445509" y="2828290"/>
                  </a:cubicBezTo>
                  <a:close/>
                  <a:moveTo>
                    <a:pt x="3470909" y="2825750"/>
                  </a:moveTo>
                  <a:cubicBezTo>
                    <a:pt x="3465829" y="2824480"/>
                    <a:pt x="3462019" y="2820670"/>
                    <a:pt x="3458209" y="2818130"/>
                  </a:cubicBezTo>
                  <a:cubicBezTo>
                    <a:pt x="3463289" y="2811780"/>
                    <a:pt x="3467099" y="2807970"/>
                    <a:pt x="3469639" y="2804160"/>
                  </a:cubicBezTo>
                  <a:cubicBezTo>
                    <a:pt x="3474719" y="2810510"/>
                    <a:pt x="3479799" y="2815590"/>
                    <a:pt x="3484879" y="2823210"/>
                  </a:cubicBezTo>
                  <a:cubicBezTo>
                    <a:pt x="3481069" y="2824480"/>
                    <a:pt x="3475989" y="2825750"/>
                    <a:pt x="3470909" y="2825750"/>
                  </a:cubicBezTo>
                  <a:close/>
                  <a:moveTo>
                    <a:pt x="3604259" y="1967230"/>
                  </a:moveTo>
                  <a:cubicBezTo>
                    <a:pt x="3604259" y="1964690"/>
                    <a:pt x="3604259" y="1963420"/>
                    <a:pt x="3602989" y="1960880"/>
                  </a:cubicBezTo>
                  <a:lnTo>
                    <a:pt x="3629659" y="1957070"/>
                  </a:lnTo>
                  <a:cubicBezTo>
                    <a:pt x="3629659" y="1959610"/>
                    <a:pt x="3630929" y="1962150"/>
                    <a:pt x="3630929" y="1964690"/>
                  </a:cubicBezTo>
                  <a:cubicBezTo>
                    <a:pt x="3620769" y="1964690"/>
                    <a:pt x="3611879" y="1965960"/>
                    <a:pt x="3604259" y="1967230"/>
                  </a:cubicBezTo>
                  <a:close/>
                  <a:moveTo>
                    <a:pt x="3670299" y="1969770"/>
                  </a:moveTo>
                  <a:cubicBezTo>
                    <a:pt x="3662679" y="1969770"/>
                    <a:pt x="3653789" y="1969770"/>
                    <a:pt x="3646169" y="1967230"/>
                  </a:cubicBezTo>
                  <a:cubicBezTo>
                    <a:pt x="3642359" y="1965960"/>
                    <a:pt x="3641089" y="1960880"/>
                    <a:pt x="3637279" y="1958340"/>
                  </a:cubicBezTo>
                  <a:cubicBezTo>
                    <a:pt x="3638549" y="1957070"/>
                    <a:pt x="3638549" y="1955800"/>
                    <a:pt x="3639819" y="1954530"/>
                  </a:cubicBezTo>
                  <a:cubicBezTo>
                    <a:pt x="3651249" y="1957070"/>
                    <a:pt x="3661409" y="1958340"/>
                    <a:pt x="3671569" y="1960880"/>
                  </a:cubicBezTo>
                  <a:cubicBezTo>
                    <a:pt x="3670299" y="1964690"/>
                    <a:pt x="3670299" y="1968500"/>
                    <a:pt x="3670299" y="1969770"/>
                  </a:cubicBezTo>
                  <a:close/>
                  <a:moveTo>
                    <a:pt x="3727449" y="1968500"/>
                  </a:moveTo>
                  <a:cubicBezTo>
                    <a:pt x="3718559" y="1967230"/>
                    <a:pt x="3709669" y="1960880"/>
                    <a:pt x="3700779" y="1969770"/>
                  </a:cubicBezTo>
                  <a:cubicBezTo>
                    <a:pt x="3699509" y="1971040"/>
                    <a:pt x="3691889" y="1967230"/>
                    <a:pt x="3688079" y="1965960"/>
                  </a:cubicBezTo>
                  <a:cubicBezTo>
                    <a:pt x="3688079" y="1964690"/>
                    <a:pt x="3689349" y="1962150"/>
                    <a:pt x="3689349" y="1960880"/>
                  </a:cubicBezTo>
                  <a:lnTo>
                    <a:pt x="3731259" y="1960880"/>
                  </a:lnTo>
                  <a:cubicBezTo>
                    <a:pt x="3732529" y="1960880"/>
                    <a:pt x="3733799" y="1964690"/>
                    <a:pt x="3735069" y="1967230"/>
                  </a:cubicBezTo>
                  <a:cubicBezTo>
                    <a:pt x="3731259" y="1967230"/>
                    <a:pt x="3728719" y="1968500"/>
                    <a:pt x="3727449" y="1968500"/>
                  </a:cubicBezTo>
                  <a:close/>
                  <a:moveTo>
                    <a:pt x="3848099" y="2598420"/>
                  </a:moveTo>
                  <a:cubicBezTo>
                    <a:pt x="3846829" y="2599690"/>
                    <a:pt x="3846829" y="2600960"/>
                    <a:pt x="3846829" y="2599690"/>
                  </a:cubicBezTo>
                  <a:cubicBezTo>
                    <a:pt x="3845559" y="2599690"/>
                    <a:pt x="3845559" y="2598420"/>
                    <a:pt x="3848099" y="2598420"/>
                  </a:cubicBezTo>
                  <a:close/>
                  <a:moveTo>
                    <a:pt x="132079" y="2529840"/>
                  </a:moveTo>
                  <a:cubicBezTo>
                    <a:pt x="130809" y="2529840"/>
                    <a:pt x="130809" y="2531110"/>
                    <a:pt x="129539" y="2531110"/>
                  </a:cubicBezTo>
                  <a:cubicBezTo>
                    <a:pt x="129539" y="2531110"/>
                    <a:pt x="130809" y="2529840"/>
                    <a:pt x="132079" y="2529840"/>
                  </a:cubicBezTo>
                  <a:close/>
                  <a:moveTo>
                    <a:pt x="615949" y="2769870"/>
                  </a:moveTo>
                  <a:cubicBezTo>
                    <a:pt x="621029" y="2772410"/>
                    <a:pt x="626109" y="2774950"/>
                    <a:pt x="629919" y="2776220"/>
                  </a:cubicBezTo>
                  <a:cubicBezTo>
                    <a:pt x="612139" y="2786380"/>
                    <a:pt x="600709" y="2783840"/>
                    <a:pt x="589279" y="2766060"/>
                  </a:cubicBezTo>
                  <a:cubicBezTo>
                    <a:pt x="593089" y="2766060"/>
                    <a:pt x="595629" y="2764790"/>
                    <a:pt x="599439" y="2764790"/>
                  </a:cubicBezTo>
                  <a:cubicBezTo>
                    <a:pt x="604519" y="2766060"/>
                    <a:pt x="610869" y="2767330"/>
                    <a:pt x="615949" y="2769870"/>
                  </a:cubicBezTo>
                  <a:close/>
                  <a:moveTo>
                    <a:pt x="2835909" y="2874010"/>
                  </a:moveTo>
                  <a:cubicBezTo>
                    <a:pt x="2832099" y="2872740"/>
                    <a:pt x="2829559" y="2872740"/>
                    <a:pt x="2824479" y="2871470"/>
                  </a:cubicBezTo>
                  <a:cubicBezTo>
                    <a:pt x="2819399" y="2870200"/>
                    <a:pt x="2813049" y="2866390"/>
                    <a:pt x="2805429" y="2863850"/>
                  </a:cubicBezTo>
                  <a:cubicBezTo>
                    <a:pt x="2810509" y="2862580"/>
                    <a:pt x="2814319" y="2860040"/>
                    <a:pt x="2819399" y="2858770"/>
                  </a:cubicBezTo>
                  <a:cubicBezTo>
                    <a:pt x="2833369" y="2854960"/>
                    <a:pt x="2839719" y="2861310"/>
                    <a:pt x="2835909" y="2874010"/>
                  </a:cubicBezTo>
                  <a:close/>
                  <a:moveTo>
                    <a:pt x="2590799" y="2903220"/>
                  </a:moveTo>
                  <a:cubicBezTo>
                    <a:pt x="2598419" y="2904490"/>
                    <a:pt x="2607309" y="2904490"/>
                    <a:pt x="2616199" y="2905760"/>
                  </a:cubicBezTo>
                  <a:cubicBezTo>
                    <a:pt x="2612389" y="2918460"/>
                    <a:pt x="2602229" y="2914650"/>
                    <a:pt x="2594609" y="2913380"/>
                  </a:cubicBezTo>
                  <a:cubicBezTo>
                    <a:pt x="2592069" y="2913380"/>
                    <a:pt x="2589529" y="2908300"/>
                    <a:pt x="2586989" y="2905760"/>
                  </a:cubicBezTo>
                  <a:cubicBezTo>
                    <a:pt x="2588259" y="2904490"/>
                    <a:pt x="2589529" y="2903220"/>
                    <a:pt x="2590799" y="2903220"/>
                  </a:cubicBezTo>
                  <a:close/>
                  <a:moveTo>
                    <a:pt x="219709" y="2604770"/>
                  </a:moveTo>
                  <a:cubicBezTo>
                    <a:pt x="220979" y="2608580"/>
                    <a:pt x="222249" y="2611120"/>
                    <a:pt x="223519" y="2616200"/>
                  </a:cubicBezTo>
                  <a:cubicBezTo>
                    <a:pt x="215899" y="2616200"/>
                    <a:pt x="209549" y="2616200"/>
                    <a:pt x="203199" y="2614930"/>
                  </a:cubicBezTo>
                  <a:lnTo>
                    <a:pt x="203199" y="2606040"/>
                  </a:lnTo>
                  <a:cubicBezTo>
                    <a:pt x="208279" y="2606040"/>
                    <a:pt x="213359" y="2606040"/>
                    <a:pt x="219709" y="2604770"/>
                  </a:cubicBezTo>
                  <a:close/>
                  <a:moveTo>
                    <a:pt x="715009" y="2762250"/>
                  </a:moveTo>
                  <a:cubicBezTo>
                    <a:pt x="722629" y="2763520"/>
                    <a:pt x="730249" y="2763520"/>
                    <a:pt x="739139" y="2764790"/>
                  </a:cubicBezTo>
                  <a:cubicBezTo>
                    <a:pt x="734059" y="2769870"/>
                    <a:pt x="713739" y="2773680"/>
                    <a:pt x="709929" y="2769870"/>
                  </a:cubicBezTo>
                  <a:cubicBezTo>
                    <a:pt x="709929" y="2768600"/>
                    <a:pt x="708659" y="2766060"/>
                    <a:pt x="709929" y="2764790"/>
                  </a:cubicBezTo>
                  <a:cubicBezTo>
                    <a:pt x="711199" y="2763520"/>
                    <a:pt x="713739" y="2762250"/>
                    <a:pt x="715009" y="2762250"/>
                  </a:cubicBezTo>
                  <a:close/>
                </a:path>
              </a:pathLst>
            </a:custGeom>
            <a:blipFill>
              <a:blip r:embed="rId4"/>
              <a:stretch>
                <a:fillRect l="0" t="-1712" r="0" b="-1712"/>
              </a:stretch>
            </a:blipFill>
          </p:spPr>
        </p:sp>
      </p:grpSp>
      <p:grpSp>
        <p:nvGrpSpPr>
          <p:cNvPr name="Group 10" id="10"/>
          <p:cNvGrpSpPr>
            <a:grpSpLocks noChangeAspect="true"/>
          </p:cNvGrpSpPr>
          <p:nvPr/>
        </p:nvGrpSpPr>
        <p:grpSpPr>
          <a:xfrm rot="0">
            <a:off x="8594696" y="5388694"/>
            <a:ext cx="5534532" cy="4059661"/>
            <a:chOff x="0" y="0"/>
            <a:chExt cx="4198620" cy="3079750"/>
          </a:xfrm>
        </p:grpSpPr>
        <p:sp>
          <p:nvSpPr>
            <p:cNvPr name="Freeform 11" id="11"/>
            <p:cNvSpPr/>
            <p:nvPr/>
          </p:nvSpPr>
          <p:spPr>
            <a:xfrm flipH="false" flipV="false" rot="0">
              <a:off x="-12699" y="-2540"/>
              <a:ext cx="4215129" cy="3083560"/>
            </a:xfrm>
            <a:custGeom>
              <a:avLst/>
              <a:gdLst/>
              <a:ahLst/>
              <a:cxnLst/>
              <a:rect r="r" b="b" t="t" l="l"/>
              <a:pathLst>
                <a:path h="3083560" w="4215129">
                  <a:moveTo>
                    <a:pt x="4196079" y="1511300"/>
                  </a:moveTo>
                  <a:cubicBezTo>
                    <a:pt x="4199889" y="1508760"/>
                    <a:pt x="4203699" y="1507490"/>
                    <a:pt x="4206239" y="1503680"/>
                  </a:cubicBezTo>
                  <a:cubicBezTo>
                    <a:pt x="4208779" y="1501140"/>
                    <a:pt x="4213859" y="1497330"/>
                    <a:pt x="4213859" y="1493520"/>
                  </a:cubicBezTo>
                  <a:cubicBezTo>
                    <a:pt x="4213859" y="1490980"/>
                    <a:pt x="4208779" y="1487170"/>
                    <a:pt x="4206239" y="1484630"/>
                  </a:cubicBezTo>
                  <a:lnTo>
                    <a:pt x="4194809" y="1473200"/>
                  </a:lnTo>
                  <a:cubicBezTo>
                    <a:pt x="4197349" y="1470660"/>
                    <a:pt x="4202429" y="1469390"/>
                    <a:pt x="4202429" y="1465580"/>
                  </a:cubicBezTo>
                  <a:cubicBezTo>
                    <a:pt x="4204969" y="1455420"/>
                    <a:pt x="4208779" y="1445260"/>
                    <a:pt x="4208779" y="1435100"/>
                  </a:cubicBezTo>
                  <a:cubicBezTo>
                    <a:pt x="4208779" y="1430020"/>
                    <a:pt x="4199889" y="1426210"/>
                    <a:pt x="4194809" y="1419860"/>
                  </a:cubicBezTo>
                  <a:cubicBezTo>
                    <a:pt x="4199889" y="1419860"/>
                    <a:pt x="4202429" y="1419860"/>
                    <a:pt x="4206239" y="1418590"/>
                  </a:cubicBezTo>
                  <a:lnTo>
                    <a:pt x="4206239" y="1414780"/>
                  </a:lnTo>
                  <a:lnTo>
                    <a:pt x="4194809" y="1414780"/>
                  </a:lnTo>
                  <a:cubicBezTo>
                    <a:pt x="4187189" y="1409700"/>
                    <a:pt x="4179569" y="1399540"/>
                    <a:pt x="4177029" y="1400810"/>
                  </a:cubicBezTo>
                  <a:cubicBezTo>
                    <a:pt x="4163059" y="1408430"/>
                    <a:pt x="4163059" y="1398270"/>
                    <a:pt x="4160519" y="1390650"/>
                  </a:cubicBezTo>
                  <a:cubicBezTo>
                    <a:pt x="4155439" y="1391920"/>
                    <a:pt x="4150359" y="1393190"/>
                    <a:pt x="4146549" y="1391920"/>
                  </a:cubicBezTo>
                  <a:cubicBezTo>
                    <a:pt x="4137659" y="1390650"/>
                    <a:pt x="4128769" y="1386840"/>
                    <a:pt x="4119879" y="1386840"/>
                  </a:cubicBezTo>
                  <a:cubicBezTo>
                    <a:pt x="4108449" y="1385570"/>
                    <a:pt x="4095749" y="1385570"/>
                    <a:pt x="4083049" y="1384300"/>
                  </a:cubicBezTo>
                  <a:cubicBezTo>
                    <a:pt x="4063999" y="1381760"/>
                    <a:pt x="4044949" y="1379220"/>
                    <a:pt x="4025899" y="1376680"/>
                  </a:cubicBezTo>
                  <a:cubicBezTo>
                    <a:pt x="4024629" y="1376680"/>
                    <a:pt x="4022089" y="1379220"/>
                    <a:pt x="4020819" y="1379220"/>
                  </a:cubicBezTo>
                  <a:cubicBezTo>
                    <a:pt x="4010659" y="1377950"/>
                    <a:pt x="4000499" y="1376680"/>
                    <a:pt x="3991609" y="1374140"/>
                  </a:cubicBezTo>
                  <a:cubicBezTo>
                    <a:pt x="3989069" y="1372870"/>
                    <a:pt x="3987799" y="1366520"/>
                    <a:pt x="3987799" y="1363980"/>
                  </a:cubicBezTo>
                  <a:cubicBezTo>
                    <a:pt x="4001769" y="1353820"/>
                    <a:pt x="4015740" y="1343660"/>
                    <a:pt x="4024629" y="1337310"/>
                  </a:cubicBezTo>
                  <a:cubicBezTo>
                    <a:pt x="4034789" y="1336040"/>
                    <a:pt x="4041139" y="1334770"/>
                    <a:pt x="4050029" y="1334770"/>
                  </a:cubicBezTo>
                  <a:cubicBezTo>
                    <a:pt x="4042409" y="1324610"/>
                    <a:pt x="4037329" y="1319530"/>
                    <a:pt x="4030979" y="1311910"/>
                  </a:cubicBezTo>
                  <a:cubicBezTo>
                    <a:pt x="4027169" y="1313180"/>
                    <a:pt x="4023359" y="1314450"/>
                    <a:pt x="4017009" y="1316990"/>
                  </a:cubicBezTo>
                  <a:cubicBezTo>
                    <a:pt x="4017009" y="1310640"/>
                    <a:pt x="4017009" y="1304290"/>
                    <a:pt x="4018279" y="1304290"/>
                  </a:cubicBezTo>
                  <a:cubicBezTo>
                    <a:pt x="4023359" y="1303020"/>
                    <a:pt x="4030979" y="1301750"/>
                    <a:pt x="4034789" y="1304290"/>
                  </a:cubicBezTo>
                  <a:cubicBezTo>
                    <a:pt x="4039869" y="1308100"/>
                    <a:pt x="4042409" y="1314450"/>
                    <a:pt x="4047489" y="1322070"/>
                  </a:cubicBezTo>
                  <a:cubicBezTo>
                    <a:pt x="4050029" y="1322070"/>
                    <a:pt x="4055109" y="1323340"/>
                    <a:pt x="4060189" y="1323340"/>
                  </a:cubicBezTo>
                  <a:cubicBezTo>
                    <a:pt x="4058919" y="1306830"/>
                    <a:pt x="4058919" y="1306830"/>
                    <a:pt x="4044949" y="1282700"/>
                  </a:cubicBezTo>
                  <a:cubicBezTo>
                    <a:pt x="4062729" y="1282700"/>
                    <a:pt x="4067809" y="1277620"/>
                    <a:pt x="4063999" y="1259840"/>
                  </a:cubicBezTo>
                  <a:cubicBezTo>
                    <a:pt x="4075429" y="1258570"/>
                    <a:pt x="4088129" y="1257300"/>
                    <a:pt x="4099559" y="1257300"/>
                  </a:cubicBezTo>
                  <a:cubicBezTo>
                    <a:pt x="4098289" y="1254760"/>
                    <a:pt x="4095749" y="1249680"/>
                    <a:pt x="4094479" y="1245870"/>
                  </a:cubicBezTo>
                  <a:cubicBezTo>
                    <a:pt x="4099559" y="1247140"/>
                    <a:pt x="4103369" y="1248410"/>
                    <a:pt x="4105909" y="1249680"/>
                  </a:cubicBezTo>
                  <a:cubicBezTo>
                    <a:pt x="4107179" y="1243330"/>
                    <a:pt x="4107179" y="1236980"/>
                    <a:pt x="4108449" y="1231900"/>
                  </a:cubicBezTo>
                  <a:cubicBezTo>
                    <a:pt x="4109719" y="1225550"/>
                    <a:pt x="4110989" y="1217930"/>
                    <a:pt x="4112259" y="1211580"/>
                  </a:cubicBezTo>
                  <a:cubicBezTo>
                    <a:pt x="4112259" y="1209040"/>
                    <a:pt x="4110989" y="1205230"/>
                    <a:pt x="4112259" y="1201420"/>
                  </a:cubicBezTo>
                  <a:cubicBezTo>
                    <a:pt x="4116069" y="1191260"/>
                    <a:pt x="4117339" y="1176020"/>
                    <a:pt x="4113529" y="1168400"/>
                  </a:cubicBezTo>
                  <a:cubicBezTo>
                    <a:pt x="4116069" y="1165860"/>
                    <a:pt x="4117339" y="1162050"/>
                    <a:pt x="4117339" y="1159510"/>
                  </a:cubicBezTo>
                  <a:cubicBezTo>
                    <a:pt x="4117339" y="1149350"/>
                    <a:pt x="4117339" y="1137920"/>
                    <a:pt x="4116069" y="1127760"/>
                  </a:cubicBezTo>
                  <a:cubicBezTo>
                    <a:pt x="4114799" y="1117600"/>
                    <a:pt x="4113529" y="1108710"/>
                    <a:pt x="4112259" y="1098550"/>
                  </a:cubicBezTo>
                  <a:cubicBezTo>
                    <a:pt x="4110989" y="1096010"/>
                    <a:pt x="4110989" y="1093470"/>
                    <a:pt x="4112259" y="1089660"/>
                  </a:cubicBezTo>
                  <a:cubicBezTo>
                    <a:pt x="4116069" y="1079500"/>
                    <a:pt x="4118609" y="1069340"/>
                    <a:pt x="4110989" y="1059180"/>
                  </a:cubicBezTo>
                  <a:cubicBezTo>
                    <a:pt x="4108449" y="1056640"/>
                    <a:pt x="4109719" y="1050290"/>
                    <a:pt x="4110989" y="1046480"/>
                  </a:cubicBezTo>
                  <a:cubicBezTo>
                    <a:pt x="4114799" y="1032510"/>
                    <a:pt x="4107179" y="1021080"/>
                    <a:pt x="4093209" y="1018540"/>
                  </a:cubicBezTo>
                  <a:lnTo>
                    <a:pt x="4088129" y="1018540"/>
                  </a:lnTo>
                  <a:cubicBezTo>
                    <a:pt x="4089399" y="1014730"/>
                    <a:pt x="4090669" y="1013460"/>
                    <a:pt x="4091939" y="1010920"/>
                  </a:cubicBezTo>
                  <a:cubicBezTo>
                    <a:pt x="4088129" y="1009650"/>
                    <a:pt x="4084319" y="1009650"/>
                    <a:pt x="4081779" y="1007110"/>
                  </a:cubicBezTo>
                  <a:cubicBezTo>
                    <a:pt x="4079239" y="1005840"/>
                    <a:pt x="4077969" y="1002030"/>
                    <a:pt x="4075429" y="1000760"/>
                  </a:cubicBezTo>
                  <a:cubicBezTo>
                    <a:pt x="4065269" y="995680"/>
                    <a:pt x="4053839" y="990600"/>
                    <a:pt x="4042409" y="985520"/>
                  </a:cubicBezTo>
                  <a:cubicBezTo>
                    <a:pt x="4038599" y="984250"/>
                    <a:pt x="4033519" y="984250"/>
                    <a:pt x="4029709" y="984250"/>
                  </a:cubicBezTo>
                  <a:cubicBezTo>
                    <a:pt x="4027169" y="985520"/>
                    <a:pt x="4025899" y="980440"/>
                    <a:pt x="4023359" y="980440"/>
                  </a:cubicBezTo>
                  <a:cubicBezTo>
                    <a:pt x="4005579" y="976630"/>
                    <a:pt x="3987799" y="974090"/>
                    <a:pt x="3970019" y="969010"/>
                  </a:cubicBezTo>
                  <a:cubicBezTo>
                    <a:pt x="3956049" y="963930"/>
                    <a:pt x="3939539" y="974090"/>
                    <a:pt x="3925569" y="963930"/>
                  </a:cubicBezTo>
                  <a:cubicBezTo>
                    <a:pt x="3924299" y="962660"/>
                    <a:pt x="3921759" y="965200"/>
                    <a:pt x="3920489" y="965200"/>
                  </a:cubicBezTo>
                  <a:cubicBezTo>
                    <a:pt x="3909059" y="962660"/>
                    <a:pt x="3898899" y="969010"/>
                    <a:pt x="3887469" y="965200"/>
                  </a:cubicBezTo>
                  <a:cubicBezTo>
                    <a:pt x="3876039" y="961390"/>
                    <a:pt x="3863339" y="960120"/>
                    <a:pt x="3858259" y="948690"/>
                  </a:cubicBezTo>
                  <a:cubicBezTo>
                    <a:pt x="3853179" y="937260"/>
                    <a:pt x="3849369" y="925830"/>
                    <a:pt x="3849369" y="914400"/>
                  </a:cubicBezTo>
                  <a:cubicBezTo>
                    <a:pt x="3850639" y="900430"/>
                    <a:pt x="3856989" y="885190"/>
                    <a:pt x="3832859" y="887730"/>
                  </a:cubicBezTo>
                  <a:cubicBezTo>
                    <a:pt x="3834129" y="885190"/>
                    <a:pt x="3834129" y="882650"/>
                    <a:pt x="3835399" y="881380"/>
                  </a:cubicBezTo>
                  <a:cubicBezTo>
                    <a:pt x="3761739" y="873760"/>
                    <a:pt x="3688079" y="867410"/>
                    <a:pt x="3615689" y="859790"/>
                  </a:cubicBezTo>
                  <a:cubicBezTo>
                    <a:pt x="3613149" y="850900"/>
                    <a:pt x="3610609" y="840740"/>
                    <a:pt x="3608069" y="826770"/>
                  </a:cubicBezTo>
                  <a:cubicBezTo>
                    <a:pt x="3622039" y="842010"/>
                    <a:pt x="3634739" y="850900"/>
                    <a:pt x="3652519" y="849630"/>
                  </a:cubicBezTo>
                  <a:cubicBezTo>
                    <a:pt x="3653789" y="839470"/>
                    <a:pt x="3652519" y="831850"/>
                    <a:pt x="3642359" y="825500"/>
                  </a:cubicBezTo>
                  <a:cubicBezTo>
                    <a:pt x="3641089" y="824230"/>
                    <a:pt x="3639819" y="819150"/>
                    <a:pt x="3641089" y="816610"/>
                  </a:cubicBezTo>
                  <a:cubicBezTo>
                    <a:pt x="3646169" y="803910"/>
                    <a:pt x="3651249" y="792480"/>
                    <a:pt x="3655059" y="781050"/>
                  </a:cubicBezTo>
                  <a:cubicBezTo>
                    <a:pt x="3660139" y="784860"/>
                    <a:pt x="3663949" y="787400"/>
                    <a:pt x="3669029" y="789940"/>
                  </a:cubicBezTo>
                  <a:lnTo>
                    <a:pt x="3671569" y="787400"/>
                  </a:lnTo>
                  <a:lnTo>
                    <a:pt x="3656329" y="764540"/>
                  </a:lnTo>
                  <a:cubicBezTo>
                    <a:pt x="3666489" y="767080"/>
                    <a:pt x="3675379" y="768350"/>
                    <a:pt x="3686809" y="770890"/>
                  </a:cubicBezTo>
                  <a:cubicBezTo>
                    <a:pt x="3682999" y="763270"/>
                    <a:pt x="3679189" y="758190"/>
                    <a:pt x="3679189" y="758190"/>
                  </a:cubicBezTo>
                  <a:cubicBezTo>
                    <a:pt x="3685539" y="753110"/>
                    <a:pt x="3691889" y="748030"/>
                    <a:pt x="3700779" y="741680"/>
                  </a:cubicBezTo>
                  <a:cubicBezTo>
                    <a:pt x="3700779" y="740410"/>
                    <a:pt x="3702049" y="732790"/>
                    <a:pt x="3705859" y="731520"/>
                  </a:cubicBezTo>
                  <a:cubicBezTo>
                    <a:pt x="3713479" y="727710"/>
                    <a:pt x="3716019" y="734060"/>
                    <a:pt x="3718559" y="740410"/>
                  </a:cubicBezTo>
                  <a:cubicBezTo>
                    <a:pt x="3719829" y="744220"/>
                    <a:pt x="3727449" y="745490"/>
                    <a:pt x="3732529" y="746760"/>
                  </a:cubicBezTo>
                  <a:cubicBezTo>
                    <a:pt x="3737609" y="748030"/>
                    <a:pt x="3743959" y="748030"/>
                    <a:pt x="3750309" y="746760"/>
                  </a:cubicBezTo>
                  <a:cubicBezTo>
                    <a:pt x="3760469" y="746760"/>
                    <a:pt x="3770629" y="745490"/>
                    <a:pt x="3784599" y="744220"/>
                  </a:cubicBezTo>
                  <a:cubicBezTo>
                    <a:pt x="3774440" y="741680"/>
                    <a:pt x="3766819" y="739140"/>
                    <a:pt x="3760469" y="737870"/>
                  </a:cubicBezTo>
                  <a:cubicBezTo>
                    <a:pt x="3760469" y="736600"/>
                    <a:pt x="3760469" y="735330"/>
                    <a:pt x="3759199" y="734060"/>
                  </a:cubicBezTo>
                  <a:cubicBezTo>
                    <a:pt x="3769359" y="731520"/>
                    <a:pt x="3779519" y="728980"/>
                    <a:pt x="3788409" y="726440"/>
                  </a:cubicBezTo>
                  <a:cubicBezTo>
                    <a:pt x="3798569" y="728980"/>
                    <a:pt x="3807459" y="732790"/>
                    <a:pt x="3815079" y="735330"/>
                  </a:cubicBezTo>
                  <a:cubicBezTo>
                    <a:pt x="3817619" y="758190"/>
                    <a:pt x="3832859" y="739140"/>
                    <a:pt x="3841749" y="741680"/>
                  </a:cubicBezTo>
                  <a:cubicBezTo>
                    <a:pt x="3839209" y="736600"/>
                    <a:pt x="3835399" y="731520"/>
                    <a:pt x="3831590" y="725170"/>
                  </a:cubicBezTo>
                  <a:cubicBezTo>
                    <a:pt x="3848099" y="727710"/>
                    <a:pt x="3864610" y="727710"/>
                    <a:pt x="3876040" y="740410"/>
                  </a:cubicBezTo>
                  <a:cubicBezTo>
                    <a:pt x="3877310" y="741680"/>
                    <a:pt x="3882390" y="740410"/>
                    <a:pt x="3884930" y="739140"/>
                  </a:cubicBezTo>
                  <a:cubicBezTo>
                    <a:pt x="3888740" y="740410"/>
                    <a:pt x="3895090" y="742950"/>
                    <a:pt x="3897630" y="741680"/>
                  </a:cubicBezTo>
                  <a:cubicBezTo>
                    <a:pt x="3901440" y="737870"/>
                    <a:pt x="3901440" y="731520"/>
                    <a:pt x="3905250" y="723900"/>
                  </a:cubicBezTo>
                  <a:cubicBezTo>
                    <a:pt x="3914140" y="739140"/>
                    <a:pt x="3923030" y="730250"/>
                    <a:pt x="3931920" y="723900"/>
                  </a:cubicBezTo>
                  <a:cubicBezTo>
                    <a:pt x="3930650" y="727710"/>
                    <a:pt x="3930650" y="730250"/>
                    <a:pt x="3930650" y="730250"/>
                  </a:cubicBezTo>
                  <a:cubicBezTo>
                    <a:pt x="3938270" y="734060"/>
                    <a:pt x="3944620" y="736600"/>
                    <a:pt x="3953510" y="740410"/>
                  </a:cubicBezTo>
                  <a:cubicBezTo>
                    <a:pt x="3959860" y="737870"/>
                    <a:pt x="3967480" y="728980"/>
                    <a:pt x="3978910" y="737870"/>
                  </a:cubicBezTo>
                  <a:cubicBezTo>
                    <a:pt x="3980180" y="739140"/>
                    <a:pt x="3985260" y="736600"/>
                    <a:pt x="3989069" y="736600"/>
                  </a:cubicBezTo>
                  <a:cubicBezTo>
                    <a:pt x="3992879" y="735330"/>
                    <a:pt x="3995419" y="735330"/>
                    <a:pt x="3996690" y="734060"/>
                  </a:cubicBezTo>
                  <a:cubicBezTo>
                    <a:pt x="3999230" y="725170"/>
                    <a:pt x="4000499" y="717550"/>
                    <a:pt x="4004310" y="709930"/>
                  </a:cubicBezTo>
                  <a:cubicBezTo>
                    <a:pt x="4008120" y="702310"/>
                    <a:pt x="4006850" y="694690"/>
                    <a:pt x="3999230" y="692150"/>
                  </a:cubicBezTo>
                  <a:cubicBezTo>
                    <a:pt x="3996690" y="690880"/>
                    <a:pt x="3994150" y="690880"/>
                    <a:pt x="3992880" y="689610"/>
                  </a:cubicBezTo>
                  <a:cubicBezTo>
                    <a:pt x="4004310" y="678180"/>
                    <a:pt x="4014470" y="670560"/>
                    <a:pt x="4030980" y="675640"/>
                  </a:cubicBezTo>
                  <a:cubicBezTo>
                    <a:pt x="4034790" y="676910"/>
                    <a:pt x="4039870" y="671830"/>
                    <a:pt x="4046220" y="668020"/>
                  </a:cubicBezTo>
                  <a:cubicBezTo>
                    <a:pt x="4042410" y="664210"/>
                    <a:pt x="4039870" y="662940"/>
                    <a:pt x="4037330" y="661670"/>
                  </a:cubicBezTo>
                  <a:cubicBezTo>
                    <a:pt x="4047490" y="640080"/>
                    <a:pt x="4064000" y="654050"/>
                    <a:pt x="4079240" y="654050"/>
                  </a:cubicBezTo>
                  <a:cubicBezTo>
                    <a:pt x="4074160" y="650240"/>
                    <a:pt x="4071619" y="646430"/>
                    <a:pt x="4069080" y="645160"/>
                  </a:cubicBezTo>
                  <a:cubicBezTo>
                    <a:pt x="4076700" y="641350"/>
                    <a:pt x="4084320" y="638810"/>
                    <a:pt x="4090670" y="635000"/>
                  </a:cubicBezTo>
                  <a:cubicBezTo>
                    <a:pt x="4091940" y="629920"/>
                    <a:pt x="4090670" y="624840"/>
                    <a:pt x="4091940" y="622300"/>
                  </a:cubicBezTo>
                  <a:cubicBezTo>
                    <a:pt x="4098290" y="612140"/>
                    <a:pt x="4094480" y="604520"/>
                    <a:pt x="4084320" y="599440"/>
                  </a:cubicBezTo>
                  <a:cubicBezTo>
                    <a:pt x="4080510" y="596900"/>
                    <a:pt x="4076700" y="591820"/>
                    <a:pt x="4074160" y="588010"/>
                  </a:cubicBezTo>
                  <a:cubicBezTo>
                    <a:pt x="4077970" y="588010"/>
                    <a:pt x="4083050" y="586740"/>
                    <a:pt x="4088130" y="586740"/>
                  </a:cubicBezTo>
                  <a:lnTo>
                    <a:pt x="4088130" y="571500"/>
                  </a:lnTo>
                  <a:cubicBezTo>
                    <a:pt x="4090670" y="571500"/>
                    <a:pt x="4093210" y="571500"/>
                    <a:pt x="4095750" y="572770"/>
                  </a:cubicBezTo>
                  <a:cubicBezTo>
                    <a:pt x="4097020" y="557530"/>
                    <a:pt x="4098290" y="542290"/>
                    <a:pt x="4100830" y="525780"/>
                  </a:cubicBezTo>
                  <a:cubicBezTo>
                    <a:pt x="4086860" y="518160"/>
                    <a:pt x="4094480" y="509270"/>
                    <a:pt x="4102100" y="497840"/>
                  </a:cubicBezTo>
                  <a:cubicBezTo>
                    <a:pt x="4102100" y="497840"/>
                    <a:pt x="4099560" y="496570"/>
                    <a:pt x="4097020" y="496570"/>
                  </a:cubicBezTo>
                  <a:cubicBezTo>
                    <a:pt x="4098290" y="491490"/>
                    <a:pt x="4100830" y="486410"/>
                    <a:pt x="4102100" y="481330"/>
                  </a:cubicBezTo>
                  <a:cubicBezTo>
                    <a:pt x="4104640" y="471170"/>
                    <a:pt x="4100830" y="469900"/>
                    <a:pt x="4089400" y="474980"/>
                  </a:cubicBezTo>
                  <a:cubicBezTo>
                    <a:pt x="4088130" y="472440"/>
                    <a:pt x="4086860" y="468630"/>
                    <a:pt x="4084320" y="466090"/>
                  </a:cubicBezTo>
                  <a:cubicBezTo>
                    <a:pt x="4083050" y="467360"/>
                    <a:pt x="4083050" y="468630"/>
                    <a:pt x="4081780" y="469900"/>
                  </a:cubicBezTo>
                  <a:cubicBezTo>
                    <a:pt x="4076700" y="468630"/>
                    <a:pt x="4072890" y="466090"/>
                    <a:pt x="4067810" y="464820"/>
                  </a:cubicBezTo>
                  <a:cubicBezTo>
                    <a:pt x="4042410" y="454660"/>
                    <a:pt x="4015740" y="457200"/>
                    <a:pt x="3990340" y="455930"/>
                  </a:cubicBezTo>
                  <a:cubicBezTo>
                    <a:pt x="3986530" y="455930"/>
                    <a:pt x="3981450" y="459740"/>
                    <a:pt x="3977640" y="459740"/>
                  </a:cubicBezTo>
                  <a:cubicBezTo>
                    <a:pt x="3962400" y="458470"/>
                    <a:pt x="3948430" y="453390"/>
                    <a:pt x="3934460" y="452120"/>
                  </a:cubicBezTo>
                  <a:cubicBezTo>
                    <a:pt x="3915410" y="450850"/>
                    <a:pt x="3896360" y="450850"/>
                    <a:pt x="3877310" y="450850"/>
                  </a:cubicBezTo>
                  <a:cubicBezTo>
                    <a:pt x="3863340" y="450850"/>
                    <a:pt x="3860800" y="443230"/>
                    <a:pt x="3862070" y="433070"/>
                  </a:cubicBezTo>
                  <a:cubicBezTo>
                    <a:pt x="3867150" y="429260"/>
                    <a:pt x="3872230" y="421640"/>
                    <a:pt x="3872230" y="420370"/>
                  </a:cubicBezTo>
                  <a:cubicBezTo>
                    <a:pt x="3855720" y="407670"/>
                    <a:pt x="3870960" y="398780"/>
                    <a:pt x="3874770" y="388620"/>
                  </a:cubicBezTo>
                  <a:cubicBezTo>
                    <a:pt x="3873500" y="363220"/>
                    <a:pt x="3872230" y="337820"/>
                    <a:pt x="3870960" y="311150"/>
                  </a:cubicBezTo>
                  <a:cubicBezTo>
                    <a:pt x="3873500" y="309880"/>
                    <a:pt x="3878580" y="308610"/>
                    <a:pt x="3882390" y="307340"/>
                  </a:cubicBezTo>
                  <a:cubicBezTo>
                    <a:pt x="3881120" y="303530"/>
                    <a:pt x="3878580" y="299720"/>
                    <a:pt x="3878580" y="295910"/>
                  </a:cubicBezTo>
                  <a:cubicBezTo>
                    <a:pt x="3882390" y="280670"/>
                    <a:pt x="3883660" y="265430"/>
                    <a:pt x="3867150" y="254000"/>
                  </a:cubicBezTo>
                  <a:cubicBezTo>
                    <a:pt x="3874770" y="248920"/>
                    <a:pt x="3881120" y="245110"/>
                    <a:pt x="3888740" y="240030"/>
                  </a:cubicBezTo>
                  <a:cubicBezTo>
                    <a:pt x="3887470" y="238760"/>
                    <a:pt x="3886200" y="236220"/>
                    <a:pt x="3886200" y="234950"/>
                  </a:cubicBezTo>
                  <a:cubicBezTo>
                    <a:pt x="3886200" y="233680"/>
                    <a:pt x="3884930" y="233680"/>
                    <a:pt x="3883660" y="233680"/>
                  </a:cubicBezTo>
                  <a:cubicBezTo>
                    <a:pt x="3870960" y="233680"/>
                    <a:pt x="3865880" y="231140"/>
                    <a:pt x="3864610" y="218440"/>
                  </a:cubicBezTo>
                  <a:cubicBezTo>
                    <a:pt x="3864610" y="215900"/>
                    <a:pt x="3864610" y="212090"/>
                    <a:pt x="3867150" y="209550"/>
                  </a:cubicBezTo>
                  <a:cubicBezTo>
                    <a:pt x="3872230" y="205740"/>
                    <a:pt x="3877310" y="201930"/>
                    <a:pt x="3883660" y="199390"/>
                  </a:cubicBezTo>
                  <a:cubicBezTo>
                    <a:pt x="3886200" y="198120"/>
                    <a:pt x="3891280" y="199390"/>
                    <a:pt x="3893820" y="200660"/>
                  </a:cubicBezTo>
                  <a:cubicBezTo>
                    <a:pt x="3907790" y="208280"/>
                    <a:pt x="3909060" y="208280"/>
                    <a:pt x="3911600" y="191770"/>
                  </a:cubicBezTo>
                  <a:cubicBezTo>
                    <a:pt x="3914140" y="193040"/>
                    <a:pt x="3916680" y="194310"/>
                    <a:pt x="3920490" y="195580"/>
                  </a:cubicBezTo>
                  <a:cubicBezTo>
                    <a:pt x="3919220" y="190500"/>
                    <a:pt x="3919220" y="186690"/>
                    <a:pt x="3916680" y="182880"/>
                  </a:cubicBezTo>
                  <a:cubicBezTo>
                    <a:pt x="3916680" y="181610"/>
                    <a:pt x="3914140" y="180340"/>
                    <a:pt x="3911600" y="179070"/>
                  </a:cubicBezTo>
                  <a:cubicBezTo>
                    <a:pt x="3914140" y="177800"/>
                    <a:pt x="3916680" y="175260"/>
                    <a:pt x="3919220" y="176530"/>
                  </a:cubicBezTo>
                  <a:cubicBezTo>
                    <a:pt x="3931920" y="180340"/>
                    <a:pt x="3939540" y="171450"/>
                    <a:pt x="3948430" y="166370"/>
                  </a:cubicBezTo>
                  <a:cubicBezTo>
                    <a:pt x="3940810" y="156210"/>
                    <a:pt x="3933190" y="147320"/>
                    <a:pt x="3926840" y="137160"/>
                  </a:cubicBezTo>
                  <a:cubicBezTo>
                    <a:pt x="3937000" y="132080"/>
                    <a:pt x="3944620" y="129540"/>
                    <a:pt x="3952240" y="125730"/>
                  </a:cubicBezTo>
                  <a:cubicBezTo>
                    <a:pt x="3935730" y="97790"/>
                    <a:pt x="3935730" y="97790"/>
                    <a:pt x="3947160" y="86360"/>
                  </a:cubicBezTo>
                  <a:cubicBezTo>
                    <a:pt x="3947160" y="85090"/>
                    <a:pt x="3945890" y="83820"/>
                    <a:pt x="3945890" y="82550"/>
                  </a:cubicBezTo>
                  <a:cubicBezTo>
                    <a:pt x="3942080" y="83820"/>
                    <a:pt x="3937000" y="85090"/>
                    <a:pt x="3933190" y="87630"/>
                  </a:cubicBezTo>
                  <a:lnTo>
                    <a:pt x="3931920" y="86360"/>
                  </a:lnTo>
                  <a:cubicBezTo>
                    <a:pt x="3937000" y="81280"/>
                    <a:pt x="3942080" y="77470"/>
                    <a:pt x="3947160" y="72390"/>
                  </a:cubicBezTo>
                  <a:cubicBezTo>
                    <a:pt x="3947160" y="68580"/>
                    <a:pt x="3949700" y="59690"/>
                    <a:pt x="3947160" y="57150"/>
                  </a:cubicBezTo>
                  <a:cubicBezTo>
                    <a:pt x="3937000" y="48260"/>
                    <a:pt x="3948430" y="39370"/>
                    <a:pt x="3945890" y="30480"/>
                  </a:cubicBezTo>
                  <a:cubicBezTo>
                    <a:pt x="3944620" y="27940"/>
                    <a:pt x="3945890" y="21590"/>
                    <a:pt x="3944620" y="21590"/>
                  </a:cubicBezTo>
                  <a:cubicBezTo>
                    <a:pt x="3937000" y="17780"/>
                    <a:pt x="3928110" y="11430"/>
                    <a:pt x="3919220" y="11430"/>
                  </a:cubicBezTo>
                  <a:cubicBezTo>
                    <a:pt x="3898900" y="10160"/>
                    <a:pt x="3878580" y="12700"/>
                    <a:pt x="3858260" y="12700"/>
                  </a:cubicBezTo>
                  <a:lnTo>
                    <a:pt x="3793490" y="12700"/>
                  </a:lnTo>
                  <a:cubicBezTo>
                    <a:pt x="3778250" y="12700"/>
                    <a:pt x="3765550" y="8890"/>
                    <a:pt x="3750310" y="5080"/>
                  </a:cubicBezTo>
                  <a:cubicBezTo>
                    <a:pt x="3732530" y="0"/>
                    <a:pt x="3713480" y="3810"/>
                    <a:pt x="3694430" y="5080"/>
                  </a:cubicBezTo>
                  <a:cubicBezTo>
                    <a:pt x="3653790" y="6350"/>
                    <a:pt x="3613150" y="6350"/>
                    <a:pt x="3572510" y="7620"/>
                  </a:cubicBezTo>
                  <a:cubicBezTo>
                    <a:pt x="3553460" y="7620"/>
                    <a:pt x="3533140" y="10160"/>
                    <a:pt x="3514090" y="11430"/>
                  </a:cubicBezTo>
                  <a:cubicBezTo>
                    <a:pt x="3489960" y="12700"/>
                    <a:pt x="3465830" y="11430"/>
                    <a:pt x="3441700" y="12700"/>
                  </a:cubicBezTo>
                  <a:cubicBezTo>
                    <a:pt x="3416300" y="13970"/>
                    <a:pt x="3390900" y="16510"/>
                    <a:pt x="3365500" y="17780"/>
                  </a:cubicBezTo>
                  <a:cubicBezTo>
                    <a:pt x="3335020" y="19050"/>
                    <a:pt x="3304540" y="19050"/>
                    <a:pt x="3274060" y="20320"/>
                  </a:cubicBezTo>
                  <a:lnTo>
                    <a:pt x="3178810" y="24130"/>
                  </a:lnTo>
                  <a:cubicBezTo>
                    <a:pt x="3149600" y="25400"/>
                    <a:pt x="3121660" y="25400"/>
                    <a:pt x="3092450" y="25400"/>
                  </a:cubicBezTo>
                  <a:cubicBezTo>
                    <a:pt x="3070860" y="25400"/>
                    <a:pt x="3048000" y="26670"/>
                    <a:pt x="3026410" y="27940"/>
                  </a:cubicBezTo>
                  <a:lnTo>
                    <a:pt x="2961640" y="31750"/>
                  </a:lnTo>
                  <a:cubicBezTo>
                    <a:pt x="2946400" y="33020"/>
                    <a:pt x="2931160" y="33020"/>
                    <a:pt x="2914650" y="34290"/>
                  </a:cubicBezTo>
                  <a:cubicBezTo>
                    <a:pt x="2889250" y="35560"/>
                    <a:pt x="2863850" y="35560"/>
                    <a:pt x="2838450" y="36830"/>
                  </a:cubicBezTo>
                  <a:cubicBezTo>
                    <a:pt x="2809240" y="38100"/>
                    <a:pt x="2781300" y="40640"/>
                    <a:pt x="2753360" y="41910"/>
                  </a:cubicBezTo>
                  <a:cubicBezTo>
                    <a:pt x="2724150" y="44450"/>
                    <a:pt x="2696210" y="46990"/>
                    <a:pt x="2667000" y="49530"/>
                  </a:cubicBezTo>
                  <a:cubicBezTo>
                    <a:pt x="2655570" y="50800"/>
                    <a:pt x="2644140" y="50800"/>
                    <a:pt x="2631440" y="52070"/>
                  </a:cubicBezTo>
                  <a:lnTo>
                    <a:pt x="2594610" y="52070"/>
                  </a:lnTo>
                  <a:cubicBezTo>
                    <a:pt x="2552700" y="54610"/>
                    <a:pt x="2512060" y="58420"/>
                    <a:pt x="2470150" y="60960"/>
                  </a:cubicBezTo>
                  <a:cubicBezTo>
                    <a:pt x="2444750" y="62230"/>
                    <a:pt x="2418080" y="63500"/>
                    <a:pt x="2392680" y="66040"/>
                  </a:cubicBezTo>
                  <a:cubicBezTo>
                    <a:pt x="2377440" y="67310"/>
                    <a:pt x="2360930" y="69850"/>
                    <a:pt x="2345690" y="71120"/>
                  </a:cubicBezTo>
                  <a:lnTo>
                    <a:pt x="2242819" y="78740"/>
                  </a:lnTo>
                  <a:cubicBezTo>
                    <a:pt x="2221230" y="80010"/>
                    <a:pt x="2200909" y="85090"/>
                    <a:pt x="2180590" y="86360"/>
                  </a:cubicBezTo>
                  <a:cubicBezTo>
                    <a:pt x="2148840" y="88900"/>
                    <a:pt x="2115819" y="90170"/>
                    <a:pt x="2084069" y="92710"/>
                  </a:cubicBezTo>
                  <a:cubicBezTo>
                    <a:pt x="2076449" y="92710"/>
                    <a:pt x="2067559" y="93980"/>
                    <a:pt x="2059940" y="93980"/>
                  </a:cubicBezTo>
                  <a:cubicBezTo>
                    <a:pt x="2032000" y="96520"/>
                    <a:pt x="2005330" y="99060"/>
                    <a:pt x="1977390" y="101600"/>
                  </a:cubicBezTo>
                  <a:cubicBezTo>
                    <a:pt x="1962150" y="102870"/>
                    <a:pt x="1945640" y="105410"/>
                    <a:pt x="1930400" y="106680"/>
                  </a:cubicBezTo>
                  <a:cubicBezTo>
                    <a:pt x="1911350" y="107950"/>
                    <a:pt x="1892300" y="109220"/>
                    <a:pt x="1874520" y="110490"/>
                  </a:cubicBezTo>
                  <a:cubicBezTo>
                    <a:pt x="1838960" y="114300"/>
                    <a:pt x="1802130" y="118110"/>
                    <a:pt x="1766570" y="121920"/>
                  </a:cubicBezTo>
                  <a:cubicBezTo>
                    <a:pt x="1760220" y="123190"/>
                    <a:pt x="1755140" y="127000"/>
                    <a:pt x="1748790" y="127000"/>
                  </a:cubicBezTo>
                  <a:cubicBezTo>
                    <a:pt x="1719580" y="129540"/>
                    <a:pt x="1690370" y="129540"/>
                    <a:pt x="1662430" y="133350"/>
                  </a:cubicBezTo>
                  <a:cubicBezTo>
                    <a:pt x="1647190" y="135890"/>
                    <a:pt x="1630680" y="129540"/>
                    <a:pt x="1616710" y="142240"/>
                  </a:cubicBezTo>
                  <a:cubicBezTo>
                    <a:pt x="1611630" y="146050"/>
                    <a:pt x="1597660" y="139700"/>
                    <a:pt x="1588770" y="140970"/>
                  </a:cubicBezTo>
                  <a:cubicBezTo>
                    <a:pt x="1553210" y="144780"/>
                    <a:pt x="1517650" y="149860"/>
                    <a:pt x="1483360" y="153670"/>
                  </a:cubicBezTo>
                  <a:cubicBezTo>
                    <a:pt x="1455420" y="157480"/>
                    <a:pt x="1428750" y="160020"/>
                    <a:pt x="1400810" y="163830"/>
                  </a:cubicBezTo>
                  <a:cubicBezTo>
                    <a:pt x="1390650" y="165100"/>
                    <a:pt x="1380490" y="168910"/>
                    <a:pt x="1371600" y="170180"/>
                  </a:cubicBezTo>
                  <a:cubicBezTo>
                    <a:pt x="1346200" y="172720"/>
                    <a:pt x="1320800" y="175260"/>
                    <a:pt x="1296670" y="177800"/>
                  </a:cubicBezTo>
                  <a:cubicBezTo>
                    <a:pt x="1296670" y="182880"/>
                    <a:pt x="1296670" y="185420"/>
                    <a:pt x="1295400" y="187960"/>
                  </a:cubicBezTo>
                  <a:cubicBezTo>
                    <a:pt x="1292860" y="185420"/>
                    <a:pt x="1290320" y="181610"/>
                    <a:pt x="1287780" y="176530"/>
                  </a:cubicBezTo>
                  <a:cubicBezTo>
                    <a:pt x="1282700" y="190500"/>
                    <a:pt x="1272540" y="181610"/>
                    <a:pt x="1264920" y="182880"/>
                  </a:cubicBezTo>
                  <a:cubicBezTo>
                    <a:pt x="1250950" y="185420"/>
                    <a:pt x="1235710" y="189230"/>
                    <a:pt x="1221740" y="190500"/>
                  </a:cubicBezTo>
                  <a:cubicBezTo>
                    <a:pt x="1196340" y="194310"/>
                    <a:pt x="1170940" y="196850"/>
                    <a:pt x="1145540" y="199390"/>
                  </a:cubicBezTo>
                  <a:cubicBezTo>
                    <a:pt x="1123950" y="201930"/>
                    <a:pt x="1102360" y="207010"/>
                    <a:pt x="1080770" y="210820"/>
                  </a:cubicBezTo>
                  <a:cubicBezTo>
                    <a:pt x="1043940" y="217170"/>
                    <a:pt x="1005840" y="220980"/>
                    <a:pt x="969010" y="227330"/>
                  </a:cubicBezTo>
                  <a:cubicBezTo>
                    <a:pt x="943610" y="231140"/>
                    <a:pt x="918210" y="237490"/>
                    <a:pt x="891540" y="241300"/>
                  </a:cubicBezTo>
                  <a:cubicBezTo>
                    <a:pt x="864870" y="246380"/>
                    <a:pt x="836930" y="250190"/>
                    <a:pt x="810260" y="255270"/>
                  </a:cubicBezTo>
                  <a:cubicBezTo>
                    <a:pt x="791210" y="259080"/>
                    <a:pt x="772160" y="264160"/>
                    <a:pt x="753110" y="267970"/>
                  </a:cubicBezTo>
                  <a:cubicBezTo>
                    <a:pt x="715010" y="274320"/>
                    <a:pt x="675640" y="280670"/>
                    <a:pt x="637540" y="287020"/>
                  </a:cubicBezTo>
                  <a:cubicBezTo>
                    <a:pt x="623570" y="289560"/>
                    <a:pt x="610870" y="294640"/>
                    <a:pt x="596900" y="297180"/>
                  </a:cubicBezTo>
                  <a:cubicBezTo>
                    <a:pt x="572770" y="302260"/>
                    <a:pt x="548640" y="304800"/>
                    <a:pt x="524510" y="309880"/>
                  </a:cubicBezTo>
                  <a:cubicBezTo>
                    <a:pt x="506730" y="313690"/>
                    <a:pt x="490220" y="320040"/>
                    <a:pt x="473710" y="322580"/>
                  </a:cubicBezTo>
                  <a:cubicBezTo>
                    <a:pt x="438150" y="330200"/>
                    <a:pt x="402590" y="335280"/>
                    <a:pt x="367030" y="341630"/>
                  </a:cubicBezTo>
                  <a:cubicBezTo>
                    <a:pt x="351790" y="344170"/>
                    <a:pt x="336550" y="349250"/>
                    <a:pt x="321310" y="353060"/>
                  </a:cubicBezTo>
                  <a:cubicBezTo>
                    <a:pt x="297180" y="359410"/>
                    <a:pt x="271780" y="364490"/>
                    <a:pt x="247650" y="370840"/>
                  </a:cubicBezTo>
                  <a:cubicBezTo>
                    <a:pt x="241300" y="372110"/>
                    <a:pt x="234950" y="375920"/>
                    <a:pt x="227330" y="377190"/>
                  </a:cubicBezTo>
                  <a:cubicBezTo>
                    <a:pt x="219710" y="378460"/>
                    <a:pt x="212090" y="378460"/>
                    <a:pt x="204470" y="379730"/>
                  </a:cubicBezTo>
                  <a:cubicBezTo>
                    <a:pt x="189230" y="383540"/>
                    <a:pt x="173990" y="387350"/>
                    <a:pt x="160020" y="391160"/>
                  </a:cubicBezTo>
                  <a:cubicBezTo>
                    <a:pt x="129540" y="398780"/>
                    <a:pt x="114300" y="401320"/>
                    <a:pt x="100330" y="408940"/>
                  </a:cubicBezTo>
                  <a:cubicBezTo>
                    <a:pt x="87630" y="415290"/>
                    <a:pt x="69850" y="414020"/>
                    <a:pt x="64770" y="434340"/>
                  </a:cubicBezTo>
                  <a:cubicBezTo>
                    <a:pt x="62230" y="440690"/>
                    <a:pt x="55880" y="444500"/>
                    <a:pt x="67310" y="447040"/>
                  </a:cubicBezTo>
                  <a:cubicBezTo>
                    <a:pt x="68580" y="447040"/>
                    <a:pt x="71120" y="450850"/>
                    <a:pt x="69850" y="452120"/>
                  </a:cubicBezTo>
                  <a:cubicBezTo>
                    <a:pt x="67310" y="459740"/>
                    <a:pt x="64770" y="467360"/>
                    <a:pt x="62230" y="477520"/>
                  </a:cubicBezTo>
                  <a:cubicBezTo>
                    <a:pt x="62230" y="477520"/>
                    <a:pt x="64770" y="478790"/>
                    <a:pt x="67310" y="481330"/>
                  </a:cubicBezTo>
                  <a:cubicBezTo>
                    <a:pt x="59690" y="488950"/>
                    <a:pt x="59690" y="516890"/>
                    <a:pt x="64770" y="525780"/>
                  </a:cubicBezTo>
                  <a:cubicBezTo>
                    <a:pt x="67310" y="530860"/>
                    <a:pt x="68580" y="537210"/>
                    <a:pt x="69850" y="543560"/>
                  </a:cubicBezTo>
                  <a:cubicBezTo>
                    <a:pt x="54610" y="547370"/>
                    <a:pt x="72390" y="556260"/>
                    <a:pt x="67310" y="561340"/>
                  </a:cubicBezTo>
                  <a:cubicBezTo>
                    <a:pt x="69850" y="561340"/>
                    <a:pt x="72390" y="561340"/>
                    <a:pt x="76200" y="562610"/>
                  </a:cubicBezTo>
                  <a:cubicBezTo>
                    <a:pt x="73660" y="566420"/>
                    <a:pt x="71120" y="568960"/>
                    <a:pt x="69850" y="570230"/>
                  </a:cubicBezTo>
                  <a:cubicBezTo>
                    <a:pt x="72390" y="572770"/>
                    <a:pt x="76200" y="574040"/>
                    <a:pt x="78740" y="576580"/>
                  </a:cubicBezTo>
                  <a:cubicBezTo>
                    <a:pt x="64770" y="595630"/>
                    <a:pt x="64770" y="604520"/>
                    <a:pt x="81280" y="621030"/>
                  </a:cubicBezTo>
                  <a:cubicBezTo>
                    <a:pt x="82550" y="622300"/>
                    <a:pt x="85090" y="624840"/>
                    <a:pt x="85090" y="626110"/>
                  </a:cubicBezTo>
                  <a:cubicBezTo>
                    <a:pt x="81280" y="640080"/>
                    <a:pt x="82550" y="652780"/>
                    <a:pt x="91440" y="664210"/>
                  </a:cubicBezTo>
                  <a:cubicBezTo>
                    <a:pt x="91440" y="664210"/>
                    <a:pt x="90170" y="668020"/>
                    <a:pt x="87630" y="670560"/>
                  </a:cubicBezTo>
                  <a:cubicBezTo>
                    <a:pt x="91440" y="669290"/>
                    <a:pt x="93980" y="668020"/>
                    <a:pt x="96520" y="668020"/>
                  </a:cubicBezTo>
                  <a:lnTo>
                    <a:pt x="92710" y="690880"/>
                  </a:lnTo>
                  <a:lnTo>
                    <a:pt x="106680" y="690880"/>
                  </a:lnTo>
                  <a:cubicBezTo>
                    <a:pt x="110490" y="695960"/>
                    <a:pt x="114300" y="699770"/>
                    <a:pt x="114300" y="701040"/>
                  </a:cubicBezTo>
                  <a:cubicBezTo>
                    <a:pt x="118110" y="697230"/>
                    <a:pt x="120650" y="695960"/>
                    <a:pt x="121920" y="694690"/>
                  </a:cubicBezTo>
                  <a:cubicBezTo>
                    <a:pt x="128270" y="704850"/>
                    <a:pt x="133350" y="712470"/>
                    <a:pt x="137160" y="720090"/>
                  </a:cubicBezTo>
                  <a:cubicBezTo>
                    <a:pt x="135890" y="728980"/>
                    <a:pt x="133350" y="736600"/>
                    <a:pt x="132080" y="741680"/>
                  </a:cubicBezTo>
                  <a:cubicBezTo>
                    <a:pt x="125730" y="741680"/>
                    <a:pt x="119380" y="740410"/>
                    <a:pt x="115570" y="742950"/>
                  </a:cubicBezTo>
                  <a:cubicBezTo>
                    <a:pt x="111760" y="745490"/>
                    <a:pt x="111760" y="751840"/>
                    <a:pt x="109220" y="755650"/>
                  </a:cubicBezTo>
                  <a:cubicBezTo>
                    <a:pt x="109220" y="756920"/>
                    <a:pt x="118110" y="773430"/>
                    <a:pt x="116840" y="774700"/>
                  </a:cubicBezTo>
                  <a:cubicBezTo>
                    <a:pt x="115570" y="783590"/>
                    <a:pt x="113030" y="792480"/>
                    <a:pt x="111760" y="802640"/>
                  </a:cubicBezTo>
                  <a:cubicBezTo>
                    <a:pt x="116840" y="806450"/>
                    <a:pt x="123190" y="811530"/>
                    <a:pt x="128270" y="815340"/>
                  </a:cubicBezTo>
                  <a:cubicBezTo>
                    <a:pt x="119380" y="820420"/>
                    <a:pt x="113030" y="825500"/>
                    <a:pt x="106680" y="829310"/>
                  </a:cubicBezTo>
                  <a:cubicBezTo>
                    <a:pt x="109220" y="830580"/>
                    <a:pt x="110490" y="831850"/>
                    <a:pt x="113030" y="833120"/>
                  </a:cubicBezTo>
                  <a:cubicBezTo>
                    <a:pt x="114300" y="838200"/>
                    <a:pt x="116840" y="843280"/>
                    <a:pt x="116840" y="848360"/>
                  </a:cubicBezTo>
                  <a:cubicBezTo>
                    <a:pt x="116840" y="853440"/>
                    <a:pt x="113030" y="862330"/>
                    <a:pt x="115570" y="863600"/>
                  </a:cubicBezTo>
                  <a:cubicBezTo>
                    <a:pt x="127000" y="869950"/>
                    <a:pt x="120650" y="889000"/>
                    <a:pt x="135890" y="891540"/>
                  </a:cubicBezTo>
                  <a:cubicBezTo>
                    <a:pt x="137160" y="891540"/>
                    <a:pt x="137160" y="894080"/>
                    <a:pt x="139700" y="896620"/>
                  </a:cubicBezTo>
                  <a:cubicBezTo>
                    <a:pt x="135890" y="896620"/>
                    <a:pt x="133350" y="896620"/>
                    <a:pt x="128270" y="897890"/>
                  </a:cubicBezTo>
                  <a:cubicBezTo>
                    <a:pt x="142240" y="908050"/>
                    <a:pt x="138430" y="916940"/>
                    <a:pt x="133350" y="924560"/>
                  </a:cubicBezTo>
                  <a:cubicBezTo>
                    <a:pt x="128270" y="925830"/>
                    <a:pt x="124460" y="927100"/>
                    <a:pt x="120650" y="928370"/>
                  </a:cubicBezTo>
                  <a:cubicBezTo>
                    <a:pt x="121920" y="930910"/>
                    <a:pt x="121920" y="932180"/>
                    <a:pt x="123190" y="934720"/>
                  </a:cubicBezTo>
                  <a:cubicBezTo>
                    <a:pt x="124460" y="935990"/>
                    <a:pt x="130810" y="952500"/>
                    <a:pt x="130810" y="955040"/>
                  </a:cubicBezTo>
                  <a:cubicBezTo>
                    <a:pt x="128270" y="961390"/>
                    <a:pt x="127000" y="967740"/>
                    <a:pt x="125730" y="974090"/>
                  </a:cubicBezTo>
                  <a:cubicBezTo>
                    <a:pt x="133350" y="974090"/>
                    <a:pt x="139700" y="975360"/>
                    <a:pt x="142240" y="975360"/>
                  </a:cubicBezTo>
                  <a:cubicBezTo>
                    <a:pt x="139700" y="976630"/>
                    <a:pt x="135890" y="979170"/>
                    <a:pt x="133350" y="980440"/>
                  </a:cubicBezTo>
                  <a:cubicBezTo>
                    <a:pt x="134620" y="982980"/>
                    <a:pt x="135890" y="985520"/>
                    <a:pt x="138430" y="986790"/>
                  </a:cubicBezTo>
                  <a:cubicBezTo>
                    <a:pt x="148590" y="985520"/>
                    <a:pt x="158750" y="984250"/>
                    <a:pt x="170180" y="982980"/>
                  </a:cubicBezTo>
                  <a:cubicBezTo>
                    <a:pt x="168910" y="989330"/>
                    <a:pt x="167640" y="994410"/>
                    <a:pt x="165100" y="999490"/>
                  </a:cubicBezTo>
                  <a:cubicBezTo>
                    <a:pt x="171450" y="999490"/>
                    <a:pt x="179070" y="1000760"/>
                    <a:pt x="185420" y="1000760"/>
                  </a:cubicBezTo>
                  <a:lnTo>
                    <a:pt x="185420" y="1007110"/>
                  </a:lnTo>
                  <a:cubicBezTo>
                    <a:pt x="176530" y="1008380"/>
                    <a:pt x="167640" y="1010920"/>
                    <a:pt x="160020" y="1012190"/>
                  </a:cubicBezTo>
                  <a:cubicBezTo>
                    <a:pt x="191770" y="1027430"/>
                    <a:pt x="220980" y="1013460"/>
                    <a:pt x="255270" y="1008380"/>
                  </a:cubicBezTo>
                  <a:cubicBezTo>
                    <a:pt x="261620" y="1014730"/>
                    <a:pt x="267970" y="1009650"/>
                    <a:pt x="273050" y="999490"/>
                  </a:cubicBezTo>
                  <a:cubicBezTo>
                    <a:pt x="279400" y="1008380"/>
                    <a:pt x="284480" y="1005840"/>
                    <a:pt x="297180" y="988060"/>
                  </a:cubicBezTo>
                  <a:cubicBezTo>
                    <a:pt x="298450" y="988060"/>
                    <a:pt x="299720" y="989330"/>
                    <a:pt x="300990" y="989330"/>
                  </a:cubicBezTo>
                  <a:cubicBezTo>
                    <a:pt x="299720" y="994410"/>
                    <a:pt x="297180" y="998220"/>
                    <a:pt x="295910" y="1003300"/>
                  </a:cubicBezTo>
                  <a:cubicBezTo>
                    <a:pt x="303530" y="1000760"/>
                    <a:pt x="309880" y="999490"/>
                    <a:pt x="317500" y="996950"/>
                  </a:cubicBezTo>
                  <a:lnTo>
                    <a:pt x="344170" y="993140"/>
                  </a:lnTo>
                  <a:cubicBezTo>
                    <a:pt x="358140" y="990600"/>
                    <a:pt x="372110" y="989330"/>
                    <a:pt x="384810" y="986790"/>
                  </a:cubicBezTo>
                  <a:cubicBezTo>
                    <a:pt x="389890" y="985520"/>
                    <a:pt x="394970" y="981710"/>
                    <a:pt x="400050" y="980440"/>
                  </a:cubicBezTo>
                  <a:cubicBezTo>
                    <a:pt x="405130" y="979170"/>
                    <a:pt x="412750" y="975360"/>
                    <a:pt x="415290" y="977900"/>
                  </a:cubicBezTo>
                  <a:cubicBezTo>
                    <a:pt x="425450" y="986790"/>
                    <a:pt x="434340" y="996950"/>
                    <a:pt x="444500" y="1005840"/>
                  </a:cubicBezTo>
                  <a:cubicBezTo>
                    <a:pt x="445770" y="1003300"/>
                    <a:pt x="447040" y="999490"/>
                    <a:pt x="447040" y="999490"/>
                  </a:cubicBezTo>
                  <a:cubicBezTo>
                    <a:pt x="455930" y="1002030"/>
                    <a:pt x="462280" y="1003300"/>
                    <a:pt x="471170" y="1005840"/>
                  </a:cubicBezTo>
                  <a:cubicBezTo>
                    <a:pt x="472440" y="1009650"/>
                    <a:pt x="474980" y="1014730"/>
                    <a:pt x="474980" y="1017270"/>
                  </a:cubicBezTo>
                  <a:cubicBezTo>
                    <a:pt x="488950" y="1018540"/>
                    <a:pt x="500380" y="1019810"/>
                    <a:pt x="510540" y="1021080"/>
                  </a:cubicBezTo>
                  <a:cubicBezTo>
                    <a:pt x="510540" y="1022350"/>
                    <a:pt x="511810" y="1023620"/>
                    <a:pt x="511810" y="1024890"/>
                  </a:cubicBezTo>
                  <a:lnTo>
                    <a:pt x="488950" y="1032510"/>
                  </a:lnTo>
                  <a:cubicBezTo>
                    <a:pt x="487680" y="1028700"/>
                    <a:pt x="486410" y="1027430"/>
                    <a:pt x="483870" y="1021080"/>
                  </a:cubicBezTo>
                  <a:cubicBezTo>
                    <a:pt x="485140" y="1035050"/>
                    <a:pt x="486410" y="1043940"/>
                    <a:pt x="486410" y="1055370"/>
                  </a:cubicBezTo>
                  <a:cubicBezTo>
                    <a:pt x="497840" y="1046480"/>
                    <a:pt x="513080" y="1056640"/>
                    <a:pt x="520700" y="1041400"/>
                  </a:cubicBezTo>
                  <a:cubicBezTo>
                    <a:pt x="520700" y="1040130"/>
                    <a:pt x="525780" y="1040130"/>
                    <a:pt x="527050" y="1041400"/>
                  </a:cubicBezTo>
                  <a:cubicBezTo>
                    <a:pt x="537210" y="1042670"/>
                    <a:pt x="547370" y="1043940"/>
                    <a:pt x="557530" y="1046480"/>
                  </a:cubicBezTo>
                  <a:cubicBezTo>
                    <a:pt x="556260" y="1043940"/>
                    <a:pt x="556260" y="1041400"/>
                    <a:pt x="554990" y="1038860"/>
                  </a:cubicBezTo>
                  <a:cubicBezTo>
                    <a:pt x="561340" y="1040130"/>
                    <a:pt x="566420" y="1041400"/>
                    <a:pt x="570230" y="1042670"/>
                  </a:cubicBezTo>
                  <a:cubicBezTo>
                    <a:pt x="570230" y="1043940"/>
                    <a:pt x="571500" y="1045210"/>
                    <a:pt x="571500" y="1046480"/>
                  </a:cubicBezTo>
                  <a:cubicBezTo>
                    <a:pt x="562610" y="1051560"/>
                    <a:pt x="553720" y="1057910"/>
                    <a:pt x="544830" y="1062990"/>
                  </a:cubicBezTo>
                  <a:cubicBezTo>
                    <a:pt x="530860" y="1071880"/>
                    <a:pt x="518160" y="1083310"/>
                    <a:pt x="504190" y="1087120"/>
                  </a:cubicBezTo>
                  <a:cubicBezTo>
                    <a:pt x="480060" y="1092200"/>
                    <a:pt x="455930" y="1101090"/>
                    <a:pt x="430530" y="1102360"/>
                  </a:cubicBezTo>
                  <a:lnTo>
                    <a:pt x="424180" y="1102360"/>
                  </a:lnTo>
                  <a:cubicBezTo>
                    <a:pt x="397510" y="1107440"/>
                    <a:pt x="372110" y="1112520"/>
                    <a:pt x="345440" y="1117600"/>
                  </a:cubicBezTo>
                  <a:cubicBezTo>
                    <a:pt x="341630" y="1118870"/>
                    <a:pt x="339090" y="1120140"/>
                    <a:pt x="335280" y="1120140"/>
                  </a:cubicBezTo>
                  <a:cubicBezTo>
                    <a:pt x="318770" y="1122680"/>
                    <a:pt x="302260" y="1123950"/>
                    <a:pt x="287020" y="1126490"/>
                  </a:cubicBezTo>
                  <a:cubicBezTo>
                    <a:pt x="270510" y="1130300"/>
                    <a:pt x="252730" y="1132840"/>
                    <a:pt x="236220" y="1139190"/>
                  </a:cubicBezTo>
                  <a:cubicBezTo>
                    <a:pt x="223520" y="1143000"/>
                    <a:pt x="207010" y="1141730"/>
                    <a:pt x="201930" y="1154430"/>
                  </a:cubicBezTo>
                  <a:cubicBezTo>
                    <a:pt x="196850" y="1154430"/>
                    <a:pt x="191770" y="1153160"/>
                    <a:pt x="189230" y="1154430"/>
                  </a:cubicBezTo>
                  <a:cubicBezTo>
                    <a:pt x="170180" y="1162050"/>
                    <a:pt x="151130" y="1169670"/>
                    <a:pt x="133350" y="1178560"/>
                  </a:cubicBezTo>
                  <a:cubicBezTo>
                    <a:pt x="127000" y="1183640"/>
                    <a:pt x="121920" y="1186180"/>
                    <a:pt x="119380" y="1191260"/>
                  </a:cubicBezTo>
                  <a:cubicBezTo>
                    <a:pt x="118110" y="1195070"/>
                    <a:pt x="121920" y="1201420"/>
                    <a:pt x="123190" y="1203960"/>
                  </a:cubicBezTo>
                  <a:cubicBezTo>
                    <a:pt x="120650" y="1205230"/>
                    <a:pt x="115570" y="1206500"/>
                    <a:pt x="115570" y="1207770"/>
                  </a:cubicBezTo>
                  <a:cubicBezTo>
                    <a:pt x="115570" y="1215390"/>
                    <a:pt x="115570" y="1223010"/>
                    <a:pt x="118110" y="1229360"/>
                  </a:cubicBezTo>
                  <a:cubicBezTo>
                    <a:pt x="121920" y="1238250"/>
                    <a:pt x="133350" y="1245870"/>
                    <a:pt x="120650" y="1257300"/>
                  </a:cubicBezTo>
                  <a:cubicBezTo>
                    <a:pt x="118110" y="1258570"/>
                    <a:pt x="120650" y="1264920"/>
                    <a:pt x="120650" y="1270000"/>
                  </a:cubicBezTo>
                  <a:cubicBezTo>
                    <a:pt x="124460" y="1268730"/>
                    <a:pt x="127000" y="1268730"/>
                    <a:pt x="130810" y="1268730"/>
                  </a:cubicBezTo>
                  <a:cubicBezTo>
                    <a:pt x="118110" y="1290320"/>
                    <a:pt x="118110" y="1297940"/>
                    <a:pt x="130810" y="1301750"/>
                  </a:cubicBezTo>
                  <a:cubicBezTo>
                    <a:pt x="130810" y="1309370"/>
                    <a:pt x="128270" y="1316990"/>
                    <a:pt x="130810" y="1322070"/>
                  </a:cubicBezTo>
                  <a:cubicBezTo>
                    <a:pt x="138430" y="1334770"/>
                    <a:pt x="148590" y="1347470"/>
                    <a:pt x="157480" y="1358900"/>
                  </a:cubicBezTo>
                  <a:cubicBezTo>
                    <a:pt x="156210" y="1360170"/>
                    <a:pt x="153670" y="1361440"/>
                    <a:pt x="152400" y="1361440"/>
                  </a:cubicBezTo>
                  <a:cubicBezTo>
                    <a:pt x="157480" y="1367790"/>
                    <a:pt x="162560" y="1374140"/>
                    <a:pt x="166370" y="1377950"/>
                  </a:cubicBezTo>
                  <a:cubicBezTo>
                    <a:pt x="161290" y="1385570"/>
                    <a:pt x="157480" y="1391920"/>
                    <a:pt x="152400" y="1398270"/>
                  </a:cubicBezTo>
                  <a:cubicBezTo>
                    <a:pt x="158750" y="1400810"/>
                    <a:pt x="162560" y="1402080"/>
                    <a:pt x="167640" y="1403350"/>
                  </a:cubicBezTo>
                  <a:cubicBezTo>
                    <a:pt x="158750" y="1405890"/>
                    <a:pt x="151130" y="1408430"/>
                    <a:pt x="139700" y="1413510"/>
                  </a:cubicBezTo>
                  <a:cubicBezTo>
                    <a:pt x="161290" y="1418590"/>
                    <a:pt x="162560" y="1433830"/>
                    <a:pt x="165100" y="1449070"/>
                  </a:cubicBezTo>
                  <a:cubicBezTo>
                    <a:pt x="165100" y="1450340"/>
                    <a:pt x="171450" y="1451610"/>
                    <a:pt x="175260" y="1452880"/>
                  </a:cubicBezTo>
                  <a:cubicBezTo>
                    <a:pt x="175260" y="1455420"/>
                    <a:pt x="172720" y="1459230"/>
                    <a:pt x="173990" y="1461770"/>
                  </a:cubicBezTo>
                  <a:cubicBezTo>
                    <a:pt x="179070" y="1468120"/>
                    <a:pt x="187960" y="1471930"/>
                    <a:pt x="189230" y="1479550"/>
                  </a:cubicBezTo>
                  <a:cubicBezTo>
                    <a:pt x="196850" y="1501140"/>
                    <a:pt x="210820" y="1497330"/>
                    <a:pt x="226060" y="1492250"/>
                  </a:cubicBezTo>
                  <a:lnTo>
                    <a:pt x="233680" y="1503680"/>
                  </a:lnTo>
                  <a:cubicBezTo>
                    <a:pt x="236220" y="1502410"/>
                    <a:pt x="238760" y="1499870"/>
                    <a:pt x="240030" y="1498600"/>
                  </a:cubicBezTo>
                  <a:cubicBezTo>
                    <a:pt x="241300" y="1506220"/>
                    <a:pt x="254000" y="1515110"/>
                    <a:pt x="257810" y="1510030"/>
                  </a:cubicBezTo>
                  <a:cubicBezTo>
                    <a:pt x="266700" y="1497330"/>
                    <a:pt x="276860" y="1504950"/>
                    <a:pt x="287020" y="1506220"/>
                  </a:cubicBezTo>
                  <a:cubicBezTo>
                    <a:pt x="292100" y="1507490"/>
                    <a:pt x="299720" y="1508760"/>
                    <a:pt x="302260" y="1506220"/>
                  </a:cubicBezTo>
                  <a:cubicBezTo>
                    <a:pt x="308610" y="1499870"/>
                    <a:pt x="327660" y="1506220"/>
                    <a:pt x="322580" y="1488440"/>
                  </a:cubicBezTo>
                  <a:cubicBezTo>
                    <a:pt x="321310" y="1484630"/>
                    <a:pt x="316230" y="1480820"/>
                    <a:pt x="311150" y="1477010"/>
                  </a:cubicBezTo>
                  <a:lnTo>
                    <a:pt x="347980" y="1477010"/>
                  </a:lnTo>
                  <a:cubicBezTo>
                    <a:pt x="349250" y="1480820"/>
                    <a:pt x="349250" y="1485900"/>
                    <a:pt x="350520" y="1489710"/>
                  </a:cubicBezTo>
                  <a:cubicBezTo>
                    <a:pt x="344170" y="1490980"/>
                    <a:pt x="337820" y="1492250"/>
                    <a:pt x="331470" y="1494790"/>
                  </a:cubicBezTo>
                  <a:cubicBezTo>
                    <a:pt x="331470" y="1496060"/>
                    <a:pt x="332740" y="1497330"/>
                    <a:pt x="332740" y="1499870"/>
                  </a:cubicBezTo>
                  <a:cubicBezTo>
                    <a:pt x="335280" y="1499870"/>
                    <a:pt x="339090" y="1498600"/>
                    <a:pt x="341630" y="1498600"/>
                  </a:cubicBezTo>
                  <a:cubicBezTo>
                    <a:pt x="351790" y="1502410"/>
                    <a:pt x="365760" y="1492250"/>
                    <a:pt x="374650" y="1504950"/>
                  </a:cubicBezTo>
                  <a:cubicBezTo>
                    <a:pt x="391160" y="1527810"/>
                    <a:pt x="420370" y="1534160"/>
                    <a:pt x="447040" y="1521460"/>
                  </a:cubicBezTo>
                  <a:cubicBezTo>
                    <a:pt x="449580" y="1520190"/>
                    <a:pt x="454660" y="1524000"/>
                    <a:pt x="458470" y="1525270"/>
                  </a:cubicBezTo>
                  <a:cubicBezTo>
                    <a:pt x="459740" y="1525270"/>
                    <a:pt x="459740" y="1525270"/>
                    <a:pt x="461010" y="1526540"/>
                  </a:cubicBezTo>
                  <a:cubicBezTo>
                    <a:pt x="462280" y="1524000"/>
                    <a:pt x="462280" y="1521460"/>
                    <a:pt x="462280" y="1522730"/>
                  </a:cubicBezTo>
                  <a:cubicBezTo>
                    <a:pt x="471170" y="1522730"/>
                    <a:pt x="480060" y="1525270"/>
                    <a:pt x="488950" y="1524000"/>
                  </a:cubicBezTo>
                  <a:cubicBezTo>
                    <a:pt x="502920" y="1522730"/>
                    <a:pt x="516890" y="1517650"/>
                    <a:pt x="530860" y="1516380"/>
                  </a:cubicBezTo>
                  <a:cubicBezTo>
                    <a:pt x="552450" y="1513840"/>
                    <a:pt x="574040" y="1513840"/>
                    <a:pt x="595630" y="1508760"/>
                  </a:cubicBezTo>
                  <a:cubicBezTo>
                    <a:pt x="604520" y="1506220"/>
                    <a:pt x="610870" y="1507490"/>
                    <a:pt x="617220" y="1510030"/>
                  </a:cubicBezTo>
                  <a:cubicBezTo>
                    <a:pt x="577850" y="1526540"/>
                    <a:pt x="538480" y="1543050"/>
                    <a:pt x="499110" y="1558290"/>
                  </a:cubicBezTo>
                  <a:cubicBezTo>
                    <a:pt x="499110" y="1559560"/>
                    <a:pt x="500380" y="1560830"/>
                    <a:pt x="500380" y="1562100"/>
                  </a:cubicBezTo>
                  <a:cubicBezTo>
                    <a:pt x="502920" y="1562100"/>
                    <a:pt x="505460" y="1563370"/>
                    <a:pt x="510540" y="1564640"/>
                  </a:cubicBezTo>
                  <a:cubicBezTo>
                    <a:pt x="501650" y="1568450"/>
                    <a:pt x="497840" y="1569720"/>
                    <a:pt x="491490" y="1572260"/>
                  </a:cubicBezTo>
                  <a:cubicBezTo>
                    <a:pt x="502920" y="1579880"/>
                    <a:pt x="487680" y="1588770"/>
                    <a:pt x="494030" y="1598930"/>
                  </a:cubicBezTo>
                  <a:cubicBezTo>
                    <a:pt x="499110" y="1609090"/>
                    <a:pt x="495300" y="1624330"/>
                    <a:pt x="518160" y="1620520"/>
                  </a:cubicBezTo>
                  <a:cubicBezTo>
                    <a:pt x="495300" y="1631950"/>
                    <a:pt x="494030" y="1648460"/>
                    <a:pt x="509270" y="1666240"/>
                  </a:cubicBezTo>
                  <a:cubicBezTo>
                    <a:pt x="511810" y="1668780"/>
                    <a:pt x="513080" y="1673860"/>
                    <a:pt x="511810" y="1676400"/>
                  </a:cubicBezTo>
                  <a:cubicBezTo>
                    <a:pt x="509270" y="1685290"/>
                    <a:pt x="505460" y="1692910"/>
                    <a:pt x="502920" y="1699260"/>
                  </a:cubicBezTo>
                  <a:cubicBezTo>
                    <a:pt x="494030" y="1699260"/>
                    <a:pt x="488950" y="1697990"/>
                    <a:pt x="483870" y="1697990"/>
                  </a:cubicBezTo>
                  <a:cubicBezTo>
                    <a:pt x="471170" y="1699260"/>
                    <a:pt x="458470" y="1701800"/>
                    <a:pt x="445770" y="1704340"/>
                  </a:cubicBezTo>
                  <a:cubicBezTo>
                    <a:pt x="405130" y="1711960"/>
                    <a:pt x="363220" y="1719580"/>
                    <a:pt x="322580" y="1727200"/>
                  </a:cubicBezTo>
                  <a:cubicBezTo>
                    <a:pt x="288290" y="1733550"/>
                    <a:pt x="255270" y="1746250"/>
                    <a:pt x="220980" y="1748790"/>
                  </a:cubicBezTo>
                  <a:cubicBezTo>
                    <a:pt x="196850" y="1750060"/>
                    <a:pt x="175260" y="1762760"/>
                    <a:pt x="152400" y="1764030"/>
                  </a:cubicBezTo>
                  <a:cubicBezTo>
                    <a:pt x="137160" y="1765300"/>
                    <a:pt x="121920" y="1771650"/>
                    <a:pt x="107950" y="1778000"/>
                  </a:cubicBezTo>
                  <a:cubicBezTo>
                    <a:pt x="100330" y="1780540"/>
                    <a:pt x="93980" y="1786890"/>
                    <a:pt x="87630" y="1790700"/>
                  </a:cubicBezTo>
                  <a:cubicBezTo>
                    <a:pt x="86360" y="1790700"/>
                    <a:pt x="82550" y="1789430"/>
                    <a:pt x="81280" y="1790700"/>
                  </a:cubicBezTo>
                  <a:cubicBezTo>
                    <a:pt x="71120" y="1795780"/>
                    <a:pt x="62230" y="1800860"/>
                    <a:pt x="52070" y="1804670"/>
                  </a:cubicBezTo>
                  <a:cubicBezTo>
                    <a:pt x="44450" y="1808480"/>
                    <a:pt x="38100" y="1812290"/>
                    <a:pt x="30480" y="1816100"/>
                  </a:cubicBezTo>
                  <a:cubicBezTo>
                    <a:pt x="30480" y="1817370"/>
                    <a:pt x="31750" y="1818640"/>
                    <a:pt x="31750" y="1819910"/>
                  </a:cubicBezTo>
                  <a:cubicBezTo>
                    <a:pt x="29210" y="1819910"/>
                    <a:pt x="25400" y="1818640"/>
                    <a:pt x="21590" y="1817370"/>
                  </a:cubicBezTo>
                  <a:cubicBezTo>
                    <a:pt x="22860" y="1824990"/>
                    <a:pt x="24130" y="1830070"/>
                    <a:pt x="25400" y="1836420"/>
                  </a:cubicBezTo>
                  <a:cubicBezTo>
                    <a:pt x="24130" y="1836420"/>
                    <a:pt x="24130" y="1836420"/>
                    <a:pt x="22860" y="1837690"/>
                  </a:cubicBezTo>
                  <a:cubicBezTo>
                    <a:pt x="21590" y="1835150"/>
                    <a:pt x="20320" y="1832610"/>
                    <a:pt x="19050" y="1831340"/>
                  </a:cubicBezTo>
                  <a:cubicBezTo>
                    <a:pt x="7620" y="1844040"/>
                    <a:pt x="0" y="1855470"/>
                    <a:pt x="17780" y="1863090"/>
                  </a:cubicBezTo>
                  <a:cubicBezTo>
                    <a:pt x="16510" y="1869440"/>
                    <a:pt x="16510" y="1874520"/>
                    <a:pt x="16510" y="1878330"/>
                  </a:cubicBezTo>
                  <a:lnTo>
                    <a:pt x="20320" y="1905000"/>
                  </a:lnTo>
                  <a:cubicBezTo>
                    <a:pt x="21590" y="1916430"/>
                    <a:pt x="19050" y="1927860"/>
                    <a:pt x="33020" y="1931671"/>
                  </a:cubicBezTo>
                  <a:cubicBezTo>
                    <a:pt x="29210" y="1938021"/>
                    <a:pt x="29210" y="1967231"/>
                    <a:pt x="34290" y="1968500"/>
                  </a:cubicBezTo>
                  <a:cubicBezTo>
                    <a:pt x="43180" y="1972310"/>
                    <a:pt x="45720" y="1983740"/>
                    <a:pt x="53340" y="1988821"/>
                  </a:cubicBezTo>
                  <a:cubicBezTo>
                    <a:pt x="54610" y="1990091"/>
                    <a:pt x="55880" y="1992631"/>
                    <a:pt x="55880" y="1992631"/>
                  </a:cubicBezTo>
                  <a:cubicBezTo>
                    <a:pt x="45720" y="2004060"/>
                    <a:pt x="60960" y="1998981"/>
                    <a:pt x="63500" y="2004060"/>
                  </a:cubicBezTo>
                  <a:cubicBezTo>
                    <a:pt x="60960" y="2010410"/>
                    <a:pt x="55880" y="2016760"/>
                    <a:pt x="54610" y="2024381"/>
                  </a:cubicBezTo>
                  <a:cubicBezTo>
                    <a:pt x="53340" y="2032001"/>
                    <a:pt x="54610" y="2038351"/>
                    <a:pt x="66040" y="2034541"/>
                  </a:cubicBezTo>
                  <a:cubicBezTo>
                    <a:pt x="64770" y="2045971"/>
                    <a:pt x="63500" y="2056131"/>
                    <a:pt x="62230" y="2067561"/>
                  </a:cubicBezTo>
                  <a:cubicBezTo>
                    <a:pt x="63500" y="2067561"/>
                    <a:pt x="64770" y="2066291"/>
                    <a:pt x="64770" y="2066291"/>
                  </a:cubicBezTo>
                  <a:cubicBezTo>
                    <a:pt x="68580" y="2075181"/>
                    <a:pt x="71120" y="2082801"/>
                    <a:pt x="74930" y="2090421"/>
                  </a:cubicBezTo>
                  <a:cubicBezTo>
                    <a:pt x="81280" y="2090421"/>
                    <a:pt x="87630" y="2091691"/>
                    <a:pt x="95250" y="2092960"/>
                  </a:cubicBezTo>
                  <a:lnTo>
                    <a:pt x="95250" y="2096771"/>
                  </a:lnTo>
                  <a:cubicBezTo>
                    <a:pt x="91440" y="2098041"/>
                    <a:pt x="87630" y="2099310"/>
                    <a:pt x="83820" y="2100581"/>
                  </a:cubicBezTo>
                  <a:cubicBezTo>
                    <a:pt x="85090" y="2101851"/>
                    <a:pt x="87630" y="2101851"/>
                    <a:pt x="87630" y="2101851"/>
                  </a:cubicBezTo>
                  <a:cubicBezTo>
                    <a:pt x="88900" y="2120901"/>
                    <a:pt x="105410" y="2118361"/>
                    <a:pt x="116840" y="2123441"/>
                  </a:cubicBezTo>
                  <a:cubicBezTo>
                    <a:pt x="121920" y="2125981"/>
                    <a:pt x="128270" y="2127251"/>
                    <a:pt x="132080" y="2125981"/>
                  </a:cubicBezTo>
                  <a:cubicBezTo>
                    <a:pt x="139700" y="2122171"/>
                    <a:pt x="144780" y="2123441"/>
                    <a:pt x="144780" y="2131060"/>
                  </a:cubicBezTo>
                  <a:cubicBezTo>
                    <a:pt x="144780" y="2134871"/>
                    <a:pt x="142240" y="2139950"/>
                    <a:pt x="140970" y="2142490"/>
                  </a:cubicBezTo>
                  <a:cubicBezTo>
                    <a:pt x="149860" y="2142490"/>
                    <a:pt x="163830" y="2146300"/>
                    <a:pt x="171450" y="2141220"/>
                  </a:cubicBezTo>
                  <a:cubicBezTo>
                    <a:pt x="189230" y="2129790"/>
                    <a:pt x="205740" y="2139950"/>
                    <a:pt x="222250" y="2136140"/>
                  </a:cubicBezTo>
                  <a:cubicBezTo>
                    <a:pt x="231140" y="2133600"/>
                    <a:pt x="238760" y="2133600"/>
                    <a:pt x="251460" y="2131060"/>
                  </a:cubicBezTo>
                  <a:cubicBezTo>
                    <a:pt x="257810" y="2136140"/>
                    <a:pt x="264160" y="2134871"/>
                    <a:pt x="265430" y="2128521"/>
                  </a:cubicBezTo>
                  <a:cubicBezTo>
                    <a:pt x="275590" y="2128521"/>
                    <a:pt x="284480" y="2128521"/>
                    <a:pt x="293370" y="2127250"/>
                  </a:cubicBezTo>
                  <a:cubicBezTo>
                    <a:pt x="307340" y="2124710"/>
                    <a:pt x="320040" y="2120900"/>
                    <a:pt x="334010" y="2119630"/>
                  </a:cubicBezTo>
                  <a:cubicBezTo>
                    <a:pt x="342900" y="2118360"/>
                    <a:pt x="353060" y="2120900"/>
                    <a:pt x="363220" y="2119630"/>
                  </a:cubicBezTo>
                  <a:cubicBezTo>
                    <a:pt x="368300" y="2118360"/>
                    <a:pt x="372110" y="2110740"/>
                    <a:pt x="377190" y="2106930"/>
                  </a:cubicBezTo>
                  <a:cubicBezTo>
                    <a:pt x="382270" y="2119630"/>
                    <a:pt x="392430" y="2120900"/>
                    <a:pt x="408940" y="2112010"/>
                  </a:cubicBezTo>
                  <a:cubicBezTo>
                    <a:pt x="402590" y="2106930"/>
                    <a:pt x="394970" y="2103120"/>
                    <a:pt x="388620" y="2099310"/>
                  </a:cubicBezTo>
                  <a:cubicBezTo>
                    <a:pt x="394970" y="2096770"/>
                    <a:pt x="400050" y="2092960"/>
                    <a:pt x="405130" y="2091690"/>
                  </a:cubicBezTo>
                  <a:cubicBezTo>
                    <a:pt x="410210" y="2091690"/>
                    <a:pt x="414020" y="2092960"/>
                    <a:pt x="417830" y="2092960"/>
                  </a:cubicBezTo>
                  <a:cubicBezTo>
                    <a:pt x="421640" y="2092960"/>
                    <a:pt x="425450" y="2092960"/>
                    <a:pt x="429260" y="2091690"/>
                  </a:cubicBezTo>
                  <a:cubicBezTo>
                    <a:pt x="433070" y="2090420"/>
                    <a:pt x="435610" y="2089150"/>
                    <a:pt x="438150" y="2086610"/>
                  </a:cubicBezTo>
                  <a:cubicBezTo>
                    <a:pt x="438150" y="2090420"/>
                    <a:pt x="439420" y="2095500"/>
                    <a:pt x="439420" y="2099310"/>
                  </a:cubicBezTo>
                  <a:cubicBezTo>
                    <a:pt x="439420" y="2103120"/>
                    <a:pt x="436880" y="2106930"/>
                    <a:pt x="435610" y="2110740"/>
                  </a:cubicBezTo>
                  <a:cubicBezTo>
                    <a:pt x="439420" y="2110740"/>
                    <a:pt x="443230" y="2110740"/>
                    <a:pt x="448310" y="2109470"/>
                  </a:cubicBezTo>
                  <a:cubicBezTo>
                    <a:pt x="453390" y="2117090"/>
                    <a:pt x="439420" y="2133600"/>
                    <a:pt x="458470" y="2134870"/>
                  </a:cubicBezTo>
                  <a:cubicBezTo>
                    <a:pt x="457200" y="2139950"/>
                    <a:pt x="455930" y="2143760"/>
                    <a:pt x="454660" y="2148840"/>
                  </a:cubicBezTo>
                  <a:cubicBezTo>
                    <a:pt x="462280" y="2148840"/>
                    <a:pt x="469900" y="2150110"/>
                    <a:pt x="481330" y="2151380"/>
                  </a:cubicBezTo>
                  <a:cubicBezTo>
                    <a:pt x="476250" y="2157730"/>
                    <a:pt x="472440" y="2162810"/>
                    <a:pt x="467360" y="2167890"/>
                  </a:cubicBezTo>
                  <a:cubicBezTo>
                    <a:pt x="471170" y="2166620"/>
                    <a:pt x="474980" y="2166620"/>
                    <a:pt x="482600" y="2165350"/>
                  </a:cubicBezTo>
                  <a:cubicBezTo>
                    <a:pt x="466090" y="2180590"/>
                    <a:pt x="483870" y="2181860"/>
                    <a:pt x="490220" y="2190750"/>
                  </a:cubicBezTo>
                  <a:cubicBezTo>
                    <a:pt x="494030" y="2180590"/>
                    <a:pt x="496570" y="2174240"/>
                    <a:pt x="497840" y="2169160"/>
                  </a:cubicBezTo>
                  <a:cubicBezTo>
                    <a:pt x="504190" y="2175510"/>
                    <a:pt x="511810" y="2183130"/>
                    <a:pt x="519430" y="2192020"/>
                  </a:cubicBezTo>
                  <a:cubicBezTo>
                    <a:pt x="520700" y="2192020"/>
                    <a:pt x="523240" y="2189480"/>
                    <a:pt x="524510" y="2190750"/>
                  </a:cubicBezTo>
                  <a:cubicBezTo>
                    <a:pt x="538480" y="2197100"/>
                    <a:pt x="544830" y="2190750"/>
                    <a:pt x="549910" y="2178050"/>
                  </a:cubicBezTo>
                  <a:cubicBezTo>
                    <a:pt x="551180" y="2175510"/>
                    <a:pt x="557530" y="2174240"/>
                    <a:pt x="558800" y="2172970"/>
                  </a:cubicBezTo>
                  <a:cubicBezTo>
                    <a:pt x="556260" y="2180590"/>
                    <a:pt x="552450" y="2188210"/>
                    <a:pt x="548640" y="2197100"/>
                  </a:cubicBezTo>
                  <a:cubicBezTo>
                    <a:pt x="533400" y="2199640"/>
                    <a:pt x="515620" y="2203450"/>
                    <a:pt x="497840" y="2207260"/>
                  </a:cubicBezTo>
                  <a:cubicBezTo>
                    <a:pt x="481330" y="2211070"/>
                    <a:pt x="464820" y="2217420"/>
                    <a:pt x="447040" y="2219960"/>
                  </a:cubicBezTo>
                  <a:cubicBezTo>
                    <a:pt x="422910" y="2223770"/>
                    <a:pt x="398780" y="2226310"/>
                    <a:pt x="373380" y="2230120"/>
                  </a:cubicBezTo>
                  <a:cubicBezTo>
                    <a:pt x="344170" y="2235200"/>
                    <a:pt x="314960" y="2240280"/>
                    <a:pt x="285750" y="2246630"/>
                  </a:cubicBezTo>
                  <a:cubicBezTo>
                    <a:pt x="261620" y="2251710"/>
                    <a:pt x="238760" y="2259330"/>
                    <a:pt x="214630" y="2264410"/>
                  </a:cubicBezTo>
                  <a:cubicBezTo>
                    <a:pt x="198120" y="2268220"/>
                    <a:pt x="181610" y="2269490"/>
                    <a:pt x="166370" y="2275840"/>
                  </a:cubicBezTo>
                  <a:cubicBezTo>
                    <a:pt x="151130" y="2282190"/>
                    <a:pt x="129540" y="2280920"/>
                    <a:pt x="124460" y="2302510"/>
                  </a:cubicBezTo>
                  <a:cubicBezTo>
                    <a:pt x="115570" y="2297430"/>
                    <a:pt x="109220" y="2299970"/>
                    <a:pt x="107950" y="2308860"/>
                  </a:cubicBezTo>
                  <a:cubicBezTo>
                    <a:pt x="107950" y="2311400"/>
                    <a:pt x="106680" y="2313940"/>
                    <a:pt x="104140" y="2313940"/>
                  </a:cubicBezTo>
                  <a:cubicBezTo>
                    <a:pt x="90170" y="2317750"/>
                    <a:pt x="93980" y="2325370"/>
                    <a:pt x="100330" y="2332990"/>
                  </a:cubicBezTo>
                  <a:cubicBezTo>
                    <a:pt x="107950" y="2341880"/>
                    <a:pt x="107950" y="2350770"/>
                    <a:pt x="106680" y="2360930"/>
                  </a:cubicBezTo>
                  <a:cubicBezTo>
                    <a:pt x="104140" y="2374900"/>
                    <a:pt x="101600" y="2390140"/>
                    <a:pt x="99060" y="2404110"/>
                  </a:cubicBezTo>
                  <a:cubicBezTo>
                    <a:pt x="99060" y="2407920"/>
                    <a:pt x="102870" y="2411730"/>
                    <a:pt x="105410" y="2415540"/>
                  </a:cubicBezTo>
                  <a:lnTo>
                    <a:pt x="109220" y="2423160"/>
                  </a:lnTo>
                  <a:lnTo>
                    <a:pt x="109220" y="2444750"/>
                  </a:lnTo>
                  <a:cubicBezTo>
                    <a:pt x="114300" y="2444750"/>
                    <a:pt x="120650" y="2443480"/>
                    <a:pt x="127000" y="2443480"/>
                  </a:cubicBezTo>
                  <a:cubicBezTo>
                    <a:pt x="127000" y="2443480"/>
                    <a:pt x="127000" y="2444750"/>
                    <a:pt x="128270" y="2444750"/>
                  </a:cubicBezTo>
                  <a:cubicBezTo>
                    <a:pt x="124460" y="2446020"/>
                    <a:pt x="121920" y="2447290"/>
                    <a:pt x="118110" y="2449830"/>
                  </a:cubicBezTo>
                  <a:cubicBezTo>
                    <a:pt x="125730" y="2458720"/>
                    <a:pt x="111760" y="2481580"/>
                    <a:pt x="142240" y="2476500"/>
                  </a:cubicBezTo>
                  <a:cubicBezTo>
                    <a:pt x="133350" y="2484120"/>
                    <a:pt x="128270" y="2489200"/>
                    <a:pt x="124460" y="2491740"/>
                  </a:cubicBezTo>
                  <a:cubicBezTo>
                    <a:pt x="127000" y="2498090"/>
                    <a:pt x="129540" y="2501900"/>
                    <a:pt x="130810" y="2505710"/>
                  </a:cubicBezTo>
                  <a:cubicBezTo>
                    <a:pt x="125730" y="2509520"/>
                    <a:pt x="121920" y="2513330"/>
                    <a:pt x="118110" y="2515870"/>
                  </a:cubicBezTo>
                  <a:cubicBezTo>
                    <a:pt x="123190" y="2520950"/>
                    <a:pt x="128270" y="2524760"/>
                    <a:pt x="130810" y="2528570"/>
                  </a:cubicBezTo>
                  <a:cubicBezTo>
                    <a:pt x="135890" y="2523490"/>
                    <a:pt x="140970" y="2518410"/>
                    <a:pt x="146050" y="2518410"/>
                  </a:cubicBezTo>
                  <a:cubicBezTo>
                    <a:pt x="151130" y="2518410"/>
                    <a:pt x="157480" y="2527300"/>
                    <a:pt x="163830" y="2532380"/>
                  </a:cubicBezTo>
                  <a:cubicBezTo>
                    <a:pt x="163830" y="2533650"/>
                    <a:pt x="160020" y="2534920"/>
                    <a:pt x="158750" y="2534920"/>
                  </a:cubicBezTo>
                  <a:cubicBezTo>
                    <a:pt x="149860" y="2524760"/>
                    <a:pt x="140970" y="2523490"/>
                    <a:pt x="132080" y="2534920"/>
                  </a:cubicBezTo>
                  <a:cubicBezTo>
                    <a:pt x="132080" y="2534920"/>
                    <a:pt x="130810" y="2534920"/>
                    <a:pt x="130810" y="2533650"/>
                  </a:cubicBezTo>
                  <a:cubicBezTo>
                    <a:pt x="130810" y="2532380"/>
                    <a:pt x="130810" y="2532380"/>
                    <a:pt x="129540" y="2531110"/>
                  </a:cubicBezTo>
                  <a:cubicBezTo>
                    <a:pt x="124460" y="2536190"/>
                    <a:pt x="125730" y="2540000"/>
                    <a:pt x="132080" y="2543810"/>
                  </a:cubicBezTo>
                  <a:cubicBezTo>
                    <a:pt x="140970" y="2548890"/>
                    <a:pt x="139700" y="2552700"/>
                    <a:pt x="134620" y="2559050"/>
                  </a:cubicBezTo>
                  <a:cubicBezTo>
                    <a:pt x="137160" y="2560320"/>
                    <a:pt x="140970" y="2562860"/>
                    <a:pt x="140970" y="2564130"/>
                  </a:cubicBezTo>
                  <a:cubicBezTo>
                    <a:pt x="140970" y="2570480"/>
                    <a:pt x="153670" y="2574290"/>
                    <a:pt x="143510" y="2581910"/>
                  </a:cubicBezTo>
                  <a:cubicBezTo>
                    <a:pt x="148590" y="2588260"/>
                    <a:pt x="151130" y="2594610"/>
                    <a:pt x="162560" y="2597150"/>
                  </a:cubicBezTo>
                  <a:cubicBezTo>
                    <a:pt x="172720" y="2599690"/>
                    <a:pt x="175260" y="2594610"/>
                    <a:pt x="181610" y="2593340"/>
                  </a:cubicBezTo>
                  <a:cubicBezTo>
                    <a:pt x="187960" y="2592070"/>
                    <a:pt x="195580" y="2595880"/>
                    <a:pt x="201930" y="2597150"/>
                  </a:cubicBezTo>
                  <a:cubicBezTo>
                    <a:pt x="204470" y="2597150"/>
                    <a:pt x="207010" y="2593340"/>
                    <a:pt x="207010" y="2592070"/>
                  </a:cubicBezTo>
                  <a:cubicBezTo>
                    <a:pt x="215900" y="2593340"/>
                    <a:pt x="224790" y="2595880"/>
                    <a:pt x="232410" y="2594610"/>
                  </a:cubicBezTo>
                  <a:cubicBezTo>
                    <a:pt x="243840" y="2593340"/>
                    <a:pt x="250190" y="2597150"/>
                    <a:pt x="251460" y="2607310"/>
                  </a:cubicBezTo>
                  <a:cubicBezTo>
                    <a:pt x="252730" y="2618740"/>
                    <a:pt x="259080" y="2620010"/>
                    <a:pt x="267970" y="2618740"/>
                  </a:cubicBezTo>
                  <a:cubicBezTo>
                    <a:pt x="275590" y="2617470"/>
                    <a:pt x="281940" y="2614930"/>
                    <a:pt x="289560" y="2613660"/>
                  </a:cubicBezTo>
                  <a:cubicBezTo>
                    <a:pt x="285750" y="2609850"/>
                    <a:pt x="280670" y="2606040"/>
                    <a:pt x="274320" y="2600960"/>
                  </a:cubicBezTo>
                  <a:cubicBezTo>
                    <a:pt x="280670" y="2599690"/>
                    <a:pt x="287020" y="2597150"/>
                    <a:pt x="292100" y="2597150"/>
                  </a:cubicBezTo>
                  <a:cubicBezTo>
                    <a:pt x="302260" y="2595880"/>
                    <a:pt x="311150" y="2594610"/>
                    <a:pt x="321310" y="2594610"/>
                  </a:cubicBezTo>
                  <a:cubicBezTo>
                    <a:pt x="325120" y="2594610"/>
                    <a:pt x="328930" y="2597150"/>
                    <a:pt x="332740" y="2600960"/>
                  </a:cubicBezTo>
                  <a:cubicBezTo>
                    <a:pt x="316230" y="2600960"/>
                    <a:pt x="300990" y="2600960"/>
                    <a:pt x="289560" y="2613660"/>
                  </a:cubicBezTo>
                  <a:cubicBezTo>
                    <a:pt x="293370" y="2614930"/>
                    <a:pt x="298450" y="2616200"/>
                    <a:pt x="302260" y="2616200"/>
                  </a:cubicBezTo>
                  <a:cubicBezTo>
                    <a:pt x="323850" y="2614930"/>
                    <a:pt x="346710" y="2613660"/>
                    <a:pt x="368300" y="2612390"/>
                  </a:cubicBezTo>
                  <a:cubicBezTo>
                    <a:pt x="389890" y="2611120"/>
                    <a:pt x="410210" y="2608580"/>
                    <a:pt x="433070" y="2607310"/>
                  </a:cubicBezTo>
                  <a:cubicBezTo>
                    <a:pt x="439420" y="2633980"/>
                    <a:pt x="445770" y="2659380"/>
                    <a:pt x="450850" y="2684780"/>
                  </a:cubicBezTo>
                  <a:cubicBezTo>
                    <a:pt x="448310" y="2686050"/>
                    <a:pt x="445770" y="2687320"/>
                    <a:pt x="443230" y="2687320"/>
                  </a:cubicBezTo>
                  <a:cubicBezTo>
                    <a:pt x="447040" y="2692400"/>
                    <a:pt x="452120" y="2697480"/>
                    <a:pt x="453390" y="2702560"/>
                  </a:cubicBezTo>
                  <a:cubicBezTo>
                    <a:pt x="454660" y="2710180"/>
                    <a:pt x="453390" y="2717800"/>
                    <a:pt x="453390" y="2722880"/>
                  </a:cubicBezTo>
                  <a:cubicBezTo>
                    <a:pt x="462280" y="2725420"/>
                    <a:pt x="467360" y="2726690"/>
                    <a:pt x="473710" y="2727960"/>
                  </a:cubicBezTo>
                  <a:cubicBezTo>
                    <a:pt x="472440" y="2727960"/>
                    <a:pt x="471170" y="2729230"/>
                    <a:pt x="468630" y="2729230"/>
                  </a:cubicBezTo>
                  <a:cubicBezTo>
                    <a:pt x="469900" y="2738120"/>
                    <a:pt x="472440" y="2748280"/>
                    <a:pt x="473710" y="2760980"/>
                  </a:cubicBezTo>
                  <a:lnTo>
                    <a:pt x="494030" y="2760980"/>
                  </a:lnTo>
                  <a:cubicBezTo>
                    <a:pt x="497840" y="2760980"/>
                    <a:pt x="501650" y="2763520"/>
                    <a:pt x="502920" y="2764790"/>
                  </a:cubicBezTo>
                  <a:cubicBezTo>
                    <a:pt x="508000" y="2780030"/>
                    <a:pt x="519430" y="2785110"/>
                    <a:pt x="534670" y="2781300"/>
                  </a:cubicBezTo>
                  <a:cubicBezTo>
                    <a:pt x="541020" y="2780030"/>
                    <a:pt x="548640" y="2780030"/>
                    <a:pt x="554990" y="2780030"/>
                  </a:cubicBezTo>
                  <a:lnTo>
                    <a:pt x="570230" y="2780030"/>
                  </a:lnTo>
                  <a:cubicBezTo>
                    <a:pt x="575310" y="2780030"/>
                    <a:pt x="580390" y="2778760"/>
                    <a:pt x="585470" y="2777490"/>
                  </a:cubicBezTo>
                  <a:cubicBezTo>
                    <a:pt x="586740" y="2773680"/>
                    <a:pt x="586740" y="2769870"/>
                    <a:pt x="588010" y="2764790"/>
                  </a:cubicBezTo>
                  <a:cubicBezTo>
                    <a:pt x="591820" y="2764790"/>
                    <a:pt x="594360" y="2763520"/>
                    <a:pt x="598170" y="2763520"/>
                  </a:cubicBezTo>
                  <a:cubicBezTo>
                    <a:pt x="622300" y="2760980"/>
                    <a:pt x="647700" y="2757170"/>
                    <a:pt x="673100" y="2754630"/>
                  </a:cubicBezTo>
                  <a:cubicBezTo>
                    <a:pt x="673100" y="2754630"/>
                    <a:pt x="674370" y="2757170"/>
                    <a:pt x="675640" y="2760980"/>
                  </a:cubicBezTo>
                  <a:cubicBezTo>
                    <a:pt x="671830" y="2762250"/>
                    <a:pt x="669290" y="2763520"/>
                    <a:pt x="666750" y="2764790"/>
                  </a:cubicBezTo>
                  <a:cubicBezTo>
                    <a:pt x="676910" y="2774950"/>
                    <a:pt x="690880" y="2776220"/>
                    <a:pt x="699770" y="2768600"/>
                  </a:cubicBezTo>
                  <a:cubicBezTo>
                    <a:pt x="694690" y="2764790"/>
                    <a:pt x="690880" y="2762250"/>
                    <a:pt x="684530" y="2758440"/>
                  </a:cubicBezTo>
                  <a:lnTo>
                    <a:pt x="688340" y="2754630"/>
                  </a:lnTo>
                  <a:lnTo>
                    <a:pt x="698500" y="2754630"/>
                  </a:lnTo>
                  <a:lnTo>
                    <a:pt x="698500" y="2753360"/>
                  </a:lnTo>
                  <a:cubicBezTo>
                    <a:pt x="703580" y="2754630"/>
                    <a:pt x="707390" y="2757170"/>
                    <a:pt x="712470" y="2753360"/>
                  </a:cubicBezTo>
                  <a:lnTo>
                    <a:pt x="717550" y="2753360"/>
                  </a:lnTo>
                  <a:lnTo>
                    <a:pt x="762000" y="2755900"/>
                  </a:lnTo>
                  <a:cubicBezTo>
                    <a:pt x="767080" y="2755900"/>
                    <a:pt x="769620" y="2754630"/>
                    <a:pt x="772160" y="2752090"/>
                  </a:cubicBezTo>
                  <a:cubicBezTo>
                    <a:pt x="778510" y="2762250"/>
                    <a:pt x="783590" y="2771140"/>
                    <a:pt x="789940" y="2782570"/>
                  </a:cubicBezTo>
                  <a:cubicBezTo>
                    <a:pt x="788670" y="2782570"/>
                    <a:pt x="786130" y="2783840"/>
                    <a:pt x="783590" y="2783840"/>
                  </a:cubicBezTo>
                  <a:cubicBezTo>
                    <a:pt x="800100" y="2810510"/>
                    <a:pt x="810260" y="2838450"/>
                    <a:pt x="795020" y="2868930"/>
                  </a:cubicBezTo>
                  <a:cubicBezTo>
                    <a:pt x="796290" y="2879090"/>
                    <a:pt x="798830" y="2889250"/>
                    <a:pt x="800100" y="2901950"/>
                  </a:cubicBezTo>
                  <a:lnTo>
                    <a:pt x="812800" y="2901950"/>
                  </a:lnTo>
                  <a:cubicBezTo>
                    <a:pt x="810260" y="2908300"/>
                    <a:pt x="807720" y="2912110"/>
                    <a:pt x="806450" y="2915920"/>
                  </a:cubicBezTo>
                  <a:cubicBezTo>
                    <a:pt x="806450" y="2922270"/>
                    <a:pt x="820420" y="2924810"/>
                    <a:pt x="810260" y="2933700"/>
                  </a:cubicBezTo>
                  <a:lnTo>
                    <a:pt x="812800" y="2938780"/>
                  </a:lnTo>
                  <a:cubicBezTo>
                    <a:pt x="825500" y="2955290"/>
                    <a:pt x="839470" y="2970530"/>
                    <a:pt x="853440" y="2989580"/>
                  </a:cubicBezTo>
                  <a:cubicBezTo>
                    <a:pt x="843280" y="2994660"/>
                    <a:pt x="834390" y="2999740"/>
                    <a:pt x="822960" y="3004820"/>
                  </a:cubicBezTo>
                  <a:cubicBezTo>
                    <a:pt x="834390" y="3006090"/>
                    <a:pt x="835660" y="3012440"/>
                    <a:pt x="831850" y="3021330"/>
                  </a:cubicBezTo>
                  <a:cubicBezTo>
                    <a:pt x="830580" y="3023870"/>
                    <a:pt x="833120" y="3030220"/>
                    <a:pt x="834390" y="3031490"/>
                  </a:cubicBezTo>
                  <a:cubicBezTo>
                    <a:pt x="848360" y="3035300"/>
                    <a:pt x="861060" y="3049270"/>
                    <a:pt x="877570" y="3044190"/>
                  </a:cubicBezTo>
                  <a:cubicBezTo>
                    <a:pt x="877570" y="3046730"/>
                    <a:pt x="876300" y="3050540"/>
                    <a:pt x="875030" y="3051810"/>
                  </a:cubicBezTo>
                  <a:cubicBezTo>
                    <a:pt x="864870" y="3056890"/>
                    <a:pt x="854710" y="3060700"/>
                    <a:pt x="844550" y="3065780"/>
                  </a:cubicBezTo>
                  <a:lnTo>
                    <a:pt x="859790" y="3073400"/>
                  </a:lnTo>
                  <a:cubicBezTo>
                    <a:pt x="862330" y="3069590"/>
                    <a:pt x="863600" y="3065780"/>
                    <a:pt x="866140" y="3061970"/>
                  </a:cubicBezTo>
                  <a:cubicBezTo>
                    <a:pt x="873760" y="3065780"/>
                    <a:pt x="880110" y="3068320"/>
                    <a:pt x="887730" y="3072130"/>
                  </a:cubicBezTo>
                  <a:cubicBezTo>
                    <a:pt x="883919" y="3074670"/>
                    <a:pt x="881380" y="3075940"/>
                    <a:pt x="878840" y="3077210"/>
                  </a:cubicBezTo>
                  <a:cubicBezTo>
                    <a:pt x="881380" y="3078480"/>
                    <a:pt x="883920" y="3081020"/>
                    <a:pt x="887730" y="3082290"/>
                  </a:cubicBezTo>
                  <a:cubicBezTo>
                    <a:pt x="891539" y="3083560"/>
                    <a:pt x="895349" y="3082290"/>
                    <a:pt x="897890" y="3083560"/>
                  </a:cubicBezTo>
                  <a:cubicBezTo>
                    <a:pt x="904240" y="3077210"/>
                    <a:pt x="909320" y="3069590"/>
                    <a:pt x="915670" y="3065780"/>
                  </a:cubicBezTo>
                  <a:cubicBezTo>
                    <a:pt x="923290" y="3061970"/>
                    <a:pt x="1130300" y="3040380"/>
                    <a:pt x="1137920" y="3039110"/>
                  </a:cubicBezTo>
                  <a:cubicBezTo>
                    <a:pt x="1148080" y="3037840"/>
                    <a:pt x="1159510" y="3039110"/>
                    <a:pt x="1169670" y="3040380"/>
                  </a:cubicBezTo>
                  <a:lnTo>
                    <a:pt x="1143000" y="3051810"/>
                  </a:lnTo>
                  <a:lnTo>
                    <a:pt x="1146810" y="3059430"/>
                  </a:lnTo>
                  <a:cubicBezTo>
                    <a:pt x="1159510" y="3058160"/>
                    <a:pt x="1169670" y="3058160"/>
                    <a:pt x="1179830" y="3055620"/>
                  </a:cubicBezTo>
                  <a:cubicBezTo>
                    <a:pt x="1186180" y="3054350"/>
                    <a:pt x="1196340" y="3055620"/>
                    <a:pt x="1197610" y="3045460"/>
                  </a:cubicBezTo>
                  <a:cubicBezTo>
                    <a:pt x="1206500" y="3051810"/>
                    <a:pt x="1215390" y="3053080"/>
                    <a:pt x="1226820" y="3048000"/>
                  </a:cubicBezTo>
                  <a:cubicBezTo>
                    <a:pt x="1233170" y="3045460"/>
                    <a:pt x="1240790" y="3045460"/>
                    <a:pt x="1247140" y="3044190"/>
                  </a:cubicBezTo>
                  <a:cubicBezTo>
                    <a:pt x="1262380" y="3042920"/>
                    <a:pt x="1277620" y="3041650"/>
                    <a:pt x="1292860" y="3039110"/>
                  </a:cubicBezTo>
                  <a:lnTo>
                    <a:pt x="1308100" y="3039110"/>
                  </a:lnTo>
                  <a:cubicBezTo>
                    <a:pt x="1309370" y="3036570"/>
                    <a:pt x="1309370" y="3032760"/>
                    <a:pt x="1309370" y="3032760"/>
                  </a:cubicBezTo>
                  <a:cubicBezTo>
                    <a:pt x="1323340" y="3032760"/>
                    <a:pt x="1334770" y="3034030"/>
                    <a:pt x="1347470" y="3034030"/>
                  </a:cubicBezTo>
                  <a:cubicBezTo>
                    <a:pt x="1361440" y="3034030"/>
                    <a:pt x="1367790" y="3025140"/>
                    <a:pt x="1362710" y="3011170"/>
                  </a:cubicBezTo>
                  <a:cubicBezTo>
                    <a:pt x="1366520" y="3011170"/>
                    <a:pt x="1371599" y="3012440"/>
                    <a:pt x="1374140" y="3012440"/>
                  </a:cubicBezTo>
                  <a:cubicBezTo>
                    <a:pt x="1375410" y="3017520"/>
                    <a:pt x="1374140" y="3023870"/>
                    <a:pt x="1376680" y="3025140"/>
                  </a:cubicBezTo>
                  <a:cubicBezTo>
                    <a:pt x="1380490" y="3027680"/>
                    <a:pt x="1386840" y="3027680"/>
                    <a:pt x="1391919" y="3026410"/>
                  </a:cubicBezTo>
                  <a:cubicBezTo>
                    <a:pt x="1398269" y="3025140"/>
                    <a:pt x="1405889" y="3018790"/>
                    <a:pt x="1408430" y="3021330"/>
                  </a:cubicBezTo>
                  <a:cubicBezTo>
                    <a:pt x="1421130" y="3031490"/>
                    <a:pt x="1430019" y="3022600"/>
                    <a:pt x="1436369" y="3017520"/>
                  </a:cubicBezTo>
                  <a:cubicBezTo>
                    <a:pt x="1441449" y="3018790"/>
                    <a:pt x="1443989" y="3022600"/>
                    <a:pt x="1446530" y="3021330"/>
                  </a:cubicBezTo>
                  <a:cubicBezTo>
                    <a:pt x="1452880" y="3020060"/>
                    <a:pt x="1460499" y="3018790"/>
                    <a:pt x="1466849" y="3017520"/>
                  </a:cubicBezTo>
                  <a:cubicBezTo>
                    <a:pt x="1480819" y="3013710"/>
                    <a:pt x="1496060" y="3011170"/>
                    <a:pt x="1510030" y="3011170"/>
                  </a:cubicBezTo>
                  <a:cubicBezTo>
                    <a:pt x="1529080" y="3009900"/>
                    <a:pt x="1546860" y="3004820"/>
                    <a:pt x="1565910" y="3003550"/>
                  </a:cubicBezTo>
                  <a:cubicBezTo>
                    <a:pt x="1574799" y="3002280"/>
                    <a:pt x="1583690" y="3004820"/>
                    <a:pt x="1592580" y="3006090"/>
                  </a:cubicBezTo>
                  <a:cubicBezTo>
                    <a:pt x="1595119" y="3006090"/>
                    <a:pt x="1598930" y="3006090"/>
                    <a:pt x="1598930" y="3004820"/>
                  </a:cubicBezTo>
                  <a:cubicBezTo>
                    <a:pt x="1598930" y="2992120"/>
                    <a:pt x="1619249" y="2998470"/>
                    <a:pt x="1616710" y="2984500"/>
                  </a:cubicBezTo>
                  <a:cubicBezTo>
                    <a:pt x="1619249" y="2985770"/>
                    <a:pt x="1621790" y="2985770"/>
                    <a:pt x="1623060" y="2988310"/>
                  </a:cubicBezTo>
                  <a:cubicBezTo>
                    <a:pt x="1626870" y="2992120"/>
                    <a:pt x="1629410" y="2995930"/>
                    <a:pt x="1633220" y="2999740"/>
                  </a:cubicBezTo>
                  <a:cubicBezTo>
                    <a:pt x="1633220" y="2994660"/>
                    <a:pt x="1633220" y="2990850"/>
                    <a:pt x="1631950" y="2985770"/>
                  </a:cubicBezTo>
                  <a:cubicBezTo>
                    <a:pt x="1644650" y="2992120"/>
                    <a:pt x="1657350" y="2998470"/>
                    <a:pt x="1666240" y="3003550"/>
                  </a:cubicBezTo>
                  <a:cubicBezTo>
                    <a:pt x="1675130" y="2997200"/>
                    <a:pt x="1682750" y="2994660"/>
                    <a:pt x="1687830" y="2988310"/>
                  </a:cubicBezTo>
                  <a:cubicBezTo>
                    <a:pt x="1692909" y="2980690"/>
                    <a:pt x="1691640" y="2979420"/>
                    <a:pt x="1700530" y="2985770"/>
                  </a:cubicBezTo>
                  <a:cubicBezTo>
                    <a:pt x="1699259" y="2987040"/>
                    <a:pt x="1696719" y="2988310"/>
                    <a:pt x="1694180" y="2990850"/>
                  </a:cubicBezTo>
                  <a:cubicBezTo>
                    <a:pt x="1709419" y="2987040"/>
                    <a:pt x="1723390" y="2979420"/>
                    <a:pt x="1738630" y="2980690"/>
                  </a:cubicBezTo>
                  <a:cubicBezTo>
                    <a:pt x="1753869" y="2980690"/>
                    <a:pt x="1769109" y="2983230"/>
                    <a:pt x="1783080" y="2974340"/>
                  </a:cubicBezTo>
                  <a:cubicBezTo>
                    <a:pt x="1784350" y="2978150"/>
                    <a:pt x="1784350" y="2981960"/>
                    <a:pt x="1786890" y="2983230"/>
                  </a:cubicBezTo>
                  <a:cubicBezTo>
                    <a:pt x="1790700" y="2985770"/>
                    <a:pt x="1797050" y="2987040"/>
                    <a:pt x="1798319" y="2985770"/>
                  </a:cubicBezTo>
                  <a:cubicBezTo>
                    <a:pt x="1805940" y="2974340"/>
                    <a:pt x="1818640" y="2975610"/>
                    <a:pt x="1826259" y="2981960"/>
                  </a:cubicBezTo>
                  <a:cubicBezTo>
                    <a:pt x="1836419" y="2989580"/>
                    <a:pt x="1842769" y="2983230"/>
                    <a:pt x="1851659" y="2981960"/>
                  </a:cubicBezTo>
                  <a:cubicBezTo>
                    <a:pt x="1844039" y="2978150"/>
                    <a:pt x="1837689" y="2974340"/>
                    <a:pt x="1831339" y="2971800"/>
                  </a:cubicBezTo>
                  <a:cubicBezTo>
                    <a:pt x="1832609" y="2970530"/>
                    <a:pt x="1832609" y="2969260"/>
                    <a:pt x="1833879" y="2967990"/>
                  </a:cubicBezTo>
                  <a:cubicBezTo>
                    <a:pt x="1837689" y="2969260"/>
                    <a:pt x="1842769" y="2970530"/>
                    <a:pt x="1846579" y="2973070"/>
                  </a:cubicBezTo>
                  <a:cubicBezTo>
                    <a:pt x="1847849" y="2967990"/>
                    <a:pt x="1850389" y="2964180"/>
                    <a:pt x="1851659" y="2960370"/>
                  </a:cubicBezTo>
                  <a:cubicBezTo>
                    <a:pt x="1864359" y="2966720"/>
                    <a:pt x="1875789" y="2971799"/>
                    <a:pt x="1889759" y="2962909"/>
                  </a:cubicBezTo>
                  <a:cubicBezTo>
                    <a:pt x="1892299" y="2961639"/>
                    <a:pt x="1902459" y="2954020"/>
                    <a:pt x="1899919" y="2966720"/>
                  </a:cubicBezTo>
                  <a:cubicBezTo>
                    <a:pt x="1893569" y="2970530"/>
                    <a:pt x="1887219" y="2974340"/>
                    <a:pt x="1880869" y="2976880"/>
                  </a:cubicBezTo>
                  <a:cubicBezTo>
                    <a:pt x="1880869" y="2978150"/>
                    <a:pt x="1882139" y="2978150"/>
                    <a:pt x="1882139" y="2979420"/>
                  </a:cubicBezTo>
                  <a:cubicBezTo>
                    <a:pt x="1889759" y="2978149"/>
                    <a:pt x="1898649" y="2976880"/>
                    <a:pt x="1907539" y="2975609"/>
                  </a:cubicBezTo>
                  <a:cubicBezTo>
                    <a:pt x="1904999" y="2971799"/>
                    <a:pt x="1903729" y="2969259"/>
                    <a:pt x="1902459" y="2966720"/>
                  </a:cubicBezTo>
                  <a:cubicBezTo>
                    <a:pt x="1911349" y="2967990"/>
                    <a:pt x="1921509" y="2969259"/>
                    <a:pt x="1930399" y="2967990"/>
                  </a:cubicBezTo>
                  <a:cubicBezTo>
                    <a:pt x="1949449" y="2966720"/>
                    <a:pt x="1963419" y="2947670"/>
                    <a:pt x="1986279" y="2955290"/>
                  </a:cubicBezTo>
                  <a:cubicBezTo>
                    <a:pt x="1993899" y="2957830"/>
                    <a:pt x="2011679" y="2955290"/>
                    <a:pt x="2012949" y="2938780"/>
                  </a:cubicBezTo>
                  <a:cubicBezTo>
                    <a:pt x="2012949" y="2942590"/>
                    <a:pt x="2012949" y="2947670"/>
                    <a:pt x="2014219" y="2950209"/>
                  </a:cubicBezTo>
                  <a:cubicBezTo>
                    <a:pt x="2026919" y="2946399"/>
                    <a:pt x="2038349" y="2942589"/>
                    <a:pt x="2051049" y="2938780"/>
                  </a:cubicBezTo>
                  <a:cubicBezTo>
                    <a:pt x="2051049" y="2940050"/>
                    <a:pt x="2048509" y="2943859"/>
                    <a:pt x="2049779" y="2946400"/>
                  </a:cubicBezTo>
                  <a:cubicBezTo>
                    <a:pt x="2049779" y="2950210"/>
                    <a:pt x="2052319" y="2954020"/>
                    <a:pt x="2054859" y="2956560"/>
                  </a:cubicBezTo>
                  <a:cubicBezTo>
                    <a:pt x="2056129" y="2957830"/>
                    <a:pt x="2062479" y="2956560"/>
                    <a:pt x="2062479" y="2955290"/>
                  </a:cubicBezTo>
                  <a:cubicBezTo>
                    <a:pt x="2065019" y="2943860"/>
                    <a:pt x="2073909" y="2945130"/>
                    <a:pt x="2082799" y="2945130"/>
                  </a:cubicBezTo>
                  <a:cubicBezTo>
                    <a:pt x="2090419" y="2945130"/>
                    <a:pt x="2099309" y="2943859"/>
                    <a:pt x="2108199" y="2942590"/>
                  </a:cubicBezTo>
                  <a:cubicBezTo>
                    <a:pt x="2112009" y="2936240"/>
                    <a:pt x="2114549" y="2926080"/>
                    <a:pt x="2127249" y="2938780"/>
                  </a:cubicBezTo>
                  <a:cubicBezTo>
                    <a:pt x="2132329" y="2943859"/>
                    <a:pt x="2145029" y="2942590"/>
                    <a:pt x="2146299" y="2932430"/>
                  </a:cubicBezTo>
                  <a:lnTo>
                    <a:pt x="2199639" y="2932430"/>
                  </a:lnTo>
                  <a:lnTo>
                    <a:pt x="2199639" y="2934970"/>
                  </a:lnTo>
                  <a:cubicBezTo>
                    <a:pt x="2205989" y="2933699"/>
                    <a:pt x="2212339" y="2931159"/>
                    <a:pt x="2217419" y="2929890"/>
                  </a:cubicBezTo>
                  <a:cubicBezTo>
                    <a:pt x="2221229" y="2936240"/>
                    <a:pt x="2225039" y="2942590"/>
                    <a:pt x="2230119" y="2950210"/>
                  </a:cubicBezTo>
                  <a:cubicBezTo>
                    <a:pt x="2239009" y="2926080"/>
                    <a:pt x="2249169" y="2921000"/>
                    <a:pt x="2266949" y="2929890"/>
                  </a:cubicBezTo>
                  <a:cubicBezTo>
                    <a:pt x="2269489" y="2931160"/>
                    <a:pt x="2269489" y="2937510"/>
                    <a:pt x="2270759" y="2942590"/>
                  </a:cubicBezTo>
                  <a:cubicBezTo>
                    <a:pt x="2272029" y="2941320"/>
                    <a:pt x="2279649" y="2938780"/>
                    <a:pt x="2279649" y="2937510"/>
                  </a:cubicBezTo>
                  <a:cubicBezTo>
                    <a:pt x="2278379" y="2927350"/>
                    <a:pt x="2292349" y="2934970"/>
                    <a:pt x="2291079" y="2927350"/>
                  </a:cubicBezTo>
                  <a:cubicBezTo>
                    <a:pt x="2302509" y="2932430"/>
                    <a:pt x="2305049" y="2924810"/>
                    <a:pt x="2307589" y="2919730"/>
                  </a:cubicBezTo>
                  <a:cubicBezTo>
                    <a:pt x="2302509" y="2915920"/>
                    <a:pt x="2299969" y="2913380"/>
                    <a:pt x="2296159" y="2909570"/>
                  </a:cubicBezTo>
                  <a:cubicBezTo>
                    <a:pt x="2297429" y="2908299"/>
                    <a:pt x="2297429" y="2907030"/>
                    <a:pt x="2298699" y="2905759"/>
                  </a:cubicBezTo>
                  <a:cubicBezTo>
                    <a:pt x="2308859" y="2912109"/>
                    <a:pt x="2319019" y="2918459"/>
                    <a:pt x="2325369" y="2922270"/>
                  </a:cubicBezTo>
                  <a:cubicBezTo>
                    <a:pt x="2335529" y="2920999"/>
                    <a:pt x="2344419" y="2920999"/>
                    <a:pt x="2353309" y="2919730"/>
                  </a:cubicBezTo>
                  <a:cubicBezTo>
                    <a:pt x="2362199" y="2918460"/>
                    <a:pt x="2371089" y="2914650"/>
                    <a:pt x="2381249" y="2912109"/>
                  </a:cubicBezTo>
                  <a:cubicBezTo>
                    <a:pt x="2382519" y="2914649"/>
                    <a:pt x="2383789" y="2915920"/>
                    <a:pt x="2385059" y="2918459"/>
                  </a:cubicBezTo>
                  <a:cubicBezTo>
                    <a:pt x="2388869" y="2913380"/>
                    <a:pt x="2391409" y="2908299"/>
                    <a:pt x="2396489" y="2899409"/>
                  </a:cubicBezTo>
                  <a:lnTo>
                    <a:pt x="2396489" y="2919730"/>
                  </a:lnTo>
                  <a:cubicBezTo>
                    <a:pt x="2407919" y="2912109"/>
                    <a:pt x="2416809" y="2905759"/>
                    <a:pt x="2424429" y="2899409"/>
                  </a:cubicBezTo>
                  <a:cubicBezTo>
                    <a:pt x="2429509" y="2908299"/>
                    <a:pt x="2433319" y="2917189"/>
                    <a:pt x="2437129" y="2924809"/>
                  </a:cubicBezTo>
                  <a:cubicBezTo>
                    <a:pt x="2438399" y="2924809"/>
                    <a:pt x="2438399" y="2923539"/>
                    <a:pt x="2439669" y="2923539"/>
                  </a:cubicBezTo>
                  <a:cubicBezTo>
                    <a:pt x="2438399" y="2918459"/>
                    <a:pt x="2437129" y="2913379"/>
                    <a:pt x="2434589" y="2907029"/>
                  </a:cubicBezTo>
                  <a:lnTo>
                    <a:pt x="2499359" y="2907029"/>
                  </a:lnTo>
                  <a:cubicBezTo>
                    <a:pt x="2505709" y="2895599"/>
                    <a:pt x="2519679" y="2894329"/>
                    <a:pt x="2531109" y="2905759"/>
                  </a:cubicBezTo>
                  <a:cubicBezTo>
                    <a:pt x="2547619" y="2922269"/>
                    <a:pt x="2550159" y="2922269"/>
                    <a:pt x="2560319" y="2898139"/>
                  </a:cubicBezTo>
                  <a:cubicBezTo>
                    <a:pt x="2565399" y="2900679"/>
                    <a:pt x="2570479" y="2903219"/>
                    <a:pt x="2576829" y="2907029"/>
                  </a:cubicBezTo>
                  <a:cubicBezTo>
                    <a:pt x="2584449" y="2890519"/>
                    <a:pt x="2597149" y="2890519"/>
                    <a:pt x="2612389" y="2895599"/>
                  </a:cubicBezTo>
                  <a:cubicBezTo>
                    <a:pt x="2620009" y="2898139"/>
                    <a:pt x="2628899" y="2893059"/>
                    <a:pt x="2637789" y="2890519"/>
                  </a:cubicBezTo>
                  <a:lnTo>
                    <a:pt x="2644139" y="2896869"/>
                  </a:lnTo>
                  <a:cubicBezTo>
                    <a:pt x="2651759" y="2894329"/>
                    <a:pt x="2658109" y="2893059"/>
                    <a:pt x="2664459" y="2890519"/>
                  </a:cubicBezTo>
                  <a:cubicBezTo>
                    <a:pt x="2665730" y="2894329"/>
                    <a:pt x="2665730" y="2896869"/>
                    <a:pt x="2666999" y="2903219"/>
                  </a:cubicBezTo>
                  <a:cubicBezTo>
                    <a:pt x="2672079" y="2898139"/>
                    <a:pt x="2675889" y="2893059"/>
                    <a:pt x="2682239" y="2886709"/>
                  </a:cubicBezTo>
                  <a:cubicBezTo>
                    <a:pt x="2687319" y="2893059"/>
                    <a:pt x="2691129" y="2899409"/>
                    <a:pt x="2696209" y="2905759"/>
                  </a:cubicBezTo>
                  <a:cubicBezTo>
                    <a:pt x="2705099" y="2905759"/>
                    <a:pt x="2719069" y="2913379"/>
                    <a:pt x="2721609" y="2893059"/>
                  </a:cubicBezTo>
                  <a:cubicBezTo>
                    <a:pt x="2721609" y="2890519"/>
                    <a:pt x="2729230" y="2886709"/>
                    <a:pt x="2733039" y="2885439"/>
                  </a:cubicBezTo>
                  <a:cubicBezTo>
                    <a:pt x="2740659" y="2884169"/>
                    <a:pt x="2748279" y="2882899"/>
                    <a:pt x="2755899" y="2882899"/>
                  </a:cubicBezTo>
                  <a:cubicBezTo>
                    <a:pt x="2753359" y="2877819"/>
                    <a:pt x="2750819" y="2874009"/>
                    <a:pt x="2747009" y="2867659"/>
                  </a:cubicBezTo>
                  <a:cubicBezTo>
                    <a:pt x="2757169" y="2870199"/>
                    <a:pt x="2764789" y="2870199"/>
                    <a:pt x="2771139" y="2872739"/>
                  </a:cubicBezTo>
                  <a:cubicBezTo>
                    <a:pt x="2785109" y="2879089"/>
                    <a:pt x="2796539" y="2879089"/>
                    <a:pt x="2810509" y="2868929"/>
                  </a:cubicBezTo>
                  <a:cubicBezTo>
                    <a:pt x="2807969" y="2867659"/>
                    <a:pt x="2805430" y="2865119"/>
                    <a:pt x="2802889" y="2863849"/>
                  </a:cubicBezTo>
                  <a:cubicBezTo>
                    <a:pt x="2804159" y="2860039"/>
                    <a:pt x="2806699" y="2856229"/>
                    <a:pt x="2807969" y="2852419"/>
                  </a:cubicBezTo>
                  <a:cubicBezTo>
                    <a:pt x="2813049" y="2837179"/>
                    <a:pt x="2825749" y="2847339"/>
                    <a:pt x="2834639" y="2843529"/>
                  </a:cubicBezTo>
                  <a:cubicBezTo>
                    <a:pt x="2834639" y="2843529"/>
                    <a:pt x="2839719" y="2848609"/>
                    <a:pt x="2840989" y="2852419"/>
                  </a:cubicBezTo>
                  <a:cubicBezTo>
                    <a:pt x="2844799" y="2860039"/>
                    <a:pt x="2847339" y="2868929"/>
                    <a:pt x="2851149" y="2877819"/>
                  </a:cubicBezTo>
                  <a:cubicBezTo>
                    <a:pt x="2874009" y="2863849"/>
                    <a:pt x="2894329" y="2868929"/>
                    <a:pt x="2914649" y="2871469"/>
                  </a:cubicBezTo>
                  <a:cubicBezTo>
                    <a:pt x="2909569" y="2868929"/>
                    <a:pt x="2905759" y="2866389"/>
                    <a:pt x="2901949" y="2863849"/>
                  </a:cubicBezTo>
                  <a:cubicBezTo>
                    <a:pt x="2901949" y="2862579"/>
                    <a:pt x="2903219" y="2861309"/>
                    <a:pt x="2903219" y="2860039"/>
                  </a:cubicBezTo>
                  <a:cubicBezTo>
                    <a:pt x="2908299" y="2861309"/>
                    <a:pt x="2914649" y="2863849"/>
                    <a:pt x="2919730" y="2865119"/>
                  </a:cubicBezTo>
                  <a:cubicBezTo>
                    <a:pt x="2919730" y="2863849"/>
                    <a:pt x="2919730" y="2862579"/>
                    <a:pt x="2918459" y="2861309"/>
                  </a:cubicBezTo>
                  <a:cubicBezTo>
                    <a:pt x="2922269" y="2860039"/>
                    <a:pt x="2928619" y="2857499"/>
                    <a:pt x="2929889" y="2858769"/>
                  </a:cubicBezTo>
                  <a:cubicBezTo>
                    <a:pt x="2937509" y="2874009"/>
                    <a:pt x="2950209" y="2862579"/>
                    <a:pt x="2961639" y="2866389"/>
                  </a:cubicBezTo>
                  <a:cubicBezTo>
                    <a:pt x="2959099" y="2856229"/>
                    <a:pt x="2957829" y="2848609"/>
                    <a:pt x="2956559" y="2843529"/>
                  </a:cubicBezTo>
                  <a:cubicBezTo>
                    <a:pt x="2961639" y="2838449"/>
                    <a:pt x="2966719" y="2834639"/>
                    <a:pt x="2974339" y="2829559"/>
                  </a:cubicBezTo>
                  <a:cubicBezTo>
                    <a:pt x="2974339" y="2835909"/>
                    <a:pt x="2973069" y="2842259"/>
                    <a:pt x="2973069" y="2848609"/>
                  </a:cubicBezTo>
                  <a:cubicBezTo>
                    <a:pt x="2973069" y="2854959"/>
                    <a:pt x="2974339" y="2861309"/>
                    <a:pt x="2976879" y="2865119"/>
                  </a:cubicBezTo>
                  <a:cubicBezTo>
                    <a:pt x="2978149" y="2867659"/>
                    <a:pt x="2985769" y="2865119"/>
                    <a:pt x="2990849" y="2863849"/>
                  </a:cubicBezTo>
                  <a:cubicBezTo>
                    <a:pt x="2999739" y="2860039"/>
                    <a:pt x="3008629" y="2854959"/>
                    <a:pt x="3017519" y="2865119"/>
                  </a:cubicBezTo>
                  <a:cubicBezTo>
                    <a:pt x="3018790" y="2866389"/>
                    <a:pt x="3023869" y="2865119"/>
                    <a:pt x="3026409" y="2862579"/>
                  </a:cubicBezTo>
                  <a:cubicBezTo>
                    <a:pt x="3032759" y="2856229"/>
                    <a:pt x="3037839" y="2847339"/>
                    <a:pt x="3045459" y="2861309"/>
                  </a:cubicBezTo>
                  <a:cubicBezTo>
                    <a:pt x="3046730" y="2862579"/>
                    <a:pt x="3054349" y="2862579"/>
                    <a:pt x="3058159" y="2861309"/>
                  </a:cubicBezTo>
                  <a:cubicBezTo>
                    <a:pt x="3067049" y="2857499"/>
                    <a:pt x="3074669" y="2853689"/>
                    <a:pt x="3083559" y="2848609"/>
                  </a:cubicBezTo>
                  <a:cubicBezTo>
                    <a:pt x="3082289" y="2852419"/>
                    <a:pt x="3081019" y="2854959"/>
                    <a:pt x="3081019" y="2857499"/>
                  </a:cubicBezTo>
                  <a:cubicBezTo>
                    <a:pt x="3091180" y="2862579"/>
                    <a:pt x="3100069" y="2865119"/>
                    <a:pt x="3107690" y="2853689"/>
                  </a:cubicBezTo>
                  <a:cubicBezTo>
                    <a:pt x="3110230" y="2849879"/>
                    <a:pt x="3119119" y="2849879"/>
                    <a:pt x="3125469" y="2848609"/>
                  </a:cubicBezTo>
                  <a:cubicBezTo>
                    <a:pt x="3121659" y="2844799"/>
                    <a:pt x="3116580" y="2842259"/>
                    <a:pt x="3111499" y="2838449"/>
                  </a:cubicBezTo>
                  <a:cubicBezTo>
                    <a:pt x="3133089" y="2825749"/>
                    <a:pt x="3135629" y="2827019"/>
                    <a:pt x="3135629" y="2844799"/>
                  </a:cubicBezTo>
                  <a:cubicBezTo>
                    <a:pt x="3138169" y="2839719"/>
                    <a:pt x="3139439" y="2835909"/>
                    <a:pt x="3143249" y="2828289"/>
                  </a:cubicBezTo>
                  <a:cubicBezTo>
                    <a:pt x="3162299" y="2829559"/>
                    <a:pt x="3181349" y="2832099"/>
                    <a:pt x="3201669" y="2833369"/>
                  </a:cubicBezTo>
                  <a:lnTo>
                    <a:pt x="3201669" y="2839719"/>
                  </a:lnTo>
                  <a:lnTo>
                    <a:pt x="3194049" y="2839719"/>
                  </a:lnTo>
                  <a:cubicBezTo>
                    <a:pt x="3178809" y="2840989"/>
                    <a:pt x="3163569" y="2840989"/>
                    <a:pt x="3148329" y="2842259"/>
                  </a:cubicBezTo>
                  <a:cubicBezTo>
                    <a:pt x="3153409" y="2844799"/>
                    <a:pt x="3159759" y="2848609"/>
                    <a:pt x="3164839" y="2851149"/>
                  </a:cubicBezTo>
                  <a:cubicBezTo>
                    <a:pt x="3167379" y="2844799"/>
                    <a:pt x="3168649" y="2846069"/>
                    <a:pt x="3174999" y="2848609"/>
                  </a:cubicBezTo>
                  <a:cubicBezTo>
                    <a:pt x="3183889" y="2851149"/>
                    <a:pt x="3194049" y="2851149"/>
                    <a:pt x="3204209" y="2852419"/>
                  </a:cubicBezTo>
                  <a:cubicBezTo>
                    <a:pt x="3209289" y="2852419"/>
                    <a:pt x="3214369" y="2853689"/>
                    <a:pt x="3220719" y="2854959"/>
                  </a:cubicBezTo>
                  <a:cubicBezTo>
                    <a:pt x="3221990" y="2851149"/>
                    <a:pt x="3224530" y="2846069"/>
                    <a:pt x="3227069" y="2839719"/>
                  </a:cubicBezTo>
                  <a:cubicBezTo>
                    <a:pt x="3241040" y="2862579"/>
                    <a:pt x="3251199" y="2861309"/>
                    <a:pt x="3267710" y="2838449"/>
                  </a:cubicBezTo>
                  <a:cubicBezTo>
                    <a:pt x="3267710" y="2842259"/>
                    <a:pt x="3268980" y="2844799"/>
                    <a:pt x="3268980" y="2847339"/>
                  </a:cubicBezTo>
                  <a:cubicBezTo>
                    <a:pt x="3274060" y="2847339"/>
                    <a:pt x="3277870" y="2847339"/>
                    <a:pt x="3282950" y="2846069"/>
                  </a:cubicBezTo>
                  <a:cubicBezTo>
                    <a:pt x="3281680" y="2848609"/>
                    <a:pt x="3280410" y="2851149"/>
                    <a:pt x="3279140" y="2852419"/>
                  </a:cubicBezTo>
                  <a:lnTo>
                    <a:pt x="3281680" y="2854959"/>
                  </a:lnTo>
                  <a:cubicBezTo>
                    <a:pt x="3285490" y="2851149"/>
                    <a:pt x="3289300" y="2847339"/>
                    <a:pt x="3295650" y="2842259"/>
                  </a:cubicBezTo>
                  <a:cubicBezTo>
                    <a:pt x="3300730" y="2844799"/>
                    <a:pt x="3307080" y="2847339"/>
                    <a:pt x="3312160" y="2849879"/>
                  </a:cubicBezTo>
                  <a:cubicBezTo>
                    <a:pt x="3317240" y="2846069"/>
                    <a:pt x="3323590" y="2842259"/>
                    <a:pt x="3329940" y="2838449"/>
                  </a:cubicBezTo>
                  <a:cubicBezTo>
                    <a:pt x="3338830" y="2856229"/>
                    <a:pt x="3350260" y="2858769"/>
                    <a:pt x="3360420" y="2846069"/>
                  </a:cubicBezTo>
                  <a:cubicBezTo>
                    <a:pt x="3375660" y="2847339"/>
                    <a:pt x="3388360" y="2848609"/>
                    <a:pt x="3397250" y="2848609"/>
                  </a:cubicBezTo>
                  <a:cubicBezTo>
                    <a:pt x="3398520" y="2839719"/>
                    <a:pt x="3399790" y="2833369"/>
                    <a:pt x="3401060" y="2827019"/>
                  </a:cubicBezTo>
                  <a:cubicBezTo>
                    <a:pt x="3406140" y="2828289"/>
                    <a:pt x="3409950" y="2829559"/>
                    <a:pt x="3415030" y="2830829"/>
                  </a:cubicBezTo>
                  <a:cubicBezTo>
                    <a:pt x="3417570" y="2832099"/>
                    <a:pt x="3420110" y="2834639"/>
                    <a:pt x="3422650" y="2835909"/>
                  </a:cubicBezTo>
                  <a:cubicBezTo>
                    <a:pt x="3418840" y="2837179"/>
                    <a:pt x="3415030" y="2837179"/>
                    <a:pt x="3411220" y="2838449"/>
                  </a:cubicBezTo>
                  <a:cubicBezTo>
                    <a:pt x="3422650" y="2848609"/>
                    <a:pt x="3431540" y="2846069"/>
                    <a:pt x="3440430" y="2838449"/>
                  </a:cubicBezTo>
                  <a:cubicBezTo>
                    <a:pt x="3436620" y="2848609"/>
                    <a:pt x="3448050" y="2847339"/>
                    <a:pt x="3449320" y="2847339"/>
                  </a:cubicBezTo>
                  <a:cubicBezTo>
                    <a:pt x="3465830" y="2840989"/>
                    <a:pt x="3481070" y="2837179"/>
                    <a:pt x="3498850" y="2847339"/>
                  </a:cubicBezTo>
                  <a:cubicBezTo>
                    <a:pt x="3501390" y="2834639"/>
                    <a:pt x="3503930" y="2824479"/>
                    <a:pt x="3505200" y="2814319"/>
                  </a:cubicBezTo>
                  <a:cubicBezTo>
                    <a:pt x="3511550" y="2815589"/>
                    <a:pt x="3516630" y="2815589"/>
                    <a:pt x="3522980" y="2816859"/>
                  </a:cubicBezTo>
                  <a:cubicBezTo>
                    <a:pt x="3528060" y="2816859"/>
                    <a:pt x="3533140" y="2818129"/>
                    <a:pt x="3538220" y="2818129"/>
                  </a:cubicBezTo>
                  <a:lnTo>
                    <a:pt x="3538220" y="2821939"/>
                  </a:lnTo>
                  <a:cubicBezTo>
                    <a:pt x="3533140" y="2823209"/>
                    <a:pt x="3529330" y="2824479"/>
                    <a:pt x="3524250" y="2825749"/>
                  </a:cubicBezTo>
                  <a:lnTo>
                    <a:pt x="3524250" y="2829559"/>
                  </a:lnTo>
                  <a:cubicBezTo>
                    <a:pt x="3542030" y="2833369"/>
                    <a:pt x="3558540" y="2837179"/>
                    <a:pt x="3576320" y="2839719"/>
                  </a:cubicBezTo>
                  <a:cubicBezTo>
                    <a:pt x="3580130" y="2840989"/>
                    <a:pt x="3585210" y="2837179"/>
                    <a:pt x="3591560" y="2833369"/>
                  </a:cubicBezTo>
                  <a:cubicBezTo>
                    <a:pt x="3594100" y="2834639"/>
                    <a:pt x="3600450" y="2837179"/>
                    <a:pt x="3608070" y="2838449"/>
                  </a:cubicBezTo>
                  <a:cubicBezTo>
                    <a:pt x="3627120" y="2840989"/>
                    <a:pt x="3647440" y="2843529"/>
                    <a:pt x="3662680" y="2827019"/>
                  </a:cubicBezTo>
                  <a:cubicBezTo>
                    <a:pt x="3663950" y="2840989"/>
                    <a:pt x="3676650" y="2832099"/>
                    <a:pt x="3683000" y="2837179"/>
                  </a:cubicBezTo>
                  <a:cubicBezTo>
                    <a:pt x="3683000" y="2837179"/>
                    <a:pt x="3689350" y="2832099"/>
                    <a:pt x="3691890" y="2829559"/>
                  </a:cubicBezTo>
                  <a:cubicBezTo>
                    <a:pt x="3691890" y="2829559"/>
                    <a:pt x="3690620" y="2828289"/>
                    <a:pt x="3690620" y="2827019"/>
                  </a:cubicBezTo>
                  <a:cubicBezTo>
                    <a:pt x="3693160" y="2828289"/>
                    <a:pt x="3694430" y="2832099"/>
                    <a:pt x="3696970" y="2830829"/>
                  </a:cubicBezTo>
                  <a:cubicBezTo>
                    <a:pt x="3708400" y="2830829"/>
                    <a:pt x="3718560" y="2829559"/>
                    <a:pt x="3726180" y="2829559"/>
                  </a:cubicBezTo>
                  <a:cubicBezTo>
                    <a:pt x="3732530" y="2833369"/>
                    <a:pt x="3736340" y="2837179"/>
                    <a:pt x="3738880" y="2835909"/>
                  </a:cubicBezTo>
                  <a:cubicBezTo>
                    <a:pt x="3754120" y="2834639"/>
                    <a:pt x="3768090" y="2830829"/>
                    <a:pt x="3782060" y="2830829"/>
                  </a:cubicBezTo>
                  <a:cubicBezTo>
                    <a:pt x="3796030" y="2838449"/>
                    <a:pt x="3793490" y="2824479"/>
                    <a:pt x="3790950" y="2816859"/>
                  </a:cubicBezTo>
                  <a:cubicBezTo>
                    <a:pt x="3796030" y="2811779"/>
                    <a:pt x="3801110" y="2807969"/>
                    <a:pt x="3802380" y="2806699"/>
                  </a:cubicBezTo>
                  <a:cubicBezTo>
                    <a:pt x="3810000" y="2806699"/>
                    <a:pt x="3815080" y="2807969"/>
                    <a:pt x="3818890" y="2806699"/>
                  </a:cubicBezTo>
                  <a:cubicBezTo>
                    <a:pt x="3823969" y="2802889"/>
                    <a:pt x="3827780" y="2796539"/>
                    <a:pt x="3834130" y="2788919"/>
                  </a:cubicBezTo>
                  <a:cubicBezTo>
                    <a:pt x="3841750" y="2787649"/>
                    <a:pt x="3854450" y="2785109"/>
                    <a:pt x="3868420" y="2782569"/>
                  </a:cubicBezTo>
                  <a:cubicBezTo>
                    <a:pt x="3868420" y="2782569"/>
                    <a:pt x="3868420" y="2780029"/>
                    <a:pt x="3869690" y="2777489"/>
                  </a:cubicBezTo>
                  <a:cubicBezTo>
                    <a:pt x="3874770" y="2769869"/>
                    <a:pt x="3887470" y="2767329"/>
                    <a:pt x="3879850" y="2753359"/>
                  </a:cubicBezTo>
                  <a:cubicBezTo>
                    <a:pt x="3878580" y="2750819"/>
                    <a:pt x="3878580" y="2743199"/>
                    <a:pt x="3881120" y="2740659"/>
                  </a:cubicBezTo>
                  <a:cubicBezTo>
                    <a:pt x="3890010" y="2729229"/>
                    <a:pt x="3890010" y="2727959"/>
                    <a:pt x="3874770" y="2722879"/>
                  </a:cubicBezTo>
                  <a:cubicBezTo>
                    <a:pt x="3876040" y="2713989"/>
                    <a:pt x="3867150" y="2702559"/>
                    <a:pt x="3879850" y="2701289"/>
                  </a:cubicBezTo>
                  <a:cubicBezTo>
                    <a:pt x="3883660" y="2693669"/>
                    <a:pt x="3884930" y="2689859"/>
                    <a:pt x="3887470" y="2686049"/>
                  </a:cubicBezTo>
                  <a:cubicBezTo>
                    <a:pt x="3888740" y="2683509"/>
                    <a:pt x="3892550" y="2680969"/>
                    <a:pt x="3892550" y="2678429"/>
                  </a:cubicBezTo>
                  <a:cubicBezTo>
                    <a:pt x="3892550" y="2673349"/>
                    <a:pt x="3890010" y="2666999"/>
                    <a:pt x="3891280" y="2663189"/>
                  </a:cubicBezTo>
                  <a:cubicBezTo>
                    <a:pt x="3895090" y="2649219"/>
                    <a:pt x="3896360" y="2636519"/>
                    <a:pt x="3873500" y="2631439"/>
                  </a:cubicBezTo>
                  <a:cubicBezTo>
                    <a:pt x="3882390" y="2627629"/>
                    <a:pt x="3886200" y="2625089"/>
                    <a:pt x="3892550" y="2622549"/>
                  </a:cubicBezTo>
                  <a:cubicBezTo>
                    <a:pt x="3882390" y="2617469"/>
                    <a:pt x="3873500" y="2613659"/>
                    <a:pt x="3862070" y="2608579"/>
                  </a:cubicBezTo>
                  <a:lnTo>
                    <a:pt x="3873500" y="2608579"/>
                  </a:lnTo>
                  <a:lnTo>
                    <a:pt x="3873500" y="2604769"/>
                  </a:lnTo>
                  <a:cubicBezTo>
                    <a:pt x="3867150" y="2604769"/>
                    <a:pt x="3862070" y="2603499"/>
                    <a:pt x="3855720" y="2603499"/>
                  </a:cubicBezTo>
                  <a:cubicBezTo>
                    <a:pt x="3855720" y="2604769"/>
                    <a:pt x="3855720" y="2606039"/>
                    <a:pt x="3854450" y="2607309"/>
                  </a:cubicBezTo>
                  <a:cubicBezTo>
                    <a:pt x="3853180" y="2604769"/>
                    <a:pt x="3851910" y="2602229"/>
                    <a:pt x="3850640" y="2598419"/>
                  </a:cubicBezTo>
                  <a:cubicBezTo>
                    <a:pt x="3883660" y="2590799"/>
                    <a:pt x="4104640" y="2566669"/>
                    <a:pt x="4084320" y="2562859"/>
                  </a:cubicBezTo>
                  <a:cubicBezTo>
                    <a:pt x="4094480" y="2553969"/>
                    <a:pt x="4090670" y="2538729"/>
                    <a:pt x="4108450" y="2537459"/>
                  </a:cubicBezTo>
                  <a:cubicBezTo>
                    <a:pt x="4113530" y="2537459"/>
                    <a:pt x="4122420" y="2528569"/>
                    <a:pt x="4123690" y="2522219"/>
                  </a:cubicBezTo>
                  <a:cubicBezTo>
                    <a:pt x="4126230" y="2513329"/>
                    <a:pt x="4123690" y="2501899"/>
                    <a:pt x="4126230" y="2493009"/>
                  </a:cubicBezTo>
                  <a:cubicBezTo>
                    <a:pt x="4128770" y="2480309"/>
                    <a:pt x="4133850" y="2467609"/>
                    <a:pt x="4137660" y="2457449"/>
                  </a:cubicBezTo>
                  <a:cubicBezTo>
                    <a:pt x="4133850" y="2451099"/>
                    <a:pt x="4130040" y="2444749"/>
                    <a:pt x="4127500" y="2440939"/>
                  </a:cubicBezTo>
                  <a:cubicBezTo>
                    <a:pt x="4132580" y="2437129"/>
                    <a:pt x="4135120" y="2434589"/>
                    <a:pt x="4138930" y="2433319"/>
                  </a:cubicBezTo>
                  <a:cubicBezTo>
                    <a:pt x="4137660" y="2432049"/>
                    <a:pt x="4137660" y="2430779"/>
                    <a:pt x="4136390" y="2429509"/>
                  </a:cubicBezTo>
                  <a:cubicBezTo>
                    <a:pt x="4132580" y="2430779"/>
                    <a:pt x="4128770" y="2432049"/>
                    <a:pt x="4124960" y="2433319"/>
                  </a:cubicBezTo>
                  <a:cubicBezTo>
                    <a:pt x="4146550" y="2415539"/>
                    <a:pt x="4151630" y="2382519"/>
                    <a:pt x="4133850" y="2367279"/>
                  </a:cubicBezTo>
                  <a:cubicBezTo>
                    <a:pt x="4132580" y="2369819"/>
                    <a:pt x="4130040" y="2372359"/>
                    <a:pt x="4128770" y="2374899"/>
                  </a:cubicBezTo>
                  <a:cubicBezTo>
                    <a:pt x="4123690" y="2366009"/>
                    <a:pt x="4109720" y="2363469"/>
                    <a:pt x="4116070" y="2349499"/>
                  </a:cubicBezTo>
                  <a:cubicBezTo>
                    <a:pt x="4116070" y="2349499"/>
                    <a:pt x="4114800" y="2346959"/>
                    <a:pt x="4113530" y="2346959"/>
                  </a:cubicBezTo>
                  <a:cubicBezTo>
                    <a:pt x="4107180" y="2344419"/>
                    <a:pt x="4108450" y="2340609"/>
                    <a:pt x="4105910" y="2335529"/>
                  </a:cubicBezTo>
                  <a:cubicBezTo>
                    <a:pt x="4102100" y="2324099"/>
                    <a:pt x="4103370" y="2312669"/>
                    <a:pt x="4103370" y="2302509"/>
                  </a:cubicBezTo>
                  <a:lnTo>
                    <a:pt x="4103370" y="2256789"/>
                  </a:lnTo>
                  <a:cubicBezTo>
                    <a:pt x="4103370" y="2246629"/>
                    <a:pt x="4108450" y="2241549"/>
                    <a:pt x="4118610" y="2244089"/>
                  </a:cubicBezTo>
                  <a:cubicBezTo>
                    <a:pt x="4118610" y="2244089"/>
                    <a:pt x="4119880" y="2242819"/>
                    <a:pt x="4121150" y="2242819"/>
                  </a:cubicBezTo>
                  <a:cubicBezTo>
                    <a:pt x="4117340" y="2240279"/>
                    <a:pt x="4114800" y="2239009"/>
                    <a:pt x="4112260" y="2236469"/>
                  </a:cubicBezTo>
                  <a:cubicBezTo>
                    <a:pt x="4112260" y="2235199"/>
                    <a:pt x="4113530" y="2233929"/>
                    <a:pt x="4113530" y="2232659"/>
                  </a:cubicBezTo>
                  <a:cubicBezTo>
                    <a:pt x="4122420" y="2235199"/>
                    <a:pt x="4131310" y="2239009"/>
                    <a:pt x="4137660" y="2241549"/>
                  </a:cubicBezTo>
                  <a:cubicBezTo>
                    <a:pt x="4145280" y="2231389"/>
                    <a:pt x="4151630" y="2223769"/>
                    <a:pt x="4156710" y="2218689"/>
                  </a:cubicBezTo>
                  <a:lnTo>
                    <a:pt x="4156710" y="2195829"/>
                  </a:lnTo>
                  <a:cubicBezTo>
                    <a:pt x="4154170" y="2195829"/>
                    <a:pt x="4150360" y="2197099"/>
                    <a:pt x="4146550" y="2197099"/>
                  </a:cubicBezTo>
                  <a:cubicBezTo>
                    <a:pt x="4144010" y="2190749"/>
                    <a:pt x="4142740" y="2184399"/>
                    <a:pt x="4140200" y="2175509"/>
                  </a:cubicBezTo>
                  <a:cubicBezTo>
                    <a:pt x="4146550" y="2179319"/>
                    <a:pt x="4149090" y="2181859"/>
                    <a:pt x="4151630" y="2183129"/>
                  </a:cubicBezTo>
                  <a:cubicBezTo>
                    <a:pt x="4154170" y="2181859"/>
                    <a:pt x="4157980" y="2180589"/>
                    <a:pt x="4161790" y="2178049"/>
                  </a:cubicBezTo>
                  <a:cubicBezTo>
                    <a:pt x="4160520" y="2176779"/>
                    <a:pt x="4159250" y="2175509"/>
                    <a:pt x="4159250" y="2174239"/>
                  </a:cubicBezTo>
                  <a:cubicBezTo>
                    <a:pt x="4155440" y="2174239"/>
                    <a:pt x="4151630" y="2172969"/>
                    <a:pt x="4150360" y="2172969"/>
                  </a:cubicBezTo>
                  <a:cubicBezTo>
                    <a:pt x="4152900" y="2165349"/>
                    <a:pt x="4157980" y="2157729"/>
                    <a:pt x="4155440" y="2153919"/>
                  </a:cubicBezTo>
                  <a:cubicBezTo>
                    <a:pt x="4149090" y="2137409"/>
                    <a:pt x="4155440" y="2124709"/>
                    <a:pt x="4161790" y="2110739"/>
                  </a:cubicBezTo>
                  <a:cubicBezTo>
                    <a:pt x="4163060" y="2106929"/>
                    <a:pt x="4161790" y="2103119"/>
                    <a:pt x="4161790" y="2099309"/>
                  </a:cubicBezTo>
                  <a:cubicBezTo>
                    <a:pt x="4163060" y="2082799"/>
                    <a:pt x="4164330" y="2067559"/>
                    <a:pt x="4165599" y="2044699"/>
                  </a:cubicBezTo>
                  <a:cubicBezTo>
                    <a:pt x="4160519" y="2042159"/>
                    <a:pt x="4152899" y="2035809"/>
                    <a:pt x="4144009" y="2030729"/>
                  </a:cubicBezTo>
                  <a:cubicBezTo>
                    <a:pt x="4136389" y="2026919"/>
                    <a:pt x="4128769" y="2025649"/>
                    <a:pt x="4121149" y="2023109"/>
                  </a:cubicBezTo>
                  <a:cubicBezTo>
                    <a:pt x="4117340" y="2021839"/>
                    <a:pt x="4112259" y="2023109"/>
                    <a:pt x="4108449" y="2021839"/>
                  </a:cubicBezTo>
                  <a:cubicBezTo>
                    <a:pt x="4076699" y="2018029"/>
                    <a:pt x="4043679" y="2012949"/>
                    <a:pt x="4011929" y="2009139"/>
                  </a:cubicBezTo>
                  <a:cubicBezTo>
                    <a:pt x="3985259" y="2005329"/>
                    <a:pt x="3958589" y="2001519"/>
                    <a:pt x="3933189" y="1997709"/>
                  </a:cubicBezTo>
                  <a:cubicBezTo>
                    <a:pt x="3926839" y="1996439"/>
                    <a:pt x="3920489" y="1993899"/>
                    <a:pt x="3912869" y="1993899"/>
                  </a:cubicBezTo>
                  <a:cubicBezTo>
                    <a:pt x="3896359" y="1992629"/>
                    <a:pt x="3878579" y="1992629"/>
                    <a:pt x="3862069" y="1992629"/>
                  </a:cubicBezTo>
                  <a:cubicBezTo>
                    <a:pt x="3853179" y="1992629"/>
                    <a:pt x="3845559" y="1992629"/>
                    <a:pt x="3836669" y="1991359"/>
                  </a:cubicBezTo>
                  <a:cubicBezTo>
                    <a:pt x="3821429" y="1990089"/>
                    <a:pt x="3806189" y="1987549"/>
                    <a:pt x="3790949" y="1986279"/>
                  </a:cubicBezTo>
                  <a:lnTo>
                    <a:pt x="3790949" y="1982469"/>
                  </a:lnTo>
                  <a:cubicBezTo>
                    <a:pt x="3829049" y="1979929"/>
                    <a:pt x="3868419" y="1976119"/>
                    <a:pt x="3907789" y="1983739"/>
                  </a:cubicBezTo>
                  <a:cubicBezTo>
                    <a:pt x="3906519" y="1979929"/>
                    <a:pt x="3905249" y="1976119"/>
                    <a:pt x="3903979" y="1973579"/>
                  </a:cubicBezTo>
                  <a:cubicBezTo>
                    <a:pt x="3912869" y="1972309"/>
                    <a:pt x="3919219" y="1964689"/>
                    <a:pt x="3928109" y="1973579"/>
                  </a:cubicBezTo>
                  <a:cubicBezTo>
                    <a:pt x="3929379" y="1974849"/>
                    <a:pt x="3936999" y="1971039"/>
                    <a:pt x="3942079" y="1969769"/>
                  </a:cubicBezTo>
                  <a:lnTo>
                    <a:pt x="3942079" y="1967229"/>
                  </a:lnTo>
                  <a:lnTo>
                    <a:pt x="3930649" y="1967229"/>
                  </a:lnTo>
                  <a:cubicBezTo>
                    <a:pt x="3943349" y="1957069"/>
                    <a:pt x="3952240" y="1948179"/>
                    <a:pt x="3961129" y="1941829"/>
                  </a:cubicBezTo>
                  <a:cubicBezTo>
                    <a:pt x="3968749" y="1943099"/>
                    <a:pt x="3976369" y="1944369"/>
                    <a:pt x="3981449" y="1945639"/>
                  </a:cubicBezTo>
                  <a:cubicBezTo>
                    <a:pt x="3982719" y="1921509"/>
                    <a:pt x="3962399" y="1920239"/>
                    <a:pt x="3947159" y="1910079"/>
                  </a:cubicBezTo>
                  <a:cubicBezTo>
                    <a:pt x="3953509" y="1906269"/>
                    <a:pt x="3957319" y="1902459"/>
                    <a:pt x="3962399" y="1901189"/>
                  </a:cubicBezTo>
                  <a:cubicBezTo>
                    <a:pt x="3976369" y="1897379"/>
                    <a:pt x="3994149" y="1907539"/>
                    <a:pt x="4003040" y="1885949"/>
                  </a:cubicBezTo>
                  <a:cubicBezTo>
                    <a:pt x="4004310" y="1884679"/>
                    <a:pt x="4008119" y="1884679"/>
                    <a:pt x="4014469" y="1882139"/>
                  </a:cubicBezTo>
                  <a:cubicBezTo>
                    <a:pt x="4010660" y="1878329"/>
                    <a:pt x="4006849" y="1875789"/>
                    <a:pt x="4004310" y="1873249"/>
                  </a:cubicBezTo>
                  <a:cubicBezTo>
                    <a:pt x="4006850" y="1871979"/>
                    <a:pt x="4010660" y="1870709"/>
                    <a:pt x="4010660" y="1870709"/>
                  </a:cubicBezTo>
                  <a:cubicBezTo>
                    <a:pt x="4019550" y="1877059"/>
                    <a:pt x="4025900" y="1882139"/>
                    <a:pt x="4033519" y="1887219"/>
                  </a:cubicBezTo>
                  <a:cubicBezTo>
                    <a:pt x="4034790" y="1885949"/>
                    <a:pt x="4036060" y="1884679"/>
                    <a:pt x="4037329" y="1882139"/>
                  </a:cubicBezTo>
                  <a:cubicBezTo>
                    <a:pt x="4033519" y="1877059"/>
                    <a:pt x="4030979" y="1871979"/>
                    <a:pt x="4027169" y="1866899"/>
                  </a:cubicBezTo>
                  <a:cubicBezTo>
                    <a:pt x="4043679" y="1855469"/>
                    <a:pt x="4044949" y="1849119"/>
                    <a:pt x="4032249" y="1817369"/>
                  </a:cubicBezTo>
                  <a:cubicBezTo>
                    <a:pt x="4041140" y="1816099"/>
                    <a:pt x="4050029" y="1813559"/>
                    <a:pt x="4057649" y="1812289"/>
                  </a:cubicBezTo>
                  <a:cubicBezTo>
                    <a:pt x="4058919" y="1803399"/>
                    <a:pt x="4063999" y="1794509"/>
                    <a:pt x="4062729" y="1786889"/>
                  </a:cubicBezTo>
                  <a:cubicBezTo>
                    <a:pt x="4058919" y="1764029"/>
                    <a:pt x="4081779" y="1753869"/>
                    <a:pt x="4086859" y="1734819"/>
                  </a:cubicBezTo>
                  <a:cubicBezTo>
                    <a:pt x="4086859" y="1733549"/>
                    <a:pt x="4091939" y="1732279"/>
                    <a:pt x="4093209" y="1733549"/>
                  </a:cubicBezTo>
                  <a:cubicBezTo>
                    <a:pt x="4104639" y="1737359"/>
                    <a:pt x="4108449" y="1728469"/>
                    <a:pt x="4112259" y="1722119"/>
                  </a:cubicBezTo>
                  <a:cubicBezTo>
                    <a:pt x="4113529" y="1719579"/>
                    <a:pt x="4114799" y="1717039"/>
                    <a:pt x="4116069" y="1715769"/>
                  </a:cubicBezTo>
                  <a:cubicBezTo>
                    <a:pt x="4127499" y="1709419"/>
                    <a:pt x="4138929" y="1704339"/>
                    <a:pt x="4151629" y="1697989"/>
                  </a:cubicBezTo>
                  <a:cubicBezTo>
                    <a:pt x="4138929" y="1678939"/>
                    <a:pt x="4122419" y="1687829"/>
                    <a:pt x="4108449" y="1685289"/>
                  </a:cubicBezTo>
                  <a:lnTo>
                    <a:pt x="4108449" y="1680209"/>
                  </a:lnTo>
                  <a:cubicBezTo>
                    <a:pt x="4117339" y="1678939"/>
                    <a:pt x="4126229" y="1677669"/>
                    <a:pt x="4136389" y="1676399"/>
                  </a:cubicBezTo>
                  <a:cubicBezTo>
                    <a:pt x="4130039" y="1675129"/>
                    <a:pt x="4124959" y="1673859"/>
                    <a:pt x="4119879" y="1672589"/>
                  </a:cubicBezTo>
                  <a:cubicBezTo>
                    <a:pt x="4126229" y="1666239"/>
                    <a:pt x="4131309" y="1659889"/>
                    <a:pt x="4137659" y="1654809"/>
                  </a:cubicBezTo>
                  <a:cubicBezTo>
                    <a:pt x="4138929" y="1653539"/>
                    <a:pt x="4142739" y="1652269"/>
                    <a:pt x="4144009" y="1652269"/>
                  </a:cubicBezTo>
                  <a:cubicBezTo>
                    <a:pt x="4147819" y="1653539"/>
                    <a:pt x="4151629" y="1657349"/>
                    <a:pt x="4154169" y="1659889"/>
                  </a:cubicBezTo>
                  <a:cubicBezTo>
                    <a:pt x="4155439" y="1656079"/>
                    <a:pt x="4156709" y="1650999"/>
                    <a:pt x="4159249" y="1647189"/>
                  </a:cubicBezTo>
                  <a:cubicBezTo>
                    <a:pt x="4164329" y="1640839"/>
                    <a:pt x="4170679" y="1635759"/>
                    <a:pt x="4175759" y="1630679"/>
                  </a:cubicBezTo>
                  <a:cubicBezTo>
                    <a:pt x="4182109" y="1638299"/>
                    <a:pt x="4188459" y="1645919"/>
                    <a:pt x="4194809" y="1654809"/>
                  </a:cubicBezTo>
                  <a:cubicBezTo>
                    <a:pt x="4196079" y="1654809"/>
                    <a:pt x="4197349" y="1653539"/>
                    <a:pt x="4197349" y="1653539"/>
                  </a:cubicBezTo>
                  <a:cubicBezTo>
                    <a:pt x="4196079" y="1640839"/>
                    <a:pt x="4196079" y="1628139"/>
                    <a:pt x="4194809" y="1615439"/>
                  </a:cubicBezTo>
                  <a:cubicBezTo>
                    <a:pt x="4199889" y="1616709"/>
                    <a:pt x="4203699" y="1616709"/>
                    <a:pt x="4207509" y="1617979"/>
                  </a:cubicBezTo>
                  <a:cubicBezTo>
                    <a:pt x="4208779" y="1616709"/>
                    <a:pt x="4208779" y="1615439"/>
                    <a:pt x="4210049" y="1615439"/>
                  </a:cubicBezTo>
                  <a:cubicBezTo>
                    <a:pt x="4206239" y="1614169"/>
                    <a:pt x="4203699" y="1612899"/>
                    <a:pt x="4199889" y="1611629"/>
                  </a:cubicBezTo>
                  <a:cubicBezTo>
                    <a:pt x="4206239" y="1604009"/>
                    <a:pt x="4210049" y="1598929"/>
                    <a:pt x="4211319" y="1597659"/>
                  </a:cubicBezTo>
                  <a:lnTo>
                    <a:pt x="4211319" y="1573529"/>
                  </a:lnTo>
                  <a:cubicBezTo>
                    <a:pt x="4208779" y="1572259"/>
                    <a:pt x="4206239" y="1569719"/>
                    <a:pt x="4202429" y="1568449"/>
                  </a:cubicBezTo>
                  <a:cubicBezTo>
                    <a:pt x="4199889" y="1567179"/>
                    <a:pt x="4197349" y="1565909"/>
                    <a:pt x="4194809" y="1565909"/>
                  </a:cubicBezTo>
                  <a:cubicBezTo>
                    <a:pt x="4197349" y="1563369"/>
                    <a:pt x="4202429" y="1559559"/>
                    <a:pt x="4203699" y="1559559"/>
                  </a:cubicBezTo>
                  <a:cubicBezTo>
                    <a:pt x="4212589" y="1564639"/>
                    <a:pt x="4210049" y="1550669"/>
                    <a:pt x="4215129" y="1551939"/>
                  </a:cubicBezTo>
                  <a:cubicBezTo>
                    <a:pt x="4215129" y="1548129"/>
                    <a:pt x="4215129" y="1540509"/>
                    <a:pt x="4213859" y="1540509"/>
                  </a:cubicBezTo>
                  <a:cubicBezTo>
                    <a:pt x="4197349" y="1534159"/>
                    <a:pt x="4199889" y="1520189"/>
                    <a:pt x="4196079" y="1511299"/>
                  </a:cubicBezTo>
                  <a:close/>
                  <a:moveTo>
                    <a:pt x="234949" y="990600"/>
                  </a:moveTo>
                  <a:lnTo>
                    <a:pt x="271779" y="990600"/>
                  </a:lnTo>
                  <a:cubicBezTo>
                    <a:pt x="262889" y="1002030"/>
                    <a:pt x="241299" y="1002030"/>
                    <a:pt x="234949" y="990600"/>
                  </a:cubicBezTo>
                  <a:close/>
                  <a:moveTo>
                    <a:pt x="488949" y="1507490"/>
                  </a:moveTo>
                  <a:lnTo>
                    <a:pt x="488949" y="1502410"/>
                  </a:lnTo>
                  <a:cubicBezTo>
                    <a:pt x="505459" y="1501140"/>
                    <a:pt x="523239" y="1499870"/>
                    <a:pt x="539749" y="1499870"/>
                  </a:cubicBezTo>
                  <a:cubicBezTo>
                    <a:pt x="521969" y="1499870"/>
                    <a:pt x="506729" y="1515110"/>
                    <a:pt x="488949" y="1507490"/>
                  </a:cubicBezTo>
                  <a:close/>
                  <a:moveTo>
                    <a:pt x="182879" y="2123440"/>
                  </a:moveTo>
                  <a:cubicBezTo>
                    <a:pt x="190499" y="2115820"/>
                    <a:pt x="196849" y="2110740"/>
                    <a:pt x="199389" y="2106930"/>
                  </a:cubicBezTo>
                  <a:cubicBezTo>
                    <a:pt x="205739" y="2112010"/>
                    <a:pt x="209549" y="2115820"/>
                    <a:pt x="213359" y="2119630"/>
                  </a:cubicBezTo>
                  <a:cubicBezTo>
                    <a:pt x="204469" y="2119630"/>
                    <a:pt x="195579" y="2120900"/>
                    <a:pt x="182879" y="2123440"/>
                  </a:cubicBezTo>
                  <a:close/>
                  <a:moveTo>
                    <a:pt x="271779" y="2117090"/>
                  </a:moveTo>
                  <a:lnTo>
                    <a:pt x="238759" y="2117090"/>
                  </a:lnTo>
                  <a:cubicBezTo>
                    <a:pt x="237489" y="2117090"/>
                    <a:pt x="236219" y="2112010"/>
                    <a:pt x="233679" y="2108200"/>
                  </a:cubicBezTo>
                  <a:cubicBezTo>
                    <a:pt x="248919" y="2109470"/>
                    <a:pt x="260349" y="2110740"/>
                    <a:pt x="271779" y="2112010"/>
                  </a:cubicBezTo>
                  <a:lnTo>
                    <a:pt x="271779" y="2117090"/>
                  </a:lnTo>
                  <a:close/>
                  <a:moveTo>
                    <a:pt x="280669" y="2115820"/>
                  </a:moveTo>
                  <a:cubicBezTo>
                    <a:pt x="279399" y="2114550"/>
                    <a:pt x="279399" y="2113280"/>
                    <a:pt x="278129" y="2113280"/>
                  </a:cubicBezTo>
                  <a:cubicBezTo>
                    <a:pt x="283209" y="2109470"/>
                    <a:pt x="289559" y="2106930"/>
                    <a:pt x="294639" y="2103120"/>
                  </a:cubicBezTo>
                  <a:cubicBezTo>
                    <a:pt x="298449" y="2099310"/>
                    <a:pt x="299719" y="2092960"/>
                    <a:pt x="303529" y="2086610"/>
                  </a:cubicBezTo>
                  <a:cubicBezTo>
                    <a:pt x="313689" y="2106930"/>
                    <a:pt x="335279" y="2100580"/>
                    <a:pt x="354329" y="2105660"/>
                  </a:cubicBezTo>
                  <a:cubicBezTo>
                    <a:pt x="328929" y="2108200"/>
                    <a:pt x="304799" y="2112010"/>
                    <a:pt x="280669" y="2115820"/>
                  </a:cubicBezTo>
                  <a:close/>
                  <a:moveTo>
                    <a:pt x="114299" y="2428240"/>
                  </a:moveTo>
                  <a:cubicBezTo>
                    <a:pt x="115569" y="2428240"/>
                    <a:pt x="115569" y="2428240"/>
                    <a:pt x="114299" y="2428240"/>
                  </a:cubicBezTo>
                  <a:close/>
                  <a:moveTo>
                    <a:pt x="345439" y="2609850"/>
                  </a:moveTo>
                  <a:cubicBezTo>
                    <a:pt x="344169" y="2600960"/>
                    <a:pt x="342899" y="2594610"/>
                    <a:pt x="341629" y="2585720"/>
                  </a:cubicBezTo>
                  <a:cubicBezTo>
                    <a:pt x="350519" y="2588260"/>
                    <a:pt x="355599" y="2589530"/>
                    <a:pt x="360679" y="2592070"/>
                  </a:cubicBezTo>
                  <a:cubicBezTo>
                    <a:pt x="355599" y="2597150"/>
                    <a:pt x="351789" y="2602230"/>
                    <a:pt x="345439" y="2609850"/>
                  </a:cubicBezTo>
                  <a:close/>
                  <a:moveTo>
                    <a:pt x="636269" y="1050290"/>
                  </a:moveTo>
                  <a:cubicBezTo>
                    <a:pt x="627379" y="1051560"/>
                    <a:pt x="618489" y="1055370"/>
                    <a:pt x="610869" y="1055370"/>
                  </a:cubicBezTo>
                  <a:cubicBezTo>
                    <a:pt x="601979" y="1056640"/>
                    <a:pt x="593089" y="1055370"/>
                    <a:pt x="582929" y="1055370"/>
                  </a:cubicBezTo>
                  <a:cubicBezTo>
                    <a:pt x="581659" y="1054100"/>
                    <a:pt x="580389" y="1050290"/>
                    <a:pt x="579119" y="1046480"/>
                  </a:cubicBezTo>
                  <a:cubicBezTo>
                    <a:pt x="588009" y="1043940"/>
                    <a:pt x="596899" y="1040130"/>
                    <a:pt x="607059" y="1037590"/>
                  </a:cubicBezTo>
                  <a:cubicBezTo>
                    <a:pt x="607059" y="1041400"/>
                    <a:pt x="605789" y="1043940"/>
                    <a:pt x="605789" y="1047750"/>
                  </a:cubicBezTo>
                  <a:cubicBezTo>
                    <a:pt x="617219" y="1040130"/>
                    <a:pt x="627379" y="1041400"/>
                    <a:pt x="636269" y="1050290"/>
                  </a:cubicBezTo>
                  <a:cubicBezTo>
                    <a:pt x="650239" y="1040130"/>
                    <a:pt x="652779" y="1041400"/>
                    <a:pt x="656589" y="1062990"/>
                  </a:cubicBezTo>
                  <a:cubicBezTo>
                    <a:pt x="648969" y="1057910"/>
                    <a:pt x="642619" y="1054100"/>
                    <a:pt x="636269" y="1050290"/>
                  </a:cubicBezTo>
                  <a:close/>
                  <a:moveTo>
                    <a:pt x="684529" y="1047750"/>
                  </a:moveTo>
                  <a:cubicBezTo>
                    <a:pt x="687069" y="1045210"/>
                    <a:pt x="689609" y="1042670"/>
                    <a:pt x="690879" y="1040130"/>
                  </a:cubicBezTo>
                  <a:cubicBezTo>
                    <a:pt x="699769" y="1051560"/>
                    <a:pt x="699769" y="1051560"/>
                    <a:pt x="680719" y="1060450"/>
                  </a:cubicBezTo>
                  <a:lnTo>
                    <a:pt x="661669" y="1045210"/>
                  </a:lnTo>
                  <a:cubicBezTo>
                    <a:pt x="674369" y="1035050"/>
                    <a:pt x="681989" y="1035050"/>
                    <a:pt x="684529" y="1047750"/>
                  </a:cubicBezTo>
                  <a:close/>
                  <a:moveTo>
                    <a:pt x="694689" y="2744470"/>
                  </a:moveTo>
                  <a:cubicBezTo>
                    <a:pt x="695959" y="2743200"/>
                    <a:pt x="697229" y="2743200"/>
                    <a:pt x="698499" y="2741930"/>
                  </a:cubicBezTo>
                  <a:cubicBezTo>
                    <a:pt x="699769" y="2744470"/>
                    <a:pt x="702309" y="2747010"/>
                    <a:pt x="704849" y="2750820"/>
                  </a:cubicBezTo>
                  <a:cubicBezTo>
                    <a:pt x="702309" y="2750820"/>
                    <a:pt x="699769" y="2750820"/>
                    <a:pt x="697229" y="2752090"/>
                  </a:cubicBezTo>
                  <a:cubicBezTo>
                    <a:pt x="695959" y="2748280"/>
                    <a:pt x="695959" y="2745740"/>
                    <a:pt x="694689" y="2744470"/>
                  </a:cubicBezTo>
                  <a:close/>
                  <a:moveTo>
                    <a:pt x="772159" y="2735580"/>
                  </a:moveTo>
                  <a:cubicBezTo>
                    <a:pt x="773429" y="2739390"/>
                    <a:pt x="774699" y="2741930"/>
                    <a:pt x="777239" y="2744470"/>
                  </a:cubicBezTo>
                  <a:lnTo>
                    <a:pt x="773429" y="2744470"/>
                  </a:lnTo>
                  <a:cubicBezTo>
                    <a:pt x="773429" y="2741930"/>
                    <a:pt x="773429" y="2739390"/>
                    <a:pt x="772159" y="2735580"/>
                  </a:cubicBezTo>
                  <a:close/>
                  <a:moveTo>
                    <a:pt x="876299" y="3018790"/>
                  </a:moveTo>
                  <a:cubicBezTo>
                    <a:pt x="872489" y="3012440"/>
                    <a:pt x="869949" y="3007360"/>
                    <a:pt x="867409" y="3002280"/>
                  </a:cubicBezTo>
                  <a:lnTo>
                    <a:pt x="873759" y="2995930"/>
                  </a:lnTo>
                  <a:cubicBezTo>
                    <a:pt x="882649" y="3002280"/>
                    <a:pt x="883919" y="3012440"/>
                    <a:pt x="876299" y="3018790"/>
                  </a:cubicBezTo>
                  <a:close/>
                  <a:moveTo>
                    <a:pt x="1198879" y="3044190"/>
                  </a:moveTo>
                  <a:cubicBezTo>
                    <a:pt x="1193799" y="3041650"/>
                    <a:pt x="1188719" y="3040380"/>
                    <a:pt x="1183639" y="3037840"/>
                  </a:cubicBezTo>
                  <a:cubicBezTo>
                    <a:pt x="1188719" y="3032760"/>
                    <a:pt x="1193799" y="3027680"/>
                    <a:pt x="1197609" y="3025140"/>
                  </a:cubicBezTo>
                  <a:lnTo>
                    <a:pt x="1212849" y="3036570"/>
                  </a:lnTo>
                  <a:cubicBezTo>
                    <a:pt x="1209039" y="3039110"/>
                    <a:pt x="1203959" y="3041650"/>
                    <a:pt x="1198879" y="3044190"/>
                  </a:cubicBezTo>
                  <a:close/>
                  <a:moveTo>
                    <a:pt x="3445509" y="2828290"/>
                  </a:moveTo>
                  <a:cubicBezTo>
                    <a:pt x="3444239" y="2829560"/>
                    <a:pt x="3445509" y="2832100"/>
                    <a:pt x="3445509" y="2834640"/>
                  </a:cubicBezTo>
                  <a:lnTo>
                    <a:pt x="3426459" y="2838450"/>
                  </a:lnTo>
                  <a:cubicBezTo>
                    <a:pt x="3423919" y="2827020"/>
                    <a:pt x="3428999" y="2820670"/>
                    <a:pt x="3440429" y="2819400"/>
                  </a:cubicBezTo>
                  <a:cubicBezTo>
                    <a:pt x="3444239" y="2819400"/>
                    <a:pt x="3449319" y="2816860"/>
                    <a:pt x="3455669" y="2816860"/>
                  </a:cubicBezTo>
                  <a:cubicBezTo>
                    <a:pt x="3451859" y="2820670"/>
                    <a:pt x="3448049" y="2823210"/>
                    <a:pt x="3445509" y="2828290"/>
                  </a:cubicBezTo>
                  <a:close/>
                  <a:moveTo>
                    <a:pt x="3470909" y="2825750"/>
                  </a:moveTo>
                  <a:cubicBezTo>
                    <a:pt x="3465829" y="2824480"/>
                    <a:pt x="3462019" y="2820670"/>
                    <a:pt x="3458209" y="2818130"/>
                  </a:cubicBezTo>
                  <a:cubicBezTo>
                    <a:pt x="3463289" y="2811780"/>
                    <a:pt x="3467099" y="2807970"/>
                    <a:pt x="3469639" y="2804160"/>
                  </a:cubicBezTo>
                  <a:cubicBezTo>
                    <a:pt x="3474719" y="2810510"/>
                    <a:pt x="3479799" y="2815590"/>
                    <a:pt x="3484879" y="2823210"/>
                  </a:cubicBezTo>
                  <a:cubicBezTo>
                    <a:pt x="3481069" y="2824480"/>
                    <a:pt x="3475989" y="2825750"/>
                    <a:pt x="3470909" y="2825750"/>
                  </a:cubicBezTo>
                  <a:close/>
                  <a:moveTo>
                    <a:pt x="3604259" y="1967230"/>
                  </a:moveTo>
                  <a:cubicBezTo>
                    <a:pt x="3604259" y="1964690"/>
                    <a:pt x="3604259" y="1963420"/>
                    <a:pt x="3602989" y="1960880"/>
                  </a:cubicBezTo>
                  <a:lnTo>
                    <a:pt x="3629659" y="1957070"/>
                  </a:lnTo>
                  <a:cubicBezTo>
                    <a:pt x="3629659" y="1959610"/>
                    <a:pt x="3630929" y="1962150"/>
                    <a:pt x="3630929" y="1964690"/>
                  </a:cubicBezTo>
                  <a:cubicBezTo>
                    <a:pt x="3620769" y="1964690"/>
                    <a:pt x="3611879" y="1965960"/>
                    <a:pt x="3604259" y="1967230"/>
                  </a:cubicBezTo>
                  <a:close/>
                  <a:moveTo>
                    <a:pt x="3670299" y="1969770"/>
                  </a:moveTo>
                  <a:cubicBezTo>
                    <a:pt x="3662679" y="1969770"/>
                    <a:pt x="3653789" y="1969770"/>
                    <a:pt x="3646169" y="1967230"/>
                  </a:cubicBezTo>
                  <a:cubicBezTo>
                    <a:pt x="3642359" y="1965960"/>
                    <a:pt x="3641089" y="1960880"/>
                    <a:pt x="3637279" y="1958340"/>
                  </a:cubicBezTo>
                  <a:cubicBezTo>
                    <a:pt x="3638549" y="1957070"/>
                    <a:pt x="3638549" y="1955800"/>
                    <a:pt x="3639819" y="1954530"/>
                  </a:cubicBezTo>
                  <a:cubicBezTo>
                    <a:pt x="3651249" y="1957070"/>
                    <a:pt x="3661409" y="1958340"/>
                    <a:pt x="3671569" y="1960880"/>
                  </a:cubicBezTo>
                  <a:cubicBezTo>
                    <a:pt x="3670299" y="1964690"/>
                    <a:pt x="3670299" y="1968500"/>
                    <a:pt x="3670299" y="1969770"/>
                  </a:cubicBezTo>
                  <a:close/>
                  <a:moveTo>
                    <a:pt x="3727449" y="1968500"/>
                  </a:moveTo>
                  <a:cubicBezTo>
                    <a:pt x="3718559" y="1967230"/>
                    <a:pt x="3709669" y="1960880"/>
                    <a:pt x="3700779" y="1969770"/>
                  </a:cubicBezTo>
                  <a:cubicBezTo>
                    <a:pt x="3699509" y="1971040"/>
                    <a:pt x="3691889" y="1967230"/>
                    <a:pt x="3688079" y="1965960"/>
                  </a:cubicBezTo>
                  <a:cubicBezTo>
                    <a:pt x="3688079" y="1964690"/>
                    <a:pt x="3689349" y="1962150"/>
                    <a:pt x="3689349" y="1960880"/>
                  </a:cubicBezTo>
                  <a:lnTo>
                    <a:pt x="3731259" y="1960880"/>
                  </a:lnTo>
                  <a:cubicBezTo>
                    <a:pt x="3732529" y="1960880"/>
                    <a:pt x="3733799" y="1964690"/>
                    <a:pt x="3735069" y="1967230"/>
                  </a:cubicBezTo>
                  <a:cubicBezTo>
                    <a:pt x="3731259" y="1967230"/>
                    <a:pt x="3728719" y="1968500"/>
                    <a:pt x="3727449" y="1968500"/>
                  </a:cubicBezTo>
                  <a:close/>
                  <a:moveTo>
                    <a:pt x="3848099" y="2598420"/>
                  </a:moveTo>
                  <a:cubicBezTo>
                    <a:pt x="3846829" y="2599690"/>
                    <a:pt x="3846829" y="2600960"/>
                    <a:pt x="3846829" y="2599690"/>
                  </a:cubicBezTo>
                  <a:cubicBezTo>
                    <a:pt x="3845559" y="2599690"/>
                    <a:pt x="3845559" y="2598420"/>
                    <a:pt x="3848099" y="2598420"/>
                  </a:cubicBezTo>
                  <a:close/>
                  <a:moveTo>
                    <a:pt x="132079" y="2529840"/>
                  </a:moveTo>
                  <a:cubicBezTo>
                    <a:pt x="130809" y="2529840"/>
                    <a:pt x="130809" y="2531110"/>
                    <a:pt x="129539" y="2531110"/>
                  </a:cubicBezTo>
                  <a:cubicBezTo>
                    <a:pt x="129539" y="2531110"/>
                    <a:pt x="130809" y="2529840"/>
                    <a:pt x="132079" y="2529840"/>
                  </a:cubicBezTo>
                  <a:close/>
                  <a:moveTo>
                    <a:pt x="615949" y="2769870"/>
                  </a:moveTo>
                  <a:cubicBezTo>
                    <a:pt x="621029" y="2772410"/>
                    <a:pt x="626109" y="2774950"/>
                    <a:pt x="629919" y="2776220"/>
                  </a:cubicBezTo>
                  <a:cubicBezTo>
                    <a:pt x="612139" y="2786380"/>
                    <a:pt x="600709" y="2783840"/>
                    <a:pt x="589279" y="2766060"/>
                  </a:cubicBezTo>
                  <a:cubicBezTo>
                    <a:pt x="593089" y="2766060"/>
                    <a:pt x="595629" y="2764790"/>
                    <a:pt x="599439" y="2764790"/>
                  </a:cubicBezTo>
                  <a:cubicBezTo>
                    <a:pt x="604519" y="2766060"/>
                    <a:pt x="610869" y="2767330"/>
                    <a:pt x="615949" y="2769870"/>
                  </a:cubicBezTo>
                  <a:close/>
                  <a:moveTo>
                    <a:pt x="2835909" y="2874010"/>
                  </a:moveTo>
                  <a:cubicBezTo>
                    <a:pt x="2832099" y="2872740"/>
                    <a:pt x="2829559" y="2872740"/>
                    <a:pt x="2824479" y="2871470"/>
                  </a:cubicBezTo>
                  <a:cubicBezTo>
                    <a:pt x="2819399" y="2870200"/>
                    <a:pt x="2813049" y="2866390"/>
                    <a:pt x="2805429" y="2863850"/>
                  </a:cubicBezTo>
                  <a:cubicBezTo>
                    <a:pt x="2810509" y="2862580"/>
                    <a:pt x="2814319" y="2860040"/>
                    <a:pt x="2819399" y="2858770"/>
                  </a:cubicBezTo>
                  <a:cubicBezTo>
                    <a:pt x="2833369" y="2854960"/>
                    <a:pt x="2839719" y="2861310"/>
                    <a:pt x="2835909" y="2874010"/>
                  </a:cubicBezTo>
                  <a:close/>
                  <a:moveTo>
                    <a:pt x="2590799" y="2903220"/>
                  </a:moveTo>
                  <a:cubicBezTo>
                    <a:pt x="2598419" y="2904490"/>
                    <a:pt x="2607309" y="2904490"/>
                    <a:pt x="2616199" y="2905760"/>
                  </a:cubicBezTo>
                  <a:cubicBezTo>
                    <a:pt x="2612389" y="2918460"/>
                    <a:pt x="2602229" y="2914650"/>
                    <a:pt x="2594609" y="2913380"/>
                  </a:cubicBezTo>
                  <a:cubicBezTo>
                    <a:pt x="2592069" y="2913380"/>
                    <a:pt x="2589529" y="2908300"/>
                    <a:pt x="2586989" y="2905760"/>
                  </a:cubicBezTo>
                  <a:cubicBezTo>
                    <a:pt x="2588259" y="2904490"/>
                    <a:pt x="2589529" y="2903220"/>
                    <a:pt x="2590799" y="2903220"/>
                  </a:cubicBezTo>
                  <a:close/>
                  <a:moveTo>
                    <a:pt x="219709" y="2604770"/>
                  </a:moveTo>
                  <a:cubicBezTo>
                    <a:pt x="220979" y="2608580"/>
                    <a:pt x="222249" y="2611120"/>
                    <a:pt x="223519" y="2616200"/>
                  </a:cubicBezTo>
                  <a:cubicBezTo>
                    <a:pt x="215899" y="2616200"/>
                    <a:pt x="209549" y="2616200"/>
                    <a:pt x="203199" y="2614930"/>
                  </a:cubicBezTo>
                  <a:lnTo>
                    <a:pt x="203199" y="2606040"/>
                  </a:lnTo>
                  <a:cubicBezTo>
                    <a:pt x="208279" y="2606040"/>
                    <a:pt x="213359" y="2606040"/>
                    <a:pt x="219709" y="2604770"/>
                  </a:cubicBezTo>
                  <a:close/>
                  <a:moveTo>
                    <a:pt x="715009" y="2762250"/>
                  </a:moveTo>
                  <a:cubicBezTo>
                    <a:pt x="722629" y="2763520"/>
                    <a:pt x="730249" y="2763520"/>
                    <a:pt x="739139" y="2764790"/>
                  </a:cubicBezTo>
                  <a:cubicBezTo>
                    <a:pt x="734059" y="2769870"/>
                    <a:pt x="713739" y="2773680"/>
                    <a:pt x="709929" y="2769870"/>
                  </a:cubicBezTo>
                  <a:cubicBezTo>
                    <a:pt x="709929" y="2768600"/>
                    <a:pt x="708659" y="2766060"/>
                    <a:pt x="709929" y="2764790"/>
                  </a:cubicBezTo>
                  <a:cubicBezTo>
                    <a:pt x="711199" y="2763520"/>
                    <a:pt x="713739" y="2762250"/>
                    <a:pt x="715009" y="2762250"/>
                  </a:cubicBezTo>
                  <a:close/>
                </a:path>
              </a:pathLst>
            </a:custGeom>
            <a:blipFill>
              <a:blip r:embed="rId5"/>
              <a:stretch>
                <a:fillRect l="-5319" t="0" r="-5319" b="0"/>
              </a:stretch>
            </a:blipFill>
          </p:spPr>
        </p:sp>
      </p:grpSp>
      <p:grpSp>
        <p:nvGrpSpPr>
          <p:cNvPr name="Group 12" id="12"/>
          <p:cNvGrpSpPr>
            <a:grpSpLocks noChangeAspect="true"/>
          </p:cNvGrpSpPr>
          <p:nvPr/>
        </p:nvGrpSpPr>
        <p:grpSpPr>
          <a:xfrm rot="0">
            <a:off x="8594696" y="1767274"/>
            <a:ext cx="5229172" cy="3835675"/>
            <a:chOff x="0" y="0"/>
            <a:chExt cx="4198620" cy="3079750"/>
          </a:xfrm>
        </p:grpSpPr>
        <p:sp>
          <p:nvSpPr>
            <p:cNvPr name="Freeform 13" id="13"/>
            <p:cNvSpPr/>
            <p:nvPr/>
          </p:nvSpPr>
          <p:spPr>
            <a:xfrm flipH="false" flipV="false" rot="0">
              <a:off x="-12699" y="-2540"/>
              <a:ext cx="4215129" cy="3083560"/>
            </a:xfrm>
            <a:custGeom>
              <a:avLst/>
              <a:gdLst/>
              <a:ahLst/>
              <a:cxnLst/>
              <a:rect r="r" b="b" t="t" l="l"/>
              <a:pathLst>
                <a:path h="3083560" w="4215129">
                  <a:moveTo>
                    <a:pt x="4196079" y="1511300"/>
                  </a:moveTo>
                  <a:cubicBezTo>
                    <a:pt x="4199889" y="1508760"/>
                    <a:pt x="4203699" y="1507490"/>
                    <a:pt x="4206239" y="1503680"/>
                  </a:cubicBezTo>
                  <a:cubicBezTo>
                    <a:pt x="4208779" y="1501140"/>
                    <a:pt x="4213859" y="1497330"/>
                    <a:pt x="4213859" y="1493520"/>
                  </a:cubicBezTo>
                  <a:cubicBezTo>
                    <a:pt x="4213859" y="1490980"/>
                    <a:pt x="4208779" y="1487170"/>
                    <a:pt x="4206239" y="1484630"/>
                  </a:cubicBezTo>
                  <a:lnTo>
                    <a:pt x="4194809" y="1473200"/>
                  </a:lnTo>
                  <a:cubicBezTo>
                    <a:pt x="4197349" y="1470660"/>
                    <a:pt x="4202429" y="1469390"/>
                    <a:pt x="4202429" y="1465580"/>
                  </a:cubicBezTo>
                  <a:cubicBezTo>
                    <a:pt x="4204969" y="1455420"/>
                    <a:pt x="4208779" y="1445260"/>
                    <a:pt x="4208779" y="1435100"/>
                  </a:cubicBezTo>
                  <a:cubicBezTo>
                    <a:pt x="4208779" y="1430020"/>
                    <a:pt x="4199889" y="1426210"/>
                    <a:pt x="4194809" y="1419860"/>
                  </a:cubicBezTo>
                  <a:cubicBezTo>
                    <a:pt x="4199889" y="1419860"/>
                    <a:pt x="4202429" y="1419860"/>
                    <a:pt x="4206239" y="1418590"/>
                  </a:cubicBezTo>
                  <a:lnTo>
                    <a:pt x="4206239" y="1414780"/>
                  </a:lnTo>
                  <a:lnTo>
                    <a:pt x="4194809" y="1414780"/>
                  </a:lnTo>
                  <a:cubicBezTo>
                    <a:pt x="4187189" y="1409700"/>
                    <a:pt x="4179569" y="1399540"/>
                    <a:pt x="4177029" y="1400810"/>
                  </a:cubicBezTo>
                  <a:cubicBezTo>
                    <a:pt x="4163059" y="1408430"/>
                    <a:pt x="4163059" y="1398270"/>
                    <a:pt x="4160519" y="1390650"/>
                  </a:cubicBezTo>
                  <a:cubicBezTo>
                    <a:pt x="4155439" y="1391920"/>
                    <a:pt x="4150359" y="1393190"/>
                    <a:pt x="4146549" y="1391920"/>
                  </a:cubicBezTo>
                  <a:cubicBezTo>
                    <a:pt x="4137659" y="1390650"/>
                    <a:pt x="4128769" y="1386840"/>
                    <a:pt x="4119879" y="1386840"/>
                  </a:cubicBezTo>
                  <a:cubicBezTo>
                    <a:pt x="4108449" y="1385570"/>
                    <a:pt x="4095749" y="1385570"/>
                    <a:pt x="4083049" y="1384300"/>
                  </a:cubicBezTo>
                  <a:cubicBezTo>
                    <a:pt x="4063999" y="1381760"/>
                    <a:pt x="4044949" y="1379220"/>
                    <a:pt x="4025899" y="1376680"/>
                  </a:cubicBezTo>
                  <a:cubicBezTo>
                    <a:pt x="4024629" y="1376680"/>
                    <a:pt x="4022089" y="1379220"/>
                    <a:pt x="4020819" y="1379220"/>
                  </a:cubicBezTo>
                  <a:cubicBezTo>
                    <a:pt x="4010659" y="1377950"/>
                    <a:pt x="4000499" y="1376680"/>
                    <a:pt x="3991609" y="1374140"/>
                  </a:cubicBezTo>
                  <a:cubicBezTo>
                    <a:pt x="3989069" y="1372870"/>
                    <a:pt x="3987799" y="1366520"/>
                    <a:pt x="3987799" y="1363980"/>
                  </a:cubicBezTo>
                  <a:cubicBezTo>
                    <a:pt x="4001769" y="1353820"/>
                    <a:pt x="4015740" y="1343660"/>
                    <a:pt x="4024629" y="1337310"/>
                  </a:cubicBezTo>
                  <a:cubicBezTo>
                    <a:pt x="4034789" y="1336040"/>
                    <a:pt x="4041139" y="1334770"/>
                    <a:pt x="4050029" y="1334770"/>
                  </a:cubicBezTo>
                  <a:cubicBezTo>
                    <a:pt x="4042409" y="1324610"/>
                    <a:pt x="4037329" y="1319530"/>
                    <a:pt x="4030979" y="1311910"/>
                  </a:cubicBezTo>
                  <a:cubicBezTo>
                    <a:pt x="4027169" y="1313180"/>
                    <a:pt x="4023359" y="1314450"/>
                    <a:pt x="4017009" y="1316990"/>
                  </a:cubicBezTo>
                  <a:cubicBezTo>
                    <a:pt x="4017009" y="1310640"/>
                    <a:pt x="4017009" y="1304290"/>
                    <a:pt x="4018279" y="1304290"/>
                  </a:cubicBezTo>
                  <a:cubicBezTo>
                    <a:pt x="4023359" y="1303020"/>
                    <a:pt x="4030979" y="1301750"/>
                    <a:pt x="4034789" y="1304290"/>
                  </a:cubicBezTo>
                  <a:cubicBezTo>
                    <a:pt x="4039869" y="1308100"/>
                    <a:pt x="4042409" y="1314450"/>
                    <a:pt x="4047489" y="1322070"/>
                  </a:cubicBezTo>
                  <a:cubicBezTo>
                    <a:pt x="4050029" y="1322070"/>
                    <a:pt x="4055109" y="1323340"/>
                    <a:pt x="4060189" y="1323340"/>
                  </a:cubicBezTo>
                  <a:cubicBezTo>
                    <a:pt x="4058919" y="1306830"/>
                    <a:pt x="4058919" y="1306830"/>
                    <a:pt x="4044949" y="1282700"/>
                  </a:cubicBezTo>
                  <a:cubicBezTo>
                    <a:pt x="4062729" y="1282700"/>
                    <a:pt x="4067809" y="1277620"/>
                    <a:pt x="4063999" y="1259840"/>
                  </a:cubicBezTo>
                  <a:cubicBezTo>
                    <a:pt x="4075429" y="1258570"/>
                    <a:pt x="4088129" y="1257300"/>
                    <a:pt x="4099559" y="1257300"/>
                  </a:cubicBezTo>
                  <a:cubicBezTo>
                    <a:pt x="4098289" y="1254760"/>
                    <a:pt x="4095749" y="1249680"/>
                    <a:pt x="4094479" y="1245870"/>
                  </a:cubicBezTo>
                  <a:cubicBezTo>
                    <a:pt x="4099559" y="1247140"/>
                    <a:pt x="4103369" y="1248410"/>
                    <a:pt x="4105909" y="1249680"/>
                  </a:cubicBezTo>
                  <a:cubicBezTo>
                    <a:pt x="4107179" y="1243330"/>
                    <a:pt x="4107179" y="1236980"/>
                    <a:pt x="4108449" y="1231900"/>
                  </a:cubicBezTo>
                  <a:cubicBezTo>
                    <a:pt x="4109719" y="1225550"/>
                    <a:pt x="4110989" y="1217930"/>
                    <a:pt x="4112259" y="1211580"/>
                  </a:cubicBezTo>
                  <a:cubicBezTo>
                    <a:pt x="4112259" y="1209040"/>
                    <a:pt x="4110989" y="1205230"/>
                    <a:pt x="4112259" y="1201420"/>
                  </a:cubicBezTo>
                  <a:cubicBezTo>
                    <a:pt x="4116069" y="1191260"/>
                    <a:pt x="4117339" y="1176020"/>
                    <a:pt x="4113529" y="1168400"/>
                  </a:cubicBezTo>
                  <a:cubicBezTo>
                    <a:pt x="4116069" y="1165860"/>
                    <a:pt x="4117339" y="1162050"/>
                    <a:pt x="4117339" y="1159510"/>
                  </a:cubicBezTo>
                  <a:cubicBezTo>
                    <a:pt x="4117339" y="1149350"/>
                    <a:pt x="4117339" y="1137920"/>
                    <a:pt x="4116069" y="1127760"/>
                  </a:cubicBezTo>
                  <a:cubicBezTo>
                    <a:pt x="4114799" y="1117600"/>
                    <a:pt x="4113529" y="1108710"/>
                    <a:pt x="4112259" y="1098550"/>
                  </a:cubicBezTo>
                  <a:cubicBezTo>
                    <a:pt x="4110989" y="1096010"/>
                    <a:pt x="4110989" y="1093470"/>
                    <a:pt x="4112259" y="1089660"/>
                  </a:cubicBezTo>
                  <a:cubicBezTo>
                    <a:pt x="4116069" y="1079500"/>
                    <a:pt x="4118609" y="1069340"/>
                    <a:pt x="4110989" y="1059180"/>
                  </a:cubicBezTo>
                  <a:cubicBezTo>
                    <a:pt x="4108449" y="1056640"/>
                    <a:pt x="4109719" y="1050290"/>
                    <a:pt x="4110989" y="1046480"/>
                  </a:cubicBezTo>
                  <a:cubicBezTo>
                    <a:pt x="4114799" y="1032510"/>
                    <a:pt x="4107179" y="1021080"/>
                    <a:pt x="4093209" y="1018540"/>
                  </a:cubicBezTo>
                  <a:lnTo>
                    <a:pt x="4088129" y="1018540"/>
                  </a:lnTo>
                  <a:cubicBezTo>
                    <a:pt x="4089399" y="1014730"/>
                    <a:pt x="4090669" y="1013460"/>
                    <a:pt x="4091939" y="1010920"/>
                  </a:cubicBezTo>
                  <a:cubicBezTo>
                    <a:pt x="4088129" y="1009650"/>
                    <a:pt x="4084319" y="1009650"/>
                    <a:pt x="4081779" y="1007110"/>
                  </a:cubicBezTo>
                  <a:cubicBezTo>
                    <a:pt x="4079239" y="1005840"/>
                    <a:pt x="4077969" y="1002030"/>
                    <a:pt x="4075429" y="1000760"/>
                  </a:cubicBezTo>
                  <a:cubicBezTo>
                    <a:pt x="4065269" y="995680"/>
                    <a:pt x="4053839" y="990600"/>
                    <a:pt x="4042409" y="985520"/>
                  </a:cubicBezTo>
                  <a:cubicBezTo>
                    <a:pt x="4038599" y="984250"/>
                    <a:pt x="4033519" y="984250"/>
                    <a:pt x="4029709" y="984250"/>
                  </a:cubicBezTo>
                  <a:cubicBezTo>
                    <a:pt x="4027169" y="985520"/>
                    <a:pt x="4025899" y="980440"/>
                    <a:pt x="4023359" y="980440"/>
                  </a:cubicBezTo>
                  <a:cubicBezTo>
                    <a:pt x="4005579" y="976630"/>
                    <a:pt x="3987799" y="974090"/>
                    <a:pt x="3970019" y="969010"/>
                  </a:cubicBezTo>
                  <a:cubicBezTo>
                    <a:pt x="3956049" y="963930"/>
                    <a:pt x="3939539" y="974090"/>
                    <a:pt x="3925569" y="963930"/>
                  </a:cubicBezTo>
                  <a:cubicBezTo>
                    <a:pt x="3924299" y="962660"/>
                    <a:pt x="3921759" y="965200"/>
                    <a:pt x="3920489" y="965200"/>
                  </a:cubicBezTo>
                  <a:cubicBezTo>
                    <a:pt x="3909059" y="962660"/>
                    <a:pt x="3898899" y="969010"/>
                    <a:pt x="3887469" y="965200"/>
                  </a:cubicBezTo>
                  <a:cubicBezTo>
                    <a:pt x="3876039" y="961390"/>
                    <a:pt x="3863339" y="960120"/>
                    <a:pt x="3858259" y="948690"/>
                  </a:cubicBezTo>
                  <a:cubicBezTo>
                    <a:pt x="3853179" y="937260"/>
                    <a:pt x="3849369" y="925830"/>
                    <a:pt x="3849369" y="914400"/>
                  </a:cubicBezTo>
                  <a:cubicBezTo>
                    <a:pt x="3850639" y="900430"/>
                    <a:pt x="3856989" y="885190"/>
                    <a:pt x="3832859" y="887730"/>
                  </a:cubicBezTo>
                  <a:cubicBezTo>
                    <a:pt x="3834129" y="885190"/>
                    <a:pt x="3834129" y="882650"/>
                    <a:pt x="3835399" y="881380"/>
                  </a:cubicBezTo>
                  <a:cubicBezTo>
                    <a:pt x="3761739" y="873760"/>
                    <a:pt x="3688079" y="867410"/>
                    <a:pt x="3615689" y="859790"/>
                  </a:cubicBezTo>
                  <a:cubicBezTo>
                    <a:pt x="3613149" y="850900"/>
                    <a:pt x="3610609" y="840740"/>
                    <a:pt x="3608069" y="826770"/>
                  </a:cubicBezTo>
                  <a:cubicBezTo>
                    <a:pt x="3622039" y="842010"/>
                    <a:pt x="3634739" y="850900"/>
                    <a:pt x="3652519" y="849630"/>
                  </a:cubicBezTo>
                  <a:cubicBezTo>
                    <a:pt x="3653789" y="839470"/>
                    <a:pt x="3652519" y="831850"/>
                    <a:pt x="3642359" y="825500"/>
                  </a:cubicBezTo>
                  <a:cubicBezTo>
                    <a:pt x="3641089" y="824230"/>
                    <a:pt x="3639819" y="819150"/>
                    <a:pt x="3641089" y="816610"/>
                  </a:cubicBezTo>
                  <a:cubicBezTo>
                    <a:pt x="3646169" y="803910"/>
                    <a:pt x="3651249" y="792480"/>
                    <a:pt x="3655059" y="781050"/>
                  </a:cubicBezTo>
                  <a:cubicBezTo>
                    <a:pt x="3660139" y="784860"/>
                    <a:pt x="3663949" y="787400"/>
                    <a:pt x="3669029" y="789940"/>
                  </a:cubicBezTo>
                  <a:lnTo>
                    <a:pt x="3671569" y="787400"/>
                  </a:lnTo>
                  <a:lnTo>
                    <a:pt x="3656329" y="764540"/>
                  </a:lnTo>
                  <a:cubicBezTo>
                    <a:pt x="3666489" y="767080"/>
                    <a:pt x="3675379" y="768350"/>
                    <a:pt x="3686809" y="770890"/>
                  </a:cubicBezTo>
                  <a:cubicBezTo>
                    <a:pt x="3682999" y="763270"/>
                    <a:pt x="3679189" y="758190"/>
                    <a:pt x="3679189" y="758190"/>
                  </a:cubicBezTo>
                  <a:cubicBezTo>
                    <a:pt x="3685539" y="753110"/>
                    <a:pt x="3691889" y="748030"/>
                    <a:pt x="3700779" y="741680"/>
                  </a:cubicBezTo>
                  <a:cubicBezTo>
                    <a:pt x="3700779" y="740410"/>
                    <a:pt x="3702049" y="732790"/>
                    <a:pt x="3705859" y="731520"/>
                  </a:cubicBezTo>
                  <a:cubicBezTo>
                    <a:pt x="3713479" y="727710"/>
                    <a:pt x="3716019" y="734060"/>
                    <a:pt x="3718559" y="740410"/>
                  </a:cubicBezTo>
                  <a:cubicBezTo>
                    <a:pt x="3719829" y="744220"/>
                    <a:pt x="3727449" y="745490"/>
                    <a:pt x="3732529" y="746760"/>
                  </a:cubicBezTo>
                  <a:cubicBezTo>
                    <a:pt x="3737609" y="748030"/>
                    <a:pt x="3743959" y="748030"/>
                    <a:pt x="3750309" y="746760"/>
                  </a:cubicBezTo>
                  <a:cubicBezTo>
                    <a:pt x="3760469" y="746760"/>
                    <a:pt x="3770629" y="745490"/>
                    <a:pt x="3784599" y="744220"/>
                  </a:cubicBezTo>
                  <a:cubicBezTo>
                    <a:pt x="3774440" y="741680"/>
                    <a:pt x="3766819" y="739140"/>
                    <a:pt x="3760469" y="737870"/>
                  </a:cubicBezTo>
                  <a:cubicBezTo>
                    <a:pt x="3760469" y="736600"/>
                    <a:pt x="3760469" y="735330"/>
                    <a:pt x="3759199" y="734060"/>
                  </a:cubicBezTo>
                  <a:cubicBezTo>
                    <a:pt x="3769359" y="731520"/>
                    <a:pt x="3779519" y="728980"/>
                    <a:pt x="3788409" y="726440"/>
                  </a:cubicBezTo>
                  <a:cubicBezTo>
                    <a:pt x="3798569" y="728980"/>
                    <a:pt x="3807459" y="732790"/>
                    <a:pt x="3815079" y="735330"/>
                  </a:cubicBezTo>
                  <a:cubicBezTo>
                    <a:pt x="3817619" y="758190"/>
                    <a:pt x="3832859" y="739140"/>
                    <a:pt x="3841749" y="741680"/>
                  </a:cubicBezTo>
                  <a:cubicBezTo>
                    <a:pt x="3839209" y="736600"/>
                    <a:pt x="3835399" y="731520"/>
                    <a:pt x="3831590" y="725170"/>
                  </a:cubicBezTo>
                  <a:cubicBezTo>
                    <a:pt x="3848099" y="727710"/>
                    <a:pt x="3864610" y="727710"/>
                    <a:pt x="3876040" y="740410"/>
                  </a:cubicBezTo>
                  <a:cubicBezTo>
                    <a:pt x="3877310" y="741680"/>
                    <a:pt x="3882390" y="740410"/>
                    <a:pt x="3884930" y="739140"/>
                  </a:cubicBezTo>
                  <a:cubicBezTo>
                    <a:pt x="3888740" y="740410"/>
                    <a:pt x="3895090" y="742950"/>
                    <a:pt x="3897630" y="741680"/>
                  </a:cubicBezTo>
                  <a:cubicBezTo>
                    <a:pt x="3901440" y="737870"/>
                    <a:pt x="3901440" y="731520"/>
                    <a:pt x="3905250" y="723900"/>
                  </a:cubicBezTo>
                  <a:cubicBezTo>
                    <a:pt x="3914140" y="739140"/>
                    <a:pt x="3923030" y="730250"/>
                    <a:pt x="3931920" y="723900"/>
                  </a:cubicBezTo>
                  <a:cubicBezTo>
                    <a:pt x="3930650" y="727710"/>
                    <a:pt x="3930650" y="730250"/>
                    <a:pt x="3930650" y="730250"/>
                  </a:cubicBezTo>
                  <a:cubicBezTo>
                    <a:pt x="3938270" y="734060"/>
                    <a:pt x="3944620" y="736600"/>
                    <a:pt x="3953510" y="740410"/>
                  </a:cubicBezTo>
                  <a:cubicBezTo>
                    <a:pt x="3959860" y="737870"/>
                    <a:pt x="3967480" y="728980"/>
                    <a:pt x="3978910" y="737870"/>
                  </a:cubicBezTo>
                  <a:cubicBezTo>
                    <a:pt x="3980180" y="739140"/>
                    <a:pt x="3985260" y="736600"/>
                    <a:pt x="3989069" y="736600"/>
                  </a:cubicBezTo>
                  <a:cubicBezTo>
                    <a:pt x="3992879" y="735330"/>
                    <a:pt x="3995419" y="735330"/>
                    <a:pt x="3996690" y="734060"/>
                  </a:cubicBezTo>
                  <a:cubicBezTo>
                    <a:pt x="3999230" y="725170"/>
                    <a:pt x="4000499" y="717550"/>
                    <a:pt x="4004310" y="709930"/>
                  </a:cubicBezTo>
                  <a:cubicBezTo>
                    <a:pt x="4008120" y="702310"/>
                    <a:pt x="4006850" y="694690"/>
                    <a:pt x="3999230" y="692150"/>
                  </a:cubicBezTo>
                  <a:cubicBezTo>
                    <a:pt x="3996690" y="690880"/>
                    <a:pt x="3994150" y="690880"/>
                    <a:pt x="3992880" y="689610"/>
                  </a:cubicBezTo>
                  <a:cubicBezTo>
                    <a:pt x="4004310" y="678180"/>
                    <a:pt x="4014470" y="670560"/>
                    <a:pt x="4030980" y="675640"/>
                  </a:cubicBezTo>
                  <a:cubicBezTo>
                    <a:pt x="4034790" y="676910"/>
                    <a:pt x="4039870" y="671830"/>
                    <a:pt x="4046220" y="668020"/>
                  </a:cubicBezTo>
                  <a:cubicBezTo>
                    <a:pt x="4042410" y="664210"/>
                    <a:pt x="4039870" y="662940"/>
                    <a:pt x="4037330" y="661670"/>
                  </a:cubicBezTo>
                  <a:cubicBezTo>
                    <a:pt x="4047490" y="640080"/>
                    <a:pt x="4064000" y="654050"/>
                    <a:pt x="4079240" y="654050"/>
                  </a:cubicBezTo>
                  <a:cubicBezTo>
                    <a:pt x="4074160" y="650240"/>
                    <a:pt x="4071619" y="646430"/>
                    <a:pt x="4069080" y="645160"/>
                  </a:cubicBezTo>
                  <a:cubicBezTo>
                    <a:pt x="4076700" y="641350"/>
                    <a:pt x="4084320" y="638810"/>
                    <a:pt x="4090670" y="635000"/>
                  </a:cubicBezTo>
                  <a:cubicBezTo>
                    <a:pt x="4091940" y="629920"/>
                    <a:pt x="4090670" y="624840"/>
                    <a:pt x="4091940" y="622300"/>
                  </a:cubicBezTo>
                  <a:cubicBezTo>
                    <a:pt x="4098290" y="612140"/>
                    <a:pt x="4094480" y="604520"/>
                    <a:pt x="4084320" y="599440"/>
                  </a:cubicBezTo>
                  <a:cubicBezTo>
                    <a:pt x="4080510" y="596900"/>
                    <a:pt x="4076700" y="591820"/>
                    <a:pt x="4074160" y="588010"/>
                  </a:cubicBezTo>
                  <a:cubicBezTo>
                    <a:pt x="4077970" y="588010"/>
                    <a:pt x="4083050" y="586740"/>
                    <a:pt x="4088130" y="586740"/>
                  </a:cubicBezTo>
                  <a:lnTo>
                    <a:pt x="4088130" y="571500"/>
                  </a:lnTo>
                  <a:cubicBezTo>
                    <a:pt x="4090670" y="571500"/>
                    <a:pt x="4093210" y="571500"/>
                    <a:pt x="4095750" y="572770"/>
                  </a:cubicBezTo>
                  <a:cubicBezTo>
                    <a:pt x="4097020" y="557530"/>
                    <a:pt x="4098290" y="542290"/>
                    <a:pt x="4100830" y="525780"/>
                  </a:cubicBezTo>
                  <a:cubicBezTo>
                    <a:pt x="4086860" y="518160"/>
                    <a:pt x="4094480" y="509270"/>
                    <a:pt x="4102100" y="497840"/>
                  </a:cubicBezTo>
                  <a:cubicBezTo>
                    <a:pt x="4102100" y="497840"/>
                    <a:pt x="4099560" y="496570"/>
                    <a:pt x="4097020" y="496570"/>
                  </a:cubicBezTo>
                  <a:cubicBezTo>
                    <a:pt x="4098290" y="491490"/>
                    <a:pt x="4100830" y="486410"/>
                    <a:pt x="4102100" y="481330"/>
                  </a:cubicBezTo>
                  <a:cubicBezTo>
                    <a:pt x="4104640" y="471170"/>
                    <a:pt x="4100830" y="469900"/>
                    <a:pt x="4089400" y="474980"/>
                  </a:cubicBezTo>
                  <a:cubicBezTo>
                    <a:pt x="4088130" y="472440"/>
                    <a:pt x="4086860" y="468630"/>
                    <a:pt x="4084320" y="466090"/>
                  </a:cubicBezTo>
                  <a:cubicBezTo>
                    <a:pt x="4083050" y="467360"/>
                    <a:pt x="4083050" y="468630"/>
                    <a:pt x="4081780" y="469900"/>
                  </a:cubicBezTo>
                  <a:cubicBezTo>
                    <a:pt x="4076700" y="468630"/>
                    <a:pt x="4072890" y="466090"/>
                    <a:pt x="4067810" y="464820"/>
                  </a:cubicBezTo>
                  <a:cubicBezTo>
                    <a:pt x="4042410" y="454660"/>
                    <a:pt x="4015740" y="457200"/>
                    <a:pt x="3990340" y="455930"/>
                  </a:cubicBezTo>
                  <a:cubicBezTo>
                    <a:pt x="3986530" y="455930"/>
                    <a:pt x="3981450" y="459740"/>
                    <a:pt x="3977640" y="459740"/>
                  </a:cubicBezTo>
                  <a:cubicBezTo>
                    <a:pt x="3962400" y="458470"/>
                    <a:pt x="3948430" y="453390"/>
                    <a:pt x="3934460" y="452120"/>
                  </a:cubicBezTo>
                  <a:cubicBezTo>
                    <a:pt x="3915410" y="450850"/>
                    <a:pt x="3896360" y="450850"/>
                    <a:pt x="3877310" y="450850"/>
                  </a:cubicBezTo>
                  <a:cubicBezTo>
                    <a:pt x="3863340" y="450850"/>
                    <a:pt x="3860800" y="443230"/>
                    <a:pt x="3862070" y="433070"/>
                  </a:cubicBezTo>
                  <a:cubicBezTo>
                    <a:pt x="3867150" y="429260"/>
                    <a:pt x="3872230" y="421640"/>
                    <a:pt x="3872230" y="420370"/>
                  </a:cubicBezTo>
                  <a:cubicBezTo>
                    <a:pt x="3855720" y="407670"/>
                    <a:pt x="3870960" y="398780"/>
                    <a:pt x="3874770" y="388620"/>
                  </a:cubicBezTo>
                  <a:cubicBezTo>
                    <a:pt x="3873500" y="363220"/>
                    <a:pt x="3872230" y="337820"/>
                    <a:pt x="3870960" y="311150"/>
                  </a:cubicBezTo>
                  <a:cubicBezTo>
                    <a:pt x="3873500" y="309880"/>
                    <a:pt x="3878580" y="308610"/>
                    <a:pt x="3882390" y="307340"/>
                  </a:cubicBezTo>
                  <a:cubicBezTo>
                    <a:pt x="3881120" y="303530"/>
                    <a:pt x="3878580" y="299720"/>
                    <a:pt x="3878580" y="295910"/>
                  </a:cubicBezTo>
                  <a:cubicBezTo>
                    <a:pt x="3882390" y="280670"/>
                    <a:pt x="3883660" y="265430"/>
                    <a:pt x="3867150" y="254000"/>
                  </a:cubicBezTo>
                  <a:cubicBezTo>
                    <a:pt x="3874770" y="248920"/>
                    <a:pt x="3881120" y="245110"/>
                    <a:pt x="3888740" y="240030"/>
                  </a:cubicBezTo>
                  <a:cubicBezTo>
                    <a:pt x="3887470" y="238760"/>
                    <a:pt x="3886200" y="236220"/>
                    <a:pt x="3886200" y="234950"/>
                  </a:cubicBezTo>
                  <a:cubicBezTo>
                    <a:pt x="3886200" y="233680"/>
                    <a:pt x="3884930" y="233680"/>
                    <a:pt x="3883660" y="233680"/>
                  </a:cubicBezTo>
                  <a:cubicBezTo>
                    <a:pt x="3870960" y="233680"/>
                    <a:pt x="3865880" y="231140"/>
                    <a:pt x="3864610" y="218440"/>
                  </a:cubicBezTo>
                  <a:cubicBezTo>
                    <a:pt x="3864610" y="215900"/>
                    <a:pt x="3864610" y="212090"/>
                    <a:pt x="3867150" y="209550"/>
                  </a:cubicBezTo>
                  <a:cubicBezTo>
                    <a:pt x="3872230" y="205740"/>
                    <a:pt x="3877310" y="201930"/>
                    <a:pt x="3883660" y="199390"/>
                  </a:cubicBezTo>
                  <a:cubicBezTo>
                    <a:pt x="3886200" y="198120"/>
                    <a:pt x="3891280" y="199390"/>
                    <a:pt x="3893820" y="200660"/>
                  </a:cubicBezTo>
                  <a:cubicBezTo>
                    <a:pt x="3907790" y="208280"/>
                    <a:pt x="3909060" y="208280"/>
                    <a:pt x="3911600" y="191770"/>
                  </a:cubicBezTo>
                  <a:cubicBezTo>
                    <a:pt x="3914140" y="193040"/>
                    <a:pt x="3916680" y="194310"/>
                    <a:pt x="3920490" y="195580"/>
                  </a:cubicBezTo>
                  <a:cubicBezTo>
                    <a:pt x="3919220" y="190500"/>
                    <a:pt x="3919220" y="186690"/>
                    <a:pt x="3916680" y="182880"/>
                  </a:cubicBezTo>
                  <a:cubicBezTo>
                    <a:pt x="3916680" y="181610"/>
                    <a:pt x="3914140" y="180340"/>
                    <a:pt x="3911600" y="179070"/>
                  </a:cubicBezTo>
                  <a:cubicBezTo>
                    <a:pt x="3914140" y="177800"/>
                    <a:pt x="3916680" y="175260"/>
                    <a:pt x="3919220" y="176530"/>
                  </a:cubicBezTo>
                  <a:cubicBezTo>
                    <a:pt x="3931920" y="180340"/>
                    <a:pt x="3939540" y="171450"/>
                    <a:pt x="3948430" y="166370"/>
                  </a:cubicBezTo>
                  <a:cubicBezTo>
                    <a:pt x="3940810" y="156210"/>
                    <a:pt x="3933190" y="147320"/>
                    <a:pt x="3926840" y="137160"/>
                  </a:cubicBezTo>
                  <a:cubicBezTo>
                    <a:pt x="3937000" y="132080"/>
                    <a:pt x="3944620" y="129540"/>
                    <a:pt x="3952240" y="125730"/>
                  </a:cubicBezTo>
                  <a:cubicBezTo>
                    <a:pt x="3935730" y="97790"/>
                    <a:pt x="3935730" y="97790"/>
                    <a:pt x="3947160" y="86360"/>
                  </a:cubicBezTo>
                  <a:cubicBezTo>
                    <a:pt x="3947160" y="85090"/>
                    <a:pt x="3945890" y="83820"/>
                    <a:pt x="3945890" y="82550"/>
                  </a:cubicBezTo>
                  <a:cubicBezTo>
                    <a:pt x="3942080" y="83820"/>
                    <a:pt x="3937000" y="85090"/>
                    <a:pt x="3933190" y="87630"/>
                  </a:cubicBezTo>
                  <a:lnTo>
                    <a:pt x="3931920" y="86360"/>
                  </a:lnTo>
                  <a:cubicBezTo>
                    <a:pt x="3937000" y="81280"/>
                    <a:pt x="3942080" y="77470"/>
                    <a:pt x="3947160" y="72390"/>
                  </a:cubicBezTo>
                  <a:cubicBezTo>
                    <a:pt x="3947160" y="68580"/>
                    <a:pt x="3949700" y="59690"/>
                    <a:pt x="3947160" y="57150"/>
                  </a:cubicBezTo>
                  <a:cubicBezTo>
                    <a:pt x="3937000" y="48260"/>
                    <a:pt x="3948430" y="39370"/>
                    <a:pt x="3945890" y="30480"/>
                  </a:cubicBezTo>
                  <a:cubicBezTo>
                    <a:pt x="3944620" y="27940"/>
                    <a:pt x="3945890" y="21590"/>
                    <a:pt x="3944620" y="21590"/>
                  </a:cubicBezTo>
                  <a:cubicBezTo>
                    <a:pt x="3937000" y="17780"/>
                    <a:pt x="3928110" y="11430"/>
                    <a:pt x="3919220" y="11430"/>
                  </a:cubicBezTo>
                  <a:cubicBezTo>
                    <a:pt x="3898900" y="10160"/>
                    <a:pt x="3878580" y="12700"/>
                    <a:pt x="3858260" y="12700"/>
                  </a:cubicBezTo>
                  <a:lnTo>
                    <a:pt x="3793490" y="12700"/>
                  </a:lnTo>
                  <a:cubicBezTo>
                    <a:pt x="3778250" y="12700"/>
                    <a:pt x="3765550" y="8890"/>
                    <a:pt x="3750310" y="5080"/>
                  </a:cubicBezTo>
                  <a:cubicBezTo>
                    <a:pt x="3732530" y="0"/>
                    <a:pt x="3713480" y="3810"/>
                    <a:pt x="3694430" y="5080"/>
                  </a:cubicBezTo>
                  <a:cubicBezTo>
                    <a:pt x="3653790" y="6350"/>
                    <a:pt x="3613150" y="6350"/>
                    <a:pt x="3572510" y="7620"/>
                  </a:cubicBezTo>
                  <a:cubicBezTo>
                    <a:pt x="3553460" y="7620"/>
                    <a:pt x="3533140" y="10160"/>
                    <a:pt x="3514090" y="11430"/>
                  </a:cubicBezTo>
                  <a:cubicBezTo>
                    <a:pt x="3489960" y="12700"/>
                    <a:pt x="3465830" y="11430"/>
                    <a:pt x="3441700" y="12700"/>
                  </a:cubicBezTo>
                  <a:cubicBezTo>
                    <a:pt x="3416300" y="13970"/>
                    <a:pt x="3390900" y="16510"/>
                    <a:pt x="3365500" y="17780"/>
                  </a:cubicBezTo>
                  <a:cubicBezTo>
                    <a:pt x="3335020" y="19050"/>
                    <a:pt x="3304540" y="19050"/>
                    <a:pt x="3274060" y="20320"/>
                  </a:cubicBezTo>
                  <a:lnTo>
                    <a:pt x="3178810" y="24130"/>
                  </a:lnTo>
                  <a:cubicBezTo>
                    <a:pt x="3149600" y="25400"/>
                    <a:pt x="3121660" y="25400"/>
                    <a:pt x="3092450" y="25400"/>
                  </a:cubicBezTo>
                  <a:cubicBezTo>
                    <a:pt x="3070860" y="25400"/>
                    <a:pt x="3048000" y="26670"/>
                    <a:pt x="3026410" y="27940"/>
                  </a:cubicBezTo>
                  <a:lnTo>
                    <a:pt x="2961640" y="31750"/>
                  </a:lnTo>
                  <a:cubicBezTo>
                    <a:pt x="2946400" y="33020"/>
                    <a:pt x="2931160" y="33020"/>
                    <a:pt x="2914650" y="34290"/>
                  </a:cubicBezTo>
                  <a:cubicBezTo>
                    <a:pt x="2889250" y="35560"/>
                    <a:pt x="2863850" y="35560"/>
                    <a:pt x="2838450" y="36830"/>
                  </a:cubicBezTo>
                  <a:cubicBezTo>
                    <a:pt x="2809240" y="38100"/>
                    <a:pt x="2781300" y="40640"/>
                    <a:pt x="2753360" y="41910"/>
                  </a:cubicBezTo>
                  <a:cubicBezTo>
                    <a:pt x="2724150" y="44450"/>
                    <a:pt x="2696210" y="46990"/>
                    <a:pt x="2667000" y="49530"/>
                  </a:cubicBezTo>
                  <a:cubicBezTo>
                    <a:pt x="2655570" y="50800"/>
                    <a:pt x="2644140" y="50800"/>
                    <a:pt x="2631440" y="52070"/>
                  </a:cubicBezTo>
                  <a:lnTo>
                    <a:pt x="2594610" y="52070"/>
                  </a:lnTo>
                  <a:cubicBezTo>
                    <a:pt x="2552700" y="54610"/>
                    <a:pt x="2512060" y="58420"/>
                    <a:pt x="2470150" y="60960"/>
                  </a:cubicBezTo>
                  <a:cubicBezTo>
                    <a:pt x="2444750" y="62230"/>
                    <a:pt x="2418080" y="63500"/>
                    <a:pt x="2392680" y="66040"/>
                  </a:cubicBezTo>
                  <a:cubicBezTo>
                    <a:pt x="2377440" y="67310"/>
                    <a:pt x="2360930" y="69850"/>
                    <a:pt x="2345690" y="71120"/>
                  </a:cubicBezTo>
                  <a:lnTo>
                    <a:pt x="2242819" y="78740"/>
                  </a:lnTo>
                  <a:cubicBezTo>
                    <a:pt x="2221230" y="80010"/>
                    <a:pt x="2200909" y="85090"/>
                    <a:pt x="2180590" y="86360"/>
                  </a:cubicBezTo>
                  <a:cubicBezTo>
                    <a:pt x="2148840" y="88900"/>
                    <a:pt x="2115819" y="90170"/>
                    <a:pt x="2084069" y="92710"/>
                  </a:cubicBezTo>
                  <a:cubicBezTo>
                    <a:pt x="2076449" y="92710"/>
                    <a:pt x="2067559" y="93980"/>
                    <a:pt x="2059940" y="93980"/>
                  </a:cubicBezTo>
                  <a:cubicBezTo>
                    <a:pt x="2032000" y="96520"/>
                    <a:pt x="2005330" y="99060"/>
                    <a:pt x="1977390" y="101600"/>
                  </a:cubicBezTo>
                  <a:cubicBezTo>
                    <a:pt x="1962150" y="102870"/>
                    <a:pt x="1945640" y="105410"/>
                    <a:pt x="1930400" y="106680"/>
                  </a:cubicBezTo>
                  <a:cubicBezTo>
                    <a:pt x="1911350" y="107950"/>
                    <a:pt x="1892300" y="109220"/>
                    <a:pt x="1874520" y="110490"/>
                  </a:cubicBezTo>
                  <a:cubicBezTo>
                    <a:pt x="1838960" y="114300"/>
                    <a:pt x="1802130" y="118110"/>
                    <a:pt x="1766570" y="121920"/>
                  </a:cubicBezTo>
                  <a:cubicBezTo>
                    <a:pt x="1760220" y="123190"/>
                    <a:pt x="1755140" y="127000"/>
                    <a:pt x="1748790" y="127000"/>
                  </a:cubicBezTo>
                  <a:cubicBezTo>
                    <a:pt x="1719580" y="129540"/>
                    <a:pt x="1690370" y="129540"/>
                    <a:pt x="1662430" y="133350"/>
                  </a:cubicBezTo>
                  <a:cubicBezTo>
                    <a:pt x="1647190" y="135890"/>
                    <a:pt x="1630680" y="129540"/>
                    <a:pt x="1616710" y="142240"/>
                  </a:cubicBezTo>
                  <a:cubicBezTo>
                    <a:pt x="1611630" y="146050"/>
                    <a:pt x="1597660" y="139700"/>
                    <a:pt x="1588770" y="140970"/>
                  </a:cubicBezTo>
                  <a:cubicBezTo>
                    <a:pt x="1553210" y="144780"/>
                    <a:pt x="1517650" y="149860"/>
                    <a:pt x="1483360" y="153670"/>
                  </a:cubicBezTo>
                  <a:cubicBezTo>
                    <a:pt x="1455420" y="157480"/>
                    <a:pt x="1428750" y="160020"/>
                    <a:pt x="1400810" y="163830"/>
                  </a:cubicBezTo>
                  <a:cubicBezTo>
                    <a:pt x="1390650" y="165100"/>
                    <a:pt x="1380490" y="168910"/>
                    <a:pt x="1371600" y="170180"/>
                  </a:cubicBezTo>
                  <a:cubicBezTo>
                    <a:pt x="1346200" y="172720"/>
                    <a:pt x="1320800" y="175260"/>
                    <a:pt x="1296670" y="177800"/>
                  </a:cubicBezTo>
                  <a:cubicBezTo>
                    <a:pt x="1296670" y="182880"/>
                    <a:pt x="1296670" y="185420"/>
                    <a:pt x="1295400" y="187960"/>
                  </a:cubicBezTo>
                  <a:cubicBezTo>
                    <a:pt x="1292860" y="185420"/>
                    <a:pt x="1290320" y="181610"/>
                    <a:pt x="1287780" y="176530"/>
                  </a:cubicBezTo>
                  <a:cubicBezTo>
                    <a:pt x="1282700" y="190500"/>
                    <a:pt x="1272540" y="181610"/>
                    <a:pt x="1264920" y="182880"/>
                  </a:cubicBezTo>
                  <a:cubicBezTo>
                    <a:pt x="1250950" y="185420"/>
                    <a:pt x="1235710" y="189230"/>
                    <a:pt x="1221740" y="190500"/>
                  </a:cubicBezTo>
                  <a:cubicBezTo>
                    <a:pt x="1196340" y="194310"/>
                    <a:pt x="1170940" y="196850"/>
                    <a:pt x="1145540" y="199390"/>
                  </a:cubicBezTo>
                  <a:cubicBezTo>
                    <a:pt x="1123950" y="201930"/>
                    <a:pt x="1102360" y="207010"/>
                    <a:pt x="1080770" y="210820"/>
                  </a:cubicBezTo>
                  <a:cubicBezTo>
                    <a:pt x="1043940" y="217170"/>
                    <a:pt x="1005840" y="220980"/>
                    <a:pt x="969010" y="227330"/>
                  </a:cubicBezTo>
                  <a:cubicBezTo>
                    <a:pt x="943610" y="231140"/>
                    <a:pt x="918210" y="237490"/>
                    <a:pt x="891540" y="241300"/>
                  </a:cubicBezTo>
                  <a:cubicBezTo>
                    <a:pt x="864870" y="246380"/>
                    <a:pt x="836930" y="250190"/>
                    <a:pt x="810260" y="255270"/>
                  </a:cubicBezTo>
                  <a:cubicBezTo>
                    <a:pt x="791210" y="259080"/>
                    <a:pt x="772160" y="264160"/>
                    <a:pt x="753110" y="267970"/>
                  </a:cubicBezTo>
                  <a:cubicBezTo>
                    <a:pt x="715010" y="274320"/>
                    <a:pt x="675640" y="280670"/>
                    <a:pt x="637540" y="287020"/>
                  </a:cubicBezTo>
                  <a:cubicBezTo>
                    <a:pt x="623570" y="289560"/>
                    <a:pt x="610870" y="294640"/>
                    <a:pt x="596900" y="297180"/>
                  </a:cubicBezTo>
                  <a:cubicBezTo>
                    <a:pt x="572770" y="302260"/>
                    <a:pt x="548640" y="304800"/>
                    <a:pt x="524510" y="309880"/>
                  </a:cubicBezTo>
                  <a:cubicBezTo>
                    <a:pt x="506730" y="313690"/>
                    <a:pt x="490220" y="320040"/>
                    <a:pt x="473710" y="322580"/>
                  </a:cubicBezTo>
                  <a:cubicBezTo>
                    <a:pt x="438150" y="330200"/>
                    <a:pt x="402590" y="335280"/>
                    <a:pt x="367030" y="341630"/>
                  </a:cubicBezTo>
                  <a:cubicBezTo>
                    <a:pt x="351790" y="344170"/>
                    <a:pt x="336550" y="349250"/>
                    <a:pt x="321310" y="353060"/>
                  </a:cubicBezTo>
                  <a:cubicBezTo>
                    <a:pt x="297180" y="359410"/>
                    <a:pt x="271780" y="364490"/>
                    <a:pt x="247650" y="370840"/>
                  </a:cubicBezTo>
                  <a:cubicBezTo>
                    <a:pt x="241300" y="372110"/>
                    <a:pt x="234950" y="375920"/>
                    <a:pt x="227330" y="377190"/>
                  </a:cubicBezTo>
                  <a:cubicBezTo>
                    <a:pt x="219710" y="378460"/>
                    <a:pt x="212090" y="378460"/>
                    <a:pt x="204470" y="379730"/>
                  </a:cubicBezTo>
                  <a:cubicBezTo>
                    <a:pt x="189230" y="383540"/>
                    <a:pt x="173990" y="387350"/>
                    <a:pt x="160020" y="391160"/>
                  </a:cubicBezTo>
                  <a:cubicBezTo>
                    <a:pt x="129540" y="398780"/>
                    <a:pt x="114300" y="401320"/>
                    <a:pt x="100330" y="408940"/>
                  </a:cubicBezTo>
                  <a:cubicBezTo>
                    <a:pt x="87630" y="415290"/>
                    <a:pt x="69850" y="414020"/>
                    <a:pt x="64770" y="434340"/>
                  </a:cubicBezTo>
                  <a:cubicBezTo>
                    <a:pt x="62230" y="440690"/>
                    <a:pt x="55880" y="444500"/>
                    <a:pt x="67310" y="447040"/>
                  </a:cubicBezTo>
                  <a:cubicBezTo>
                    <a:pt x="68580" y="447040"/>
                    <a:pt x="71120" y="450850"/>
                    <a:pt x="69850" y="452120"/>
                  </a:cubicBezTo>
                  <a:cubicBezTo>
                    <a:pt x="67310" y="459740"/>
                    <a:pt x="64770" y="467360"/>
                    <a:pt x="62230" y="477520"/>
                  </a:cubicBezTo>
                  <a:cubicBezTo>
                    <a:pt x="62230" y="477520"/>
                    <a:pt x="64770" y="478790"/>
                    <a:pt x="67310" y="481330"/>
                  </a:cubicBezTo>
                  <a:cubicBezTo>
                    <a:pt x="59690" y="488950"/>
                    <a:pt x="59690" y="516890"/>
                    <a:pt x="64770" y="525780"/>
                  </a:cubicBezTo>
                  <a:cubicBezTo>
                    <a:pt x="67310" y="530860"/>
                    <a:pt x="68580" y="537210"/>
                    <a:pt x="69850" y="543560"/>
                  </a:cubicBezTo>
                  <a:cubicBezTo>
                    <a:pt x="54610" y="547370"/>
                    <a:pt x="72390" y="556260"/>
                    <a:pt x="67310" y="561340"/>
                  </a:cubicBezTo>
                  <a:cubicBezTo>
                    <a:pt x="69850" y="561340"/>
                    <a:pt x="72390" y="561340"/>
                    <a:pt x="76200" y="562610"/>
                  </a:cubicBezTo>
                  <a:cubicBezTo>
                    <a:pt x="73660" y="566420"/>
                    <a:pt x="71120" y="568960"/>
                    <a:pt x="69850" y="570230"/>
                  </a:cubicBezTo>
                  <a:cubicBezTo>
                    <a:pt x="72390" y="572770"/>
                    <a:pt x="76200" y="574040"/>
                    <a:pt x="78740" y="576580"/>
                  </a:cubicBezTo>
                  <a:cubicBezTo>
                    <a:pt x="64770" y="595630"/>
                    <a:pt x="64770" y="604520"/>
                    <a:pt x="81280" y="621030"/>
                  </a:cubicBezTo>
                  <a:cubicBezTo>
                    <a:pt x="82550" y="622300"/>
                    <a:pt x="85090" y="624840"/>
                    <a:pt x="85090" y="626110"/>
                  </a:cubicBezTo>
                  <a:cubicBezTo>
                    <a:pt x="81280" y="640080"/>
                    <a:pt x="82550" y="652780"/>
                    <a:pt x="91440" y="664210"/>
                  </a:cubicBezTo>
                  <a:cubicBezTo>
                    <a:pt x="91440" y="664210"/>
                    <a:pt x="90170" y="668020"/>
                    <a:pt x="87630" y="670560"/>
                  </a:cubicBezTo>
                  <a:cubicBezTo>
                    <a:pt x="91440" y="669290"/>
                    <a:pt x="93980" y="668020"/>
                    <a:pt x="96520" y="668020"/>
                  </a:cubicBezTo>
                  <a:lnTo>
                    <a:pt x="92710" y="690880"/>
                  </a:lnTo>
                  <a:lnTo>
                    <a:pt x="106680" y="690880"/>
                  </a:lnTo>
                  <a:cubicBezTo>
                    <a:pt x="110490" y="695960"/>
                    <a:pt x="114300" y="699770"/>
                    <a:pt x="114300" y="701040"/>
                  </a:cubicBezTo>
                  <a:cubicBezTo>
                    <a:pt x="118110" y="697230"/>
                    <a:pt x="120650" y="695960"/>
                    <a:pt x="121920" y="694690"/>
                  </a:cubicBezTo>
                  <a:cubicBezTo>
                    <a:pt x="128270" y="704850"/>
                    <a:pt x="133350" y="712470"/>
                    <a:pt x="137160" y="720090"/>
                  </a:cubicBezTo>
                  <a:cubicBezTo>
                    <a:pt x="135890" y="728980"/>
                    <a:pt x="133350" y="736600"/>
                    <a:pt x="132080" y="741680"/>
                  </a:cubicBezTo>
                  <a:cubicBezTo>
                    <a:pt x="125730" y="741680"/>
                    <a:pt x="119380" y="740410"/>
                    <a:pt x="115570" y="742950"/>
                  </a:cubicBezTo>
                  <a:cubicBezTo>
                    <a:pt x="111760" y="745490"/>
                    <a:pt x="111760" y="751840"/>
                    <a:pt x="109220" y="755650"/>
                  </a:cubicBezTo>
                  <a:cubicBezTo>
                    <a:pt x="109220" y="756920"/>
                    <a:pt x="118110" y="773430"/>
                    <a:pt x="116840" y="774700"/>
                  </a:cubicBezTo>
                  <a:cubicBezTo>
                    <a:pt x="115570" y="783590"/>
                    <a:pt x="113030" y="792480"/>
                    <a:pt x="111760" y="802640"/>
                  </a:cubicBezTo>
                  <a:cubicBezTo>
                    <a:pt x="116840" y="806450"/>
                    <a:pt x="123190" y="811530"/>
                    <a:pt x="128270" y="815340"/>
                  </a:cubicBezTo>
                  <a:cubicBezTo>
                    <a:pt x="119380" y="820420"/>
                    <a:pt x="113030" y="825500"/>
                    <a:pt x="106680" y="829310"/>
                  </a:cubicBezTo>
                  <a:cubicBezTo>
                    <a:pt x="109220" y="830580"/>
                    <a:pt x="110490" y="831850"/>
                    <a:pt x="113030" y="833120"/>
                  </a:cubicBezTo>
                  <a:cubicBezTo>
                    <a:pt x="114300" y="838200"/>
                    <a:pt x="116840" y="843280"/>
                    <a:pt x="116840" y="848360"/>
                  </a:cubicBezTo>
                  <a:cubicBezTo>
                    <a:pt x="116840" y="853440"/>
                    <a:pt x="113030" y="862330"/>
                    <a:pt x="115570" y="863600"/>
                  </a:cubicBezTo>
                  <a:cubicBezTo>
                    <a:pt x="127000" y="869950"/>
                    <a:pt x="120650" y="889000"/>
                    <a:pt x="135890" y="891540"/>
                  </a:cubicBezTo>
                  <a:cubicBezTo>
                    <a:pt x="137160" y="891540"/>
                    <a:pt x="137160" y="894080"/>
                    <a:pt x="139700" y="896620"/>
                  </a:cubicBezTo>
                  <a:cubicBezTo>
                    <a:pt x="135890" y="896620"/>
                    <a:pt x="133350" y="896620"/>
                    <a:pt x="128270" y="897890"/>
                  </a:cubicBezTo>
                  <a:cubicBezTo>
                    <a:pt x="142240" y="908050"/>
                    <a:pt x="138430" y="916940"/>
                    <a:pt x="133350" y="924560"/>
                  </a:cubicBezTo>
                  <a:cubicBezTo>
                    <a:pt x="128270" y="925830"/>
                    <a:pt x="124460" y="927100"/>
                    <a:pt x="120650" y="928370"/>
                  </a:cubicBezTo>
                  <a:cubicBezTo>
                    <a:pt x="121920" y="930910"/>
                    <a:pt x="121920" y="932180"/>
                    <a:pt x="123190" y="934720"/>
                  </a:cubicBezTo>
                  <a:cubicBezTo>
                    <a:pt x="124460" y="935990"/>
                    <a:pt x="130810" y="952500"/>
                    <a:pt x="130810" y="955040"/>
                  </a:cubicBezTo>
                  <a:cubicBezTo>
                    <a:pt x="128270" y="961390"/>
                    <a:pt x="127000" y="967740"/>
                    <a:pt x="125730" y="974090"/>
                  </a:cubicBezTo>
                  <a:cubicBezTo>
                    <a:pt x="133350" y="974090"/>
                    <a:pt x="139700" y="975360"/>
                    <a:pt x="142240" y="975360"/>
                  </a:cubicBezTo>
                  <a:cubicBezTo>
                    <a:pt x="139700" y="976630"/>
                    <a:pt x="135890" y="979170"/>
                    <a:pt x="133350" y="980440"/>
                  </a:cubicBezTo>
                  <a:cubicBezTo>
                    <a:pt x="134620" y="982980"/>
                    <a:pt x="135890" y="985520"/>
                    <a:pt x="138430" y="986790"/>
                  </a:cubicBezTo>
                  <a:cubicBezTo>
                    <a:pt x="148590" y="985520"/>
                    <a:pt x="158750" y="984250"/>
                    <a:pt x="170180" y="982980"/>
                  </a:cubicBezTo>
                  <a:cubicBezTo>
                    <a:pt x="168910" y="989330"/>
                    <a:pt x="167640" y="994410"/>
                    <a:pt x="165100" y="999490"/>
                  </a:cubicBezTo>
                  <a:cubicBezTo>
                    <a:pt x="171450" y="999490"/>
                    <a:pt x="179070" y="1000760"/>
                    <a:pt x="185420" y="1000760"/>
                  </a:cubicBezTo>
                  <a:lnTo>
                    <a:pt x="185420" y="1007110"/>
                  </a:lnTo>
                  <a:cubicBezTo>
                    <a:pt x="176530" y="1008380"/>
                    <a:pt x="167640" y="1010920"/>
                    <a:pt x="160020" y="1012190"/>
                  </a:cubicBezTo>
                  <a:cubicBezTo>
                    <a:pt x="191770" y="1027430"/>
                    <a:pt x="220980" y="1013460"/>
                    <a:pt x="255270" y="1008380"/>
                  </a:cubicBezTo>
                  <a:cubicBezTo>
                    <a:pt x="261620" y="1014730"/>
                    <a:pt x="267970" y="1009650"/>
                    <a:pt x="273050" y="999490"/>
                  </a:cubicBezTo>
                  <a:cubicBezTo>
                    <a:pt x="279400" y="1008380"/>
                    <a:pt x="284480" y="1005840"/>
                    <a:pt x="297180" y="988060"/>
                  </a:cubicBezTo>
                  <a:cubicBezTo>
                    <a:pt x="298450" y="988060"/>
                    <a:pt x="299720" y="989330"/>
                    <a:pt x="300990" y="989330"/>
                  </a:cubicBezTo>
                  <a:cubicBezTo>
                    <a:pt x="299720" y="994410"/>
                    <a:pt x="297180" y="998220"/>
                    <a:pt x="295910" y="1003300"/>
                  </a:cubicBezTo>
                  <a:cubicBezTo>
                    <a:pt x="303530" y="1000760"/>
                    <a:pt x="309880" y="999490"/>
                    <a:pt x="317500" y="996950"/>
                  </a:cubicBezTo>
                  <a:lnTo>
                    <a:pt x="344170" y="993140"/>
                  </a:lnTo>
                  <a:cubicBezTo>
                    <a:pt x="358140" y="990600"/>
                    <a:pt x="372110" y="989330"/>
                    <a:pt x="384810" y="986790"/>
                  </a:cubicBezTo>
                  <a:cubicBezTo>
                    <a:pt x="389890" y="985520"/>
                    <a:pt x="394970" y="981710"/>
                    <a:pt x="400050" y="980440"/>
                  </a:cubicBezTo>
                  <a:cubicBezTo>
                    <a:pt x="405130" y="979170"/>
                    <a:pt x="412750" y="975360"/>
                    <a:pt x="415290" y="977900"/>
                  </a:cubicBezTo>
                  <a:cubicBezTo>
                    <a:pt x="425450" y="986790"/>
                    <a:pt x="434340" y="996950"/>
                    <a:pt x="444500" y="1005840"/>
                  </a:cubicBezTo>
                  <a:cubicBezTo>
                    <a:pt x="445770" y="1003300"/>
                    <a:pt x="447040" y="999490"/>
                    <a:pt x="447040" y="999490"/>
                  </a:cubicBezTo>
                  <a:cubicBezTo>
                    <a:pt x="455930" y="1002030"/>
                    <a:pt x="462280" y="1003300"/>
                    <a:pt x="471170" y="1005840"/>
                  </a:cubicBezTo>
                  <a:cubicBezTo>
                    <a:pt x="472440" y="1009650"/>
                    <a:pt x="474980" y="1014730"/>
                    <a:pt x="474980" y="1017270"/>
                  </a:cubicBezTo>
                  <a:cubicBezTo>
                    <a:pt x="488950" y="1018540"/>
                    <a:pt x="500380" y="1019810"/>
                    <a:pt x="510540" y="1021080"/>
                  </a:cubicBezTo>
                  <a:cubicBezTo>
                    <a:pt x="510540" y="1022350"/>
                    <a:pt x="511810" y="1023620"/>
                    <a:pt x="511810" y="1024890"/>
                  </a:cubicBezTo>
                  <a:lnTo>
                    <a:pt x="488950" y="1032510"/>
                  </a:lnTo>
                  <a:cubicBezTo>
                    <a:pt x="487680" y="1028700"/>
                    <a:pt x="486410" y="1027430"/>
                    <a:pt x="483870" y="1021080"/>
                  </a:cubicBezTo>
                  <a:cubicBezTo>
                    <a:pt x="485140" y="1035050"/>
                    <a:pt x="486410" y="1043940"/>
                    <a:pt x="486410" y="1055370"/>
                  </a:cubicBezTo>
                  <a:cubicBezTo>
                    <a:pt x="497840" y="1046480"/>
                    <a:pt x="513080" y="1056640"/>
                    <a:pt x="520700" y="1041400"/>
                  </a:cubicBezTo>
                  <a:cubicBezTo>
                    <a:pt x="520700" y="1040130"/>
                    <a:pt x="525780" y="1040130"/>
                    <a:pt x="527050" y="1041400"/>
                  </a:cubicBezTo>
                  <a:cubicBezTo>
                    <a:pt x="537210" y="1042670"/>
                    <a:pt x="547370" y="1043940"/>
                    <a:pt x="557530" y="1046480"/>
                  </a:cubicBezTo>
                  <a:cubicBezTo>
                    <a:pt x="556260" y="1043940"/>
                    <a:pt x="556260" y="1041400"/>
                    <a:pt x="554990" y="1038860"/>
                  </a:cubicBezTo>
                  <a:cubicBezTo>
                    <a:pt x="561340" y="1040130"/>
                    <a:pt x="566420" y="1041400"/>
                    <a:pt x="570230" y="1042670"/>
                  </a:cubicBezTo>
                  <a:cubicBezTo>
                    <a:pt x="570230" y="1043940"/>
                    <a:pt x="571500" y="1045210"/>
                    <a:pt x="571500" y="1046480"/>
                  </a:cubicBezTo>
                  <a:cubicBezTo>
                    <a:pt x="562610" y="1051560"/>
                    <a:pt x="553720" y="1057910"/>
                    <a:pt x="544830" y="1062990"/>
                  </a:cubicBezTo>
                  <a:cubicBezTo>
                    <a:pt x="530860" y="1071880"/>
                    <a:pt x="518160" y="1083310"/>
                    <a:pt x="504190" y="1087120"/>
                  </a:cubicBezTo>
                  <a:cubicBezTo>
                    <a:pt x="480060" y="1092200"/>
                    <a:pt x="455930" y="1101090"/>
                    <a:pt x="430530" y="1102360"/>
                  </a:cubicBezTo>
                  <a:lnTo>
                    <a:pt x="424180" y="1102360"/>
                  </a:lnTo>
                  <a:cubicBezTo>
                    <a:pt x="397510" y="1107440"/>
                    <a:pt x="372110" y="1112520"/>
                    <a:pt x="345440" y="1117600"/>
                  </a:cubicBezTo>
                  <a:cubicBezTo>
                    <a:pt x="341630" y="1118870"/>
                    <a:pt x="339090" y="1120140"/>
                    <a:pt x="335280" y="1120140"/>
                  </a:cubicBezTo>
                  <a:cubicBezTo>
                    <a:pt x="318770" y="1122680"/>
                    <a:pt x="302260" y="1123950"/>
                    <a:pt x="287020" y="1126490"/>
                  </a:cubicBezTo>
                  <a:cubicBezTo>
                    <a:pt x="270510" y="1130300"/>
                    <a:pt x="252730" y="1132840"/>
                    <a:pt x="236220" y="1139190"/>
                  </a:cubicBezTo>
                  <a:cubicBezTo>
                    <a:pt x="223520" y="1143000"/>
                    <a:pt x="207010" y="1141730"/>
                    <a:pt x="201930" y="1154430"/>
                  </a:cubicBezTo>
                  <a:cubicBezTo>
                    <a:pt x="196850" y="1154430"/>
                    <a:pt x="191770" y="1153160"/>
                    <a:pt x="189230" y="1154430"/>
                  </a:cubicBezTo>
                  <a:cubicBezTo>
                    <a:pt x="170180" y="1162050"/>
                    <a:pt x="151130" y="1169670"/>
                    <a:pt x="133350" y="1178560"/>
                  </a:cubicBezTo>
                  <a:cubicBezTo>
                    <a:pt x="127000" y="1183640"/>
                    <a:pt x="121920" y="1186180"/>
                    <a:pt x="119380" y="1191260"/>
                  </a:cubicBezTo>
                  <a:cubicBezTo>
                    <a:pt x="118110" y="1195070"/>
                    <a:pt x="121920" y="1201420"/>
                    <a:pt x="123190" y="1203960"/>
                  </a:cubicBezTo>
                  <a:cubicBezTo>
                    <a:pt x="120650" y="1205230"/>
                    <a:pt x="115570" y="1206500"/>
                    <a:pt x="115570" y="1207770"/>
                  </a:cubicBezTo>
                  <a:cubicBezTo>
                    <a:pt x="115570" y="1215390"/>
                    <a:pt x="115570" y="1223010"/>
                    <a:pt x="118110" y="1229360"/>
                  </a:cubicBezTo>
                  <a:cubicBezTo>
                    <a:pt x="121920" y="1238250"/>
                    <a:pt x="133350" y="1245870"/>
                    <a:pt x="120650" y="1257300"/>
                  </a:cubicBezTo>
                  <a:cubicBezTo>
                    <a:pt x="118110" y="1258570"/>
                    <a:pt x="120650" y="1264920"/>
                    <a:pt x="120650" y="1270000"/>
                  </a:cubicBezTo>
                  <a:cubicBezTo>
                    <a:pt x="124460" y="1268730"/>
                    <a:pt x="127000" y="1268730"/>
                    <a:pt x="130810" y="1268730"/>
                  </a:cubicBezTo>
                  <a:cubicBezTo>
                    <a:pt x="118110" y="1290320"/>
                    <a:pt x="118110" y="1297940"/>
                    <a:pt x="130810" y="1301750"/>
                  </a:cubicBezTo>
                  <a:cubicBezTo>
                    <a:pt x="130810" y="1309370"/>
                    <a:pt x="128270" y="1316990"/>
                    <a:pt x="130810" y="1322070"/>
                  </a:cubicBezTo>
                  <a:cubicBezTo>
                    <a:pt x="138430" y="1334770"/>
                    <a:pt x="148590" y="1347470"/>
                    <a:pt x="157480" y="1358900"/>
                  </a:cubicBezTo>
                  <a:cubicBezTo>
                    <a:pt x="156210" y="1360170"/>
                    <a:pt x="153670" y="1361440"/>
                    <a:pt x="152400" y="1361440"/>
                  </a:cubicBezTo>
                  <a:cubicBezTo>
                    <a:pt x="157480" y="1367790"/>
                    <a:pt x="162560" y="1374140"/>
                    <a:pt x="166370" y="1377950"/>
                  </a:cubicBezTo>
                  <a:cubicBezTo>
                    <a:pt x="161290" y="1385570"/>
                    <a:pt x="157480" y="1391920"/>
                    <a:pt x="152400" y="1398270"/>
                  </a:cubicBezTo>
                  <a:cubicBezTo>
                    <a:pt x="158750" y="1400810"/>
                    <a:pt x="162560" y="1402080"/>
                    <a:pt x="167640" y="1403350"/>
                  </a:cubicBezTo>
                  <a:cubicBezTo>
                    <a:pt x="158750" y="1405890"/>
                    <a:pt x="151130" y="1408430"/>
                    <a:pt x="139700" y="1413510"/>
                  </a:cubicBezTo>
                  <a:cubicBezTo>
                    <a:pt x="161290" y="1418590"/>
                    <a:pt x="162560" y="1433830"/>
                    <a:pt x="165100" y="1449070"/>
                  </a:cubicBezTo>
                  <a:cubicBezTo>
                    <a:pt x="165100" y="1450340"/>
                    <a:pt x="171450" y="1451610"/>
                    <a:pt x="175260" y="1452880"/>
                  </a:cubicBezTo>
                  <a:cubicBezTo>
                    <a:pt x="175260" y="1455420"/>
                    <a:pt x="172720" y="1459230"/>
                    <a:pt x="173990" y="1461770"/>
                  </a:cubicBezTo>
                  <a:cubicBezTo>
                    <a:pt x="179070" y="1468120"/>
                    <a:pt x="187960" y="1471930"/>
                    <a:pt x="189230" y="1479550"/>
                  </a:cubicBezTo>
                  <a:cubicBezTo>
                    <a:pt x="196850" y="1501140"/>
                    <a:pt x="210820" y="1497330"/>
                    <a:pt x="226060" y="1492250"/>
                  </a:cubicBezTo>
                  <a:lnTo>
                    <a:pt x="233680" y="1503680"/>
                  </a:lnTo>
                  <a:cubicBezTo>
                    <a:pt x="236220" y="1502410"/>
                    <a:pt x="238760" y="1499870"/>
                    <a:pt x="240030" y="1498600"/>
                  </a:cubicBezTo>
                  <a:cubicBezTo>
                    <a:pt x="241300" y="1506220"/>
                    <a:pt x="254000" y="1515110"/>
                    <a:pt x="257810" y="1510030"/>
                  </a:cubicBezTo>
                  <a:cubicBezTo>
                    <a:pt x="266700" y="1497330"/>
                    <a:pt x="276860" y="1504950"/>
                    <a:pt x="287020" y="1506220"/>
                  </a:cubicBezTo>
                  <a:cubicBezTo>
                    <a:pt x="292100" y="1507490"/>
                    <a:pt x="299720" y="1508760"/>
                    <a:pt x="302260" y="1506220"/>
                  </a:cubicBezTo>
                  <a:cubicBezTo>
                    <a:pt x="308610" y="1499870"/>
                    <a:pt x="327660" y="1506220"/>
                    <a:pt x="322580" y="1488440"/>
                  </a:cubicBezTo>
                  <a:cubicBezTo>
                    <a:pt x="321310" y="1484630"/>
                    <a:pt x="316230" y="1480820"/>
                    <a:pt x="311150" y="1477010"/>
                  </a:cubicBezTo>
                  <a:lnTo>
                    <a:pt x="347980" y="1477010"/>
                  </a:lnTo>
                  <a:cubicBezTo>
                    <a:pt x="349250" y="1480820"/>
                    <a:pt x="349250" y="1485900"/>
                    <a:pt x="350520" y="1489710"/>
                  </a:cubicBezTo>
                  <a:cubicBezTo>
                    <a:pt x="344170" y="1490980"/>
                    <a:pt x="337820" y="1492250"/>
                    <a:pt x="331470" y="1494790"/>
                  </a:cubicBezTo>
                  <a:cubicBezTo>
                    <a:pt x="331470" y="1496060"/>
                    <a:pt x="332740" y="1497330"/>
                    <a:pt x="332740" y="1499870"/>
                  </a:cubicBezTo>
                  <a:cubicBezTo>
                    <a:pt x="335280" y="1499870"/>
                    <a:pt x="339090" y="1498600"/>
                    <a:pt x="341630" y="1498600"/>
                  </a:cubicBezTo>
                  <a:cubicBezTo>
                    <a:pt x="351790" y="1502410"/>
                    <a:pt x="365760" y="1492250"/>
                    <a:pt x="374650" y="1504950"/>
                  </a:cubicBezTo>
                  <a:cubicBezTo>
                    <a:pt x="391160" y="1527810"/>
                    <a:pt x="420370" y="1534160"/>
                    <a:pt x="447040" y="1521460"/>
                  </a:cubicBezTo>
                  <a:cubicBezTo>
                    <a:pt x="449580" y="1520190"/>
                    <a:pt x="454660" y="1524000"/>
                    <a:pt x="458470" y="1525270"/>
                  </a:cubicBezTo>
                  <a:cubicBezTo>
                    <a:pt x="459740" y="1525270"/>
                    <a:pt x="459740" y="1525270"/>
                    <a:pt x="461010" y="1526540"/>
                  </a:cubicBezTo>
                  <a:cubicBezTo>
                    <a:pt x="462280" y="1524000"/>
                    <a:pt x="462280" y="1521460"/>
                    <a:pt x="462280" y="1522730"/>
                  </a:cubicBezTo>
                  <a:cubicBezTo>
                    <a:pt x="471170" y="1522730"/>
                    <a:pt x="480060" y="1525270"/>
                    <a:pt x="488950" y="1524000"/>
                  </a:cubicBezTo>
                  <a:cubicBezTo>
                    <a:pt x="502920" y="1522730"/>
                    <a:pt x="516890" y="1517650"/>
                    <a:pt x="530860" y="1516380"/>
                  </a:cubicBezTo>
                  <a:cubicBezTo>
                    <a:pt x="552450" y="1513840"/>
                    <a:pt x="574040" y="1513840"/>
                    <a:pt x="595630" y="1508760"/>
                  </a:cubicBezTo>
                  <a:cubicBezTo>
                    <a:pt x="604520" y="1506220"/>
                    <a:pt x="610870" y="1507490"/>
                    <a:pt x="617220" y="1510030"/>
                  </a:cubicBezTo>
                  <a:cubicBezTo>
                    <a:pt x="577850" y="1526540"/>
                    <a:pt x="538480" y="1543050"/>
                    <a:pt x="499110" y="1558290"/>
                  </a:cubicBezTo>
                  <a:cubicBezTo>
                    <a:pt x="499110" y="1559560"/>
                    <a:pt x="500380" y="1560830"/>
                    <a:pt x="500380" y="1562100"/>
                  </a:cubicBezTo>
                  <a:cubicBezTo>
                    <a:pt x="502920" y="1562100"/>
                    <a:pt x="505460" y="1563370"/>
                    <a:pt x="510540" y="1564640"/>
                  </a:cubicBezTo>
                  <a:cubicBezTo>
                    <a:pt x="501650" y="1568450"/>
                    <a:pt x="497840" y="1569720"/>
                    <a:pt x="491490" y="1572260"/>
                  </a:cubicBezTo>
                  <a:cubicBezTo>
                    <a:pt x="502920" y="1579880"/>
                    <a:pt x="487680" y="1588770"/>
                    <a:pt x="494030" y="1598930"/>
                  </a:cubicBezTo>
                  <a:cubicBezTo>
                    <a:pt x="499110" y="1609090"/>
                    <a:pt x="495300" y="1624330"/>
                    <a:pt x="518160" y="1620520"/>
                  </a:cubicBezTo>
                  <a:cubicBezTo>
                    <a:pt x="495300" y="1631950"/>
                    <a:pt x="494030" y="1648460"/>
                    <a:pt x="509270" y="1666240"/>
                  </a:cubicBezTo>
                  <a:cubicBezTo>
                    <a:pt x="511810" y="1668780"/>
                    <a:pt x="513080" y="1673860"/>
                    <a:pt x="511810" y="1676400"/>
                  </a:cubicBezTo>
                  <a:cubicBezTo>
                    <a:pt x="509270" y="1685290"/>
                    <a:pt x="505460" y="1692910"/>
                    <a:pt x="502920" y="1699260"/>
                  </a:cubicBezTo>
                  <a:cubicBezTo>
                    <a:pt x="494030" y="1699260"/>
                    <a:pt x="488950" y="1697990"/>
                    <a:pt x="483870" y="1697990"/>
                  </a:cubicBezTo>
                  <a:cubicBezTo>
                    <a:pt x="471170" y="1699260"/>
                    <a:pt x="458470" y="1701800"/>
                    <a:pt x="445770" y="1704340"/>
                  </a:cubicBezTo>
                  <a:cubicBezTo>
                    <a:pt x="405130" y="1711960"/>
                    <a:pt x="363220" y="1719580"/>
                    <a:pt x="322580" y="1727200"/>
                  </a:cubicBezTo>
                  <a:cubicBezTo>
                    <a:pt x="288290" y="1733550"/>
                    <a:pt x="255270" y="1746250"/>
                    <a:pt x="220980" y="1748790"/>
                  </a:cubicBezTo>
                  <a:cubicBezTo>
                    <a:pt x="196850" y="1750060"/>
                    <a:pt x="175260" y="1762760"/>
                    <a:pt x="152400" y="1764030"/>
                  </a:cubicBezTo>
                  <a:cubicBezTo>
                    <a:pt x="137160" y="1765300"/>
                    <a:pt x="121920" y="1771650"/>
                    <a:pt x="107950" y="1778000"/>
                  </a:cubicBezTo>
                  <a:cubicBezTo>
                    <a:pt x="100330" y="1780540"/>
                    <a:pt x="93980" y="1786890"/>
                    <a:pt x="87630" y="1790700"/>
                  </a:cubicBezTo>
                  <a:cubicBezTo>
                    <a:pt x="86360" y="1790700"/>
                    <a:pt x="82550" y="1789430"/>
                    <a:pt x="81280" y="1790700"/>
                  </a:cubicBezTo>
                  <a:cubicBezTo>
                    <a:pt x="71120" y="1795780"/>
                    <a:pt x="62230" y="1800860"/>
                    <a:pt x="52070" y="1804670"/>
                  </a:cubicBezTo>
                  <a:cubicBezTo>
                    <a:pt x="44450" y="1808480"/>
                    <a:pt x="38100" y="1812290"/>
                    <a:pt x="30480" y="1816100"/>
                  </a:cubicBezTo>
                  <a:cubicBezTo>
                    <a:pt x="30480" y="1817370"/>
                    <a:pt x="31750" y="1818640"/>
                    <a:pt x="31750" y="1819910"/>
                  </a:cubicBezTo>
                  <a:cubicBezTo>
                    <a:pt x="29210" y="1819910"/>
                    <a:pt x="25400" y="1818640"/>
                    <a:pt x="21590" y="1817370"/>
                  </a:cubicBezTo>
                  <a:cubicBezTo>
                    <a:pt x="22860" y="1824990"/>
                    <a:pt x="24130" y="1830070"/>
                    <a:pt x="25400" y="1836420"/>
                  </a:cubicBezTo>
                  <a:cubicBezTo>
                    <a:pt x="24130" y="1836420"/>
                    <a:pt x="24130" y="1836420"/>
                    <a:pt x="22860" y="1837690"/>
                  </a:cubicBezTo>
                  <a:cubicBezTo>
                    <a:pt x="21590" y="1835150"/>
                    <a:pt x="20320" y="1832610"/>
                    <a:pt x="19050" y="1831340"/>
                  </a:cubicBezTo>
                  <a:cubicBezTo>
                    <a:pt x="7620" y="1844040"/>
                    <a:pt x="0" y="1855470"/>
                    <a:pt x="17780" y="1863090"/>
                  </a:cubicBezTo>
                  <a:cubicBezTo>
                    <a:pt x="16510" y="1869440"/>
                    <a:pt x="16510" y="1874520"/>
                    <a:pt x="16510" y="1878330"/>
                  </a:cubicBezTo>
                  <a:lnTo>
                    <a:pt x="20320" y="1905000"/>
                  </a:lnTo>
                  <a:cubicBezTo>
                    <a:pt x="21590" y="1916430"/>
                    <a:pt x="19050" y="1927860"/>
                    <a:pt x="33020" y="1931671"/>
                  </a:cubicBezTo>
                  <a:cubicBezTo>
                    <a:pt x="29210" y="1938021"/>
                    <a:pt x="29210" y="1967231"/>
                    <a:pt x="34290" y="1968500"/>
                  </a:cubicBezTo>
                  <a:cubicBezTo>
                    <a:pt x="43180" y="1972310"/>
                    <a:pt x="45720" y="1983740"/>
                    <a:pt x="53340" y="1988821"/>
                  </a:cubicBezTo>
                  <a:cubicBezTo>
                    <a:pt x="54610" y="1990091"/>
                    <a:pt x="55880" y="1992631"/>
                    <a:pt x="55880" y="1992631"/>
                  </a:cubicBezTo>
                  <a:cubicBezTo>
                    <a:pt x="45720" y="2004060"/>
                    <a:pt x="60960" y="1998981"/>
                    <a:pt x="63500" y="2004060"/>
                  </a:cubicBezTo>
                  <a:cubicBezTo>
                    <a:pt x="60960" y="2010410"/>
                    <a:pt x="55880" y="2016760"/>
                    <a:pt x="54610" y="2024381"/>
                  </a:cubicBezTo>
                  <a:cubicBezTo>
                    <a:pt x="53340" y="2032001"/>
                    <a:pt x="54610" y="2038351"/>
                    <a:pt x="66040" y="2034541"/>
                  </a:cubicBezTo>
                  <a:cubicBezTo>
                    <a:pt x="64770" y="2045971"/>
                    <a:pt x="63500" y="2056131"/>
                    <a:pt x="62230" y="2067561"/>
                  </a:cubicBezTo>
                  <a:cubicBezTo>
                    <a:pt x="63500" y="2067561"/>
                    <a:pt x="64770" y="2066291"/>
                    <a:pt x="64770" y="2066291"/>
                  </a:cubicBezTo>
                  <a:cubicBezTo>
                    <a:pt x="68580" y="2075181"/>
                    <a:pt x="71120" y="2082801"/>
                    <a:pt x="74930" y="2090421"/>
                  </a:cubicBezTo>
                  <a:cubicBezTo>
                    <a:pt x="81280" y="2090421"/>
                    <a:pt x="87630" y="2091691"/>
                    <a:pt x="95250" y="2092960"/>
                  </a:cubicBezTo>
                  <a:lnTo>
                    <a:pt x="95250" y="2096771"/>
                  </a:lnTo>
                  <a:cubicBezTo>
                    <a:pt x="91440" y="2098041"/>
                    <a:pt x="87630" y="2099310"/>
                    <a:pt x="83820" y="2100581"/>
                  </a:cubicBezTo>
                  <a:cubicBezTo>
                    <a:pt x="85090" y="2101851"/>
                    <a:pt x="87630" y="2101851"/>
                    <a:pt x="87630" y="2101851"/>
                  </a:cubicBezTo>
                  <a:cubicBezTo>
                    <a:pt x="88900" y="2120901"/>
                    <a:pt x="105410" y="2118361"/>
                    <a:pt x="116840" y="2123441"/>
                  </a:cubicBezTo>
                  <a:cubicBezTo>
                    <a:pt x="121920" y="2125981"/>
                    <a:pt x="128270" y="2127251"/>
                    <a:pt x="132080" y="2125981"/>
                  </a:cubicBezTo>
                  <a:cubicBezTo>
                    <a:pt x="139700" y="2122171"/>
                    <a:pt x="144780" y="2123441"/>
                    <a:pt x="144780" y="2131060"/>
                  </a:cubicBezTo>
                  <a:cubicBezTo>
                    <a:pt x="144780" y="2134871"/>
                    <a:pt x="142240" y="2139950"/>
                    <a:pt x="140970" y="2142490"/>
                  </a:cubicBezTo>
                  <a:cubicBezTo>
                    <a:pt x="149860" y="2142490"/>
                    <a:pt x="163830" y="2146300"/>
                    <a:pt x="171450" y="2141220"/>
                  </a:cubicBezTo>
                  <a:cubicBezTo>
                    <a:pt x="189230" y="2129790"/>
                    <a:pt x="205740" y="2139950"/>
                    <a:pt x="222250" y="2136140"/>
                  </a:cubicBezTo>
                  <a:cubicBezTo>
                    <a:pt x="231140" y="2133600"/>
                    <a:pt x="238760" y="2133600"/>
                    <a:pt x="251460" y="2131060"/>
                  </a:cubicBezTo>
                  <a:cubicBezTo>
                    <a:pt x="257810" y="2136140"/>
                    <a:pt x="264160" y="2134871"/>
                    <a:pt x="265430" y="2128521"/>
                  </a:cubicBezTo>
                  <a:cubicBezTo>
                    <a:pt x="275590" y="2128521"/>
                    <a:pt x="284480" y="2128521"/>
                    <a:pt x="293370" y="2127250"/>
                  </a:cubicBezTo>
                  <a:cubicBezTo>
                    <a:pt x="307340" y="2124710"/>
                    <a:pt x="320040" y="2120900"/>
                    <a:pt x="334010" y="2119630"/>
                  </a:cubicBezTo>
                  <a:cubicBezTo>
                    <a:pt x="342900" y="2118360"/>
                    <a:pt x="353060" y="2120900"/>
                    <a:pt x="363220" y="2119630"/>
                  </a:cubicBezTo>
                  <a:cubicBezTo>
                    <a:pt x="368300" y="2118360"/>
                    <a:pt x="372110" y="2110740"/>
                    <a:pt x="377190" y="2106930"/>
                  </a:cubicBezTo>
                  <a:cubicBezTo>
                    <a:pt x="382270" y="2119630"/>
                    <a:pt x="392430" y="2120900"/>
                    <a:pt x="408940" y="2112010"/>
                  </a:cubicBezTo>
                  <a:cubicBezTo>
                    <a:pt x="402590" y="2106930"/>
                    <a:pt x="394970" y="2103120"/>
                    <a:pt x="388620" y="2099310"/>
                  </a:cubicBezTo>
                  <a:cubicBezTo>
                    <a:pt x="394970" y="2096770"/>
                    <a:pt x="400050" y="2092960"/>
                    <a:pt x="405130" y="2091690"/>
                  </a:cubicBezTo>
                  <a:cubicBezTo>
                    <a:pt x="410210" y="2091690"/>
                    <a:pt x="414020" y="2092960"/>
                    <a:pt x="417830" y="2092960"/>
                  </a:cubicBezTo>
                  <a:cubicBezTo>
                    <a:pt x="421640" y="2092960"/>
                    <a:pt x="425450" y="2092960"/>
                    <a:pt x="429260" y="2091690"/>
                  </a:cubicBezTo>
                  <a:cubicBezTo>
                    <a:pt x="433070" y="2090420"/>
                    <a:pt x="435610" y="2089150"/>
                    <a:pt x="438150" y="2086610"/>
                  </a:cubicBezTo>
                  <a:cubicBezTo>
                    <a:pt x="438150" y="2090420"/>
                    <a:pt x="439420" y="2095500"/>
                    <a:pt x="439420" y="2099310"/>
                  </a:cubicBezTo>
                  <a:cubicBezTo>
                    <a:pt x="439420" y="2103120"/>
                    <a:pt x="436880" y="2106930"/>
                    <a:pt x="435610" y="2110740"/>
                  </a:cubicBezTo>
                  <a:cubicBezTo>
                    <a:pt x="439420" y="2110740"/>
                    <a:pt x="443230" y="2110740"/>
                    <a:pt x="448310" y="2109470"/>
                  </a:cubicBezTo>
                  <a:cubicBezTo>
                    <a:pt x="453390" y="2117090"/>
                    <a:pt x="439420" y="2133600"/>
                    <a:pt x="458470" y="2134870"/>
                  </a:cubicBezTo>
                  <a:cubicBezTo>
                    <a:pt x="457200" y="2139950"/>
                    <a:pt x="455930" y="2143760"/>
                    <a:pt x="454660" y="2148840"/>
                  </a:cubicBezTo>
                  <a:cubicBezTo>
                    <a:pt x="462280" y="2148840"/>
                    <a:pt x="469900" y="2150110"/>
                    <a:pt x="481330" y="2151380"/>
                  </a:cubicBezTo>
                  <a:cubicBezTo>
                    <a:pt x="476250" y="2157730"/>
                    <a:pt x="472440" y="2162810"/>
                    <a:pt x="467360" y="2167890"/>
                  </a:cubicBezTo>
                  <a:cubicBezTo>
                    <a:pt x="471170" y="2166620"/>
                    <a:pt x="474980" y="2166620"/>
                    <a:pt x="482600" y="2165350"/>
                  </a:cubicBezTo>
                  <a:cubicBezTo>
                    <a:pt x="466090" y="2180590"/>
                    <a:pt x="483870" y="2181860"/>
                    <a:pt x="490220" y="2190750"/>
                  </a:cubicBezTo>
                  <a:cubicBezTo>
                    <a:pt x="494030" y="2180590"/>
                    <a:pt x="496570" y="2174240"/>
                    <a:pt x="497840" y="2169160"/>
                  </a:cubicBezTo>
                  <a:cubicBezTo>
                    <a:pt x="504190" y="2175510"/>
                    <a:pt x="511810" y="2183130"/>
                    <a:pt x="519430" y="2192020"/>
                  </a:cubicBezTo>
                  <a:cubicBezTo>
                    <a:pt x="520700" y="2192020"/>
                    <a:pt x="523240" y="2189480"/>
                    <a:pt x="524510" y="2190750"/>
                  </a:cubicBezTo>
                  <a:cubicBezTo>
                    <a:pt x="538480" y="2197100"/>
                    <a:pt x="544830" y="2190750"/>
                    <a:pt x="549910" y="2178050"/>
                  </a:cubicBezTo>
                  <a:cubicBezTo>
                    <a:pt x="551180" y="2175510"/>
                    <a:pt x="557530" y="2174240"/>
                    <a:pt x="558800" y="2172970"/>
                  </a:cubicBezTo>
                  <a:cubicBezTo>
                    <a:pt x="556260" y="2180590"/>
                    <a:pt x="552450" y="2188210"/>
                    <a:pt x="548640" y="2197100"/>
                  </a:cubicBezTo>
                  <a:cubicBezTo>
                    <a:pt x="533400" y="2199640"/>
                    <a:pt x="515620" y="2203450"/>
                    <a:pt x="497840" y="2207260"/>
                  </a:cubicBezTo>
                  <a:cubicBezTo>
                    <a:pt x="481330" y="2211070"/>
                    <a:pt x="464820" y="2217420"/>
                    <a:pt x="447040" y="2219960"/>
                  </a:cubicBezTo>
                  <a:cubicBezTo>
                    <a:pt x="422910" y="2223770"/>
                    <a:pt x="398780" y="2226310"/>
                    <a:pt x="373380" y="2230120"/>
                  </a:cubicBezTo>
                  <a:cubicBezTo>
                    <a:pt x="344170" y="2235200"/>
                    <a:pt x="314960" y="2240280"/>
                    <a:pt x="285750" y="2246630"/>
                  </a:cubicBezTo>
                  <a:cubicBezTo>
                    <a:pt x="261620" y="2251710"/>
                    <a:pt x="238760" y="2259330"/>
                    <a:pt x="214630" y="2264410"/>
                  </a:cubicBezTo>
                  <a:cubicBezTo>
                    <a:pt x="198120" y="2268220"/>
                    <a:pt x="181610" y="2269490"/>
                    <a:pt x="166370" y="2275840"/>
                  </a:cubicBezTo>
                  <a:cubicBezTo>
                    <a:pt x="151130" y="2282190"/>
                    <a:pt x="129540" y="2280920"/>
                    <a:pt x="124460" y="2302510"/>
                  </a:cubicBezTo>
                  <a:cubicBezTo>
                    <a:pt x="115570" y="2297430"/>
                    <a:pt x="109220" y="2299970"/>
                    <a:pt x="107950" y="2308860"/>
                  </a:cubicBezTo>
                  <a:cubicBezTo>
                    <a:pt x="107950" y="2311400"/>
                    <a:pt x="106680" y="2313940"/>
                    <a:pt x="104140" y="2313940"/>
                  </a:cubicBezTo>
                  <a:cubicBezTo>
                    <a:pt x="90170" y="2317750"/>
                    <a:pt x="93980" y="2325370"/>
                    <a:pt x="100330" y="2332990"/>
                  </a:cubicBezTo>
                  <a:cubicBezTo>
                    <a:pt x="107950" y="2341880"/>
                    <a:pt x="107950" y="2350770"/>
                    <a:pt x="106680" y="2360930"/>
                  </a:cubicBezTo>
                  <a:cubicBezTo>
                    <a:pt x="104140" y="2374900"/>
                    <a:pt x="101600" y="2390140"/>
                    <a:pt x="99060" y="2404110"/>
                  </a:cubicBezTo>
                  <a:cubicBezTo>
                    <a:pt x="99060" y="2407920"/>
                    <a:pt x="102870" y="2411730"/>
                    <a:pt x="105410" y="2415540"/>
                  </a:cubicBezTo>
                  <a:lnTo>
                    <a:pt x="109220" y="2423160"/>
                  </a:lnTo>
                  <a:lnTo>
                    <a:pt x="109220" y="2444750"/>
                  </a:lnTo>
                  <a:cubicBezTo>
                    <a:pt x="114300" y="2444750"/>
                    <a:pt x="120650" y="2443480"/>
                    <a:pt x="127000" y="2443480"/>
                  </a:cubicBezTo>
                  <a:cubicBezTo>
                    <a:pt x="127000" y="2443480"/>
                    <a:pt x="127000" y="2444750"/>
                    <a:pt x="128270" y="2444750"/>
                  </a:cubicBezTo>
                  <a:cubicBezTo>
                    <a:pt x="124460" y="2446020"/>
                    <a:pt x="121920" y="2447290"/>
                    <a:pt x="118110" y="2449830"/>
                  </a:cubicBezTo>
                  <a:cubicBezTo>
                    <a:pt x="125730" y="2458720"/>
                    <a:pt x="111760" y="2481580"/>
                    <a:pt x="142240" y="2476500"/>
                  </a:cubicBezTo>
                  <a:cubicBezTo>
                    <a:pt x="133350" y="2484120"/>
                    <a:pt x="128270" y="2489200"/>
                    <a:pt x="124460" y="2491740"/>
                  </a:cubicBezTo>
                  <a:cubicBezTo>
                    <a:pt x="127000" y="2498090"/>
                    <a:pt x="129540" y="2501900"/>
                    <a:pt x="130810" y="2505710"/>
                  </a:cubicBezTo>
                  <a:cubicBezTo>
                    <a:pt x="125730" y="2509520"/>
                    <a:pt x="121920" y="2513330"/>
                    <a:pt x="118110" y="2515870"/>
                  </a:cubicBezTo>
                  <a:cubicBezTo>
                    <a:pt x="123190" y="2520950"/>
                    <a:pt x="128270" y="2524760"/>
                    <a:pt x="130810" y="2528570"/>
                  </a:cubicBezTo>
                  <a:cubicBezTo>
                    <a:pt x="135890" y="2523490"/>
                    <a:pt x="140970" y="2518410"/>
                    <a:pt x="146050" y="2518410"/>
                  </a:cubicBezTo>
                  <a:cubicBezTo>
                    <a:pt x="151130" y="2518410"/>
                    <a:pt x="157480" y="2527300"/>
                    <a:pt x="163830" y="2532380"/>
                  </a:cubicBezTo>
                  <a:cubicBezTo>
                    <a:pt x="163830" y="2533650"/>
                    <a:pt x="160020" y="2534920"/>
                    <a:pt x="158750" y="2534920"/>
                  </a:cubicBezTo>
                  <a:cubicBezTo>
                    <a:pt x="149860" y="2524760"/>
                    <a:pt x="140970" y="2523490"/>
                    <a:pt x="132080" y="2534920"/>
                  </a:cubicBezTo>
                  <a:cubicBezTo>
                    <a:pt x="132080" y="2534920"/>
                    <a:pt x="130810" y="2534920"/>
                    <a:pt x="130810" y="2533650"/>
                  </a:cubicBezTo>
                  <a:cubicBezTo>
                    <a:pt x="130810" y="2532380"/>
                    <a:pt x="130810" y="2532380"/>
                    <a:pt x="129540" y="2531110"/>
                  </a:cubicBezTo>
                  <a:cubicBezTo>
                    <a:pt x="124460" y="2536190"/>
                    <a:pt x="125730" y="2540000"/>
                    <a:pt x="132080" y="2543810"/>
                  </a:cubicBezTo>
                  <a:cubicBezTo>
                    <a:pt x="140970" y="2548890"/>
                    <a:pt x="139700" y="2552700"/>
                    <a:pt x="134620" y="2559050"/>
                  </a:cubicBezTo>
                  <a:cubicBezTo>
                    <a:pt x="137160" y="2560320"/>
                    <a:pt x="140970" y="2562860"/>
                    <a:pt x="140970" y="2564130"/>
                  </a:cubicBezTo>
                  <a:cubicBezTo>
                    <a:pt x="140970" y="2570480"/>
                    <a:pt x="153670" y="2574290"/>
                    <a:pt x="143510" y="2581910"/>
                  </a:cubicBezTo>
                  <a:cubicBezTo>
                    <a:pt x="148590" y="2588260"/>
                    <a:pt x="151130" y="2594610"/>
                    <a:pt x="162560" y="2597150"/>
                  </a:cubicBezTo>
                  <a:cubicBezTo>
                    <a:pt x="172720" y="2599690"/>
                    <a:pt x="175260" y="2594610"/>
                    <a:pt x="181610" y="2593340"/>
                  </a:cubicBezTo>
                  <a:cubicBezTo>
                    <a:pt x="187960" y="2592070"/>
                    <a:pt x="195580" y="2595880"/>
                    <a:pt x="201930" y="2597150"/>
                  </a:cubicBezTo>
                  <a:cubicBezTo>
                    <a:pt x="204470" y="2597150"/>
                    <a:pt x="207010" y="2593340"/>
                    <a:pt x="207010" y="2592070"/>
                  </a:cubicBezTo>
                  <a:cubicBezTo>
                    <a:pt x="215900" y="2593340"/>
                    <a:pt x="224790" y="2595880"/>
                    <a:pt x="232410" y="2594610"/>
                  </a:cubicBezTo>
                  <a:cubicBezTo>
                    <a:pt x="243840" y="2593340"/>
                    <a:pt x="250190" y="2597150"/>
                    <a:pt x="251460" y="2607310"/>
                  </a:cubicBezTo>
                  <a:cubicBezTo>
                    <a:pt x="252730" y="2618740"/>
                    <a:pt x="259080" y="2620010"/>
                    <a:pt x="267970" y="2618740"/>
                  </a:cubicBezTo>
                  <a:cubicBezTo>
                    <a:pt x="275590" y="2617470"/>
                    <a:pt x="281940" y="2614930"/>
                    <a:pt x="289560" y="2613660"/>
                  </a:cubicBezTo>
                  <a:cubicBezTo>
                    <a:pt x="285750" y="2609850"/>
                    <a:pt x="280670" y="2606040"/>
                    <a:pt x="274320" y="2600960"/>
                  </a:cubicBezTo>
                  <a:cubicBezTo>
                    <a:pt x="280670" y="2599690"/>
                    <a:pt x="287020" y="2597150"/>
                    <a:pt x="292100" y="2597150"/>
                  </a:cubicBezTo>
                  <a:cubicBezTo>
                    <a:pt x="302260" y="2595880"/>
                    <a:pt x="311150" y="2594610"/>
                    <a:pt x="321310" y="2594610"/>
                  </a:cubicBezTo>
                  <a:cubicBezTo>
                    <a:pt x="325120" y="2594610"/>
                    <a:pt x="328930" y="2597150"/>
                    <a:pt x="332740" y="2600960"/>
                  </a:cubicBezTo>
                  <a:cubicBezTo>
                    <a:pt x="316230" y="2600960"/>
                    <a:pt x="300990" y="2600960"/>
                    <a:pt x="289560" y="2613660"/>
                  </a:cubicBezTo>
                  <a:cubicBezTo>
                    <a:pt x="293370" y="2614930"/>
                    <a:pt x="298450" y="2616200"/>
                    <a:pt x="302260" y="2616200"/>
                  </a:cubicBezTo>
                  <a:cubicBezTo>
                    <a:pt x="323850" y="2614930"/>
                    <a:pt x="346710" y="2613660"/>
                    <a:pt x="368300" y="2612390"/>
                  </a:cubicBezTo>
                  <a:cubicBezTo>
                    <a:pt x="389890" y="2611120"/>
                    <a:pt x="410210" y="2608580"/>
                    <a:pt x="433070" y="2607310"/>
                  </a:cubicBezTo>
                  <a:cubicBezTo>
                    <a:pt x="439420" y="2633980"/>
                    <a:pt x="445770" y="2659380"/>
                    <a:pt x="450850" y="2684780"/>
                  </a:cubicBezTo>
                  <a:cubicBezTo>
                    <a:pt x="448310" y="2686050"/>
                    <a:pt x="445770" y="2687320"/>
                    <a:pt x="443230" y="2687320"/>
                  </a:cubicBezTo>
                  <a:cubicBezTo>
                    <a:pt x="447040" y="2692400"/>
                    <a:pt x="452120" y="2697480"/>
                    <a:pt x="453390" y="2702560"/>
                  </a:cubicBezTo>
                  <a:cubicBezTo>
                    <a:pt x="454660" y="2710180"/>
                    <a:pt x="453390" y="2717800"/>
                    <a:pt x="453390" y="2722880"/>
                  </a:cubicBezTo>
                  <a:cubicBezTo>
                    <a:pt x="462280" y="2725420"/>
                    <a:pt x="467360" y="2726690"/>
                    <a:pt x="473710" y="2727960"/>
                  </a:cubicBezTo>
                  <a:cubicBezTo>
                    <a:pt x="472440" y="2727960"/>
                    <a:pt x="471170" y="2729230"/>
                    <a:pt x="468630" y="2729230"/>
                  </a:cubicBezTo>
                  <a:cubicBezTo>
                    <a:pt x="469900" y="2738120"/>
                    <a:pt x="472440" y="2748280"/>
                    <a:pt x="473710" y="2760980"/>
                  </a:cubicBezTo>
                  <a:lnTo>
                    <a:pt x="494030" y="2760980"/>
                  </a:lnTo>
                  <a:cubicBezTo>
                    <a:pt x="497840" y="2760980"/>
                    <a:pt x="501650" y="2763520"/>
                    <a:pt x="502920" y="2764790"/>
                  </a:cubicBezTo>
                  <a:cubicBezTo>
                    <a:pt x="508000" y="2780030"/>
                    <a:pt x="519430" y="2785110"/>
                    <a:pt x="534670" y="2781300"/>
                  </a:cubicBezTo>
                  <a:cubicBezTo>
                    <a:pt x="541020" y="2780030"/>
                    <a:pt x="548640" y="2780030"/>
                    <a:pt x="554990" y="2780030"/>
                  </a:cubicBezTo>
                  <a:lnTo>
                    <a:pt x="570230" y="2780030"/>
                  </a:lnTo>
                  <a:cubicBezTo>
                    <a:pt x="575310" y="2780030"/>
                    <a:pt x="580390" y="2778760"/>
                    <a:pt x="585470" y="2777490"/>
                  </a:cubicBezTo>
                  <a:cubicBezTo>
                    <a:pt x="586740" y="2773680"/>
                    <a:pt x="586740" y="2769870"/>
                    <a:pt x="588010" y="2764790"/>
                  </a:cubicBezTo>
                  <a:cubicBezTo>
                    <a:pt x="591820" y="2764790"/>
                    <a:pt x="594360" y="2763520"/>
                    <a:pt x="598170" y="2763520"/>
                  </a:cubicBezTo>
                  <a:cubicBezTo>
                    <a:pt x="622300" y="2760980"/>
                    <a:pt x="647700" y="2757170"/>
                    <a:pt x="673100" y="2754630"/>
                  </a:cubicBezTo>
                  <a:cubicBezTo>
                    <a:pt x="673100" y="2754630"/>
                    <a:pt x="674370" y="2757170"/>
                    <a:pt x="675640" y="2760980"/>
                  </a:cubicBezTo>
                  <a:cubicBezTo>
                    <a:pt x="671830" y="2762250"/>
                    <a:pt x="669290" y="2763520"/>
                    <a:pt x="666750" y="2764790"/>
                  </a:cubicBezTo>
                  <a:cubicBezTo>
                    <a:pt x="676910" y="2774950"/>
                    <a:pt x="690880" y="2776220"/>
                    <a:pt x="699770" y="2768600"/>
                  </a:cubicBezTo>
                  <a:cubicBezTo>
                    <a:pt x="694690" y="2764790"/>
                    <a:pt x="690880" y="2762250"/>
                    <a:pt x="684530" y="2758440"/>
                  </a:cubicBezTo>
                  <a:lnTo>
                    <a:pt x="688340" y="2754630"/>
                  </a:lnTo>
                  <a:lnTo>
                    <a:pt x="698500" y="2754630"/>
                  </a:lnTo>
                  <a:lnTo>
                    <a:pt x="698500" y="2753360"/>
                  </a:lnTo>
                  <a:cubicBezTo>
                    <a:pt x="703580" y="2754630"/>
                    <a:pt x="707390" y="2757170"/>
                    <a:pt x="712470" y="2753360"/>
                  </a:cubicBezTo>
                  <a:lnTo>
                    <a:pt x="717550" y="2753360"/>
                  </a:lnTo>
                  <a:lnTo>
                    <a:pt x="762000" y="2755900"/>
                  </a:lnTo>
                  <a:cubicBezTo>
                    <a:pt x="767080" y="2755900"/>
                    <a:pt x="769620" y="2754630"/>
                    <a:pt x="772160" y="2752090"/>
                  </a:cubicBezTo>
                  <a:cubicBezTo>
                    <a:pt x="778510" y="2762250"/>
                    <a:pt x="783590" y="2771140"/>
                    <a:pt x="789940" y="2782570"/>
                  </a:cubicBezTo>
                  <a:cubicBezTo>
                    <a:pt x="788670" y="2782570"/>
                    <a:pt x="786130" y="2783840"/>
                    <a:pt x="783590" y="2783840"/>
                  </a:cubicBezTo>
                  <a:cubicBezTo>
                    <a:pt x="800100" y="2810510"/>
                    <a:pt x="810260" y="2838450"/>
                    <a:pt x="795020" y="2868930"/>
                  </a:cubicBezTo>
                  <a:cubicBezTo>
                    <a:pt x="796290" y="2879090"/>
                    <a:pt x="798830" y="2889250"/>
                    <a:pt x="800100" y="2901950"/>
                  </a:cubicBezTo>
                  <a:lnTo>
                    <a:pt x="812800" y="2901950"/>
                  </a:lnTo>
                  <a:cubicBezTo>
                    <a:pt x="810260" y="2908300"/>
                    <a:pt x="807720" y="2912110"/>
                    <a:pt x="806450" y="2915920"/>
                  </a:cubicBezTo>
                  <a:cubicBezTo>
                    <a:pt x="806450" y="2922270"/>
                    <a:pt x="820420" y="2924810"/>
                    <a:pt x="810260" y="2933700"/>
                  </a:cubicBezTo>
                  <a:lnTo>
                    <a:pt x="812800" y="2938780"/>
                  </a:lnTo>
                  <a:cubicBezTo>
                    <a:pt x="825500" y="2955290"/>
                    <a:pt x="839470" y="2970530"/>
                    <a:pt x="853440" y="2989580"/>
                  </a:cubicBezTo>
                  <a:cubicBezTo>
                    <a:pt x="843280" y="2994660"/>
                    <a:pt x="834390" y="2999740"/>
                    <a:pt x="822960" y="3004820"/>
                  </a:cubicBezTo>
                  <a:cubicBezTo>
                    <a:pt x="834390" y="3006090"/>
                    <a:pt x="835660" y="3012440"/>
                    <a:pt x="831850" y="3021330"/>
                  </a:cubicBezTo>
                  <a:cubicBezTo>
                    <a:pt x="830580" y="3023870"/>
                    <a:pt x="833120" y="3030220"/>
                    <a:pt x="834390" y="3031490"/>
                  </a:cubicBezTo>
                  <a:cubicBezTo>
                    <a:pt x="848360" y="3035300"/>
                    <a:pt x="861060" y="3049270"/>
                    <a:pt x="877570" y="3044190"/>
                  </a:cubicBezTo>
                  <a:cubicBezTo>
                    <a:pt x="877570" y="3046730"/>
                    <a:pt x="876300" y="3050540"/>
                    <a:pt x="875030" y="3051810"/>
                  </a:cubicBezTo>
                  <a:cubicBezTo>
                    <a:pt x="864870" y="3056890"/>
                    <a:pt x="854710" y="3060700"/>
                    <a:pt x="844550" y="3065780"/>
                  </a:cubicBezTo>
                  <a:lnTo>
                    <a:pt x="859790" y="3073400"/>
                  </a:lnTo>
                  <a:cubicBezTo>
                    <a:pt x="862330" y="3069590"/>
                    <a:pt x="863600" y="3065780"/>
                    <a:pt x="866140" y="3061970"/>
                  </a:cubicBezTo>
                  <a:cubicBezTo>
                    <a:pt x="873760" y="3065780"/>
                    <a:pt x="880110" y="3068320"/>
                    <a:pt x="887730" y="3072130"/>
                  </a:cubicBezTo>
                  <a:cubicBezTo>
                    <a:pt x="883919" y="3074670"/>
                    <a:pt x="881380" y="3075940"/>
                    <a:pt x="878840" y="3077210"/>
                  </a:cubicBezTo>
                  <a:cubicBezTo>
                    <a:pt x="881380" y="3078480"/>
                    <a:pt x="883920" y="3081020"/>
                    <a:pt x="887730" y="3082290"/>
                  </a:cubicBezTo>
                  <a:cubicBezTo>
                    <a:pt x="891539" y="3083560"/>
                    <a:pt x="895349" y="3082290"/>
                    <a:pt x="897890" y="3083560"/>
                  </a:cubicBezTo>
                  <a:cubicBezTo>
                    <a:pt x="904240" y="3077210"/>
                    <a:pt x="909320" y="3069590"/>
                    <a:pt x="915670" y="3065780"/>
                  </a:cubicBezTo>
                  <a:cubicBezTo>
                    <a:pt x="923290" y="3061970"/>
                    <a:pt x="1130300" y="3040380"/>
                    <a:pt x="1137920" y="3039110"/>
                  </a:cubicBezTo>
                  <a:cubicBezTo>
                    <a:pt x="1148080" y="3037840"/>
                    <a:pt x="1159510" y="3039110"/>
                    <a:pt x="1169670" y="3040380"/>
                  </a:cubicBezTo>
                  <a:lnTo>
                    <a:pt x="1143000" y="3051810"/>
                  </a:lnTo>
                  <a:lnTo>
                    <a:pt x="1146810" y="3059430"/>
                  </a:lnTo>
                  <a:cubicBezTo>
                    <a:pt x="1159510" y="3058160"/>
                    <a:pt x="1169670" y="3058160"/>
                    <a:pt x="1179830" y="3055620"/>
                  </a:cubicBezTo>
                  <a:cubicBezTo>
                    <a:pt x="1186180" y="3054350"/>
                    <a:pt x="1196340" y="3055620"/>
                    <a:pt x="1197610" y="3045460"/>
                  </a:cubicBezTo>
                  <a:cubicBezTo>
                    <a:pt x="1206500" y="3051810"/>
                    <a:pt x="1215390" y="3053080"/>
                    <a:pt x="1226820" y="3048000"/>
                  </a:cubicBezTo>
                  <a:cubicBezTo>
                    <a:pt x="1233170" y="3045460"/>
                    <a:pt x="1240790" y="3045460"/>
                    <a:pt x="1247140" y="3044190"/>
                  </a:cubicBezTo>
                  <a:cubicBezTo>
                    <a:pt x="1262380" y="3042920"/>
                    <a:pt x="1277620" y="3041650"/>
                    <a:pt x="1292860" y="3039110"/>
                  </a:cubicBezTo>
                  <a:lnTo>
                    <a:pt x="1308100" y="3039110"/>
                  </a:lnTo>
                  <a:cubicBezTo>
                    <a:pt x="1309370" y="3036570"/>
                    <a:pt x="1309370" y="3032760"/>
                    <a:pt x="1309370" y="3032760"/>
                  </a:cubicBezTo>
                  <a:cubicBezTo>
                    <a:pt x="1323340" y="3032760"/>
                    <a:pt x="1334770" y="3034030"/>
                    <a:pt x="1347470" y="3034030"/>
                  </a:cubicBezTo>
                  <a:cubicBezTo>
                    <a:pt x="1361440" y="3034030"/>
                    <a:pt x="1367790" y="3025140"/>
                    <a:pt x="1362710" y="3011170"/>
                  </a:cubicBezTo>
                  <a:cubicBezTo>
                    <a:pt x="1366520" y="3011170"/>
                    <a:pt x="1371599" y="3012440"/>
                    <a:pt x="1374140" y="3012440"/>
                  </a:cubicBezTo>
                  <a:cubicBezTo>
                    <a:pt x="1375410" y="3017520"/>
                    <a:pt x="1374140" y="3023870"/>
                    <a:pt x="1376680" y="3025140"/>
                  </a:cubicBezTo>
                  <a:cubicBezTo>
                    <a:pt x="1380490" y="3027680"/>
                    <a:pt x="1386840" y="3027680"/>
                    <a:pt x="1391919" y="3026410"/>
                  </a:cubicBezTo>
                  <a:cubicBezTo>
                    <a:pt x="1398269" y="3025140"/>
                    <a:pt x="1405889" y="3018790"/>
                    <a:pt x="1408430" y="3021330"/>
                  </a:cubicBezTo>
                  <a:cubicBezTo>
                    <a:pt x="1421130" y="3031490"/>
                    <a:pt x="1430019" y="3022600"/>
                    <a:pt x="1436369" y="3017520"/>
                  </a:cubicBezTo>
                  <a:cubicBezTo>
                    <a:pt x="1441449" y="3018790"/>
                    <a:pt x="1443989" y="3022600"/>
                    <a:pt x="1446530" y="3021330"/>
                  </a:cubicBezTo>
                  <a:cubicBezTo>
                    <a:pt x="1452880" y="3020060"/>
                    <a:pt x="1460499" y="3018790"/>
                    <a:pt x="1466849" y="3017520"/>
                  </a:cubicBezTo>
                  <a:cubicBezTo>
                    <a:pt x="1480819" y="3013710"/>
                    <a:pt x="1496060" y="3011170"/>
                    <a:pt x="1510030" y="3011170"/>
                  </a:cubicBezTo>
                  <a:cubicBezTo>
                    <a:pt x="1529080" y="3009900"/>
                    <a:pt x="1546860" y="3004820"/>
                    <a:pt x="1565910" y="3003550"/>
                  </a:cubicBezTo>
                  <a:cubicBezTo>
                    <a:pt x="1574799" y="3002280"/>
                    <a:pt x="1583690" y="3004820"/>
                    <a:pt x="1592580" y="3006090"/>
                  </a:cubicBezTo>
                  <a:cubicBezTo>
                    <a:pt x="1595119" y="3006090"/>
                    <a:pt x="1598930" y="3006090"/>
                    <a:pt x="1598930" y="3004820"/>
                  </a:cubicBezTo>
                  <a:cubicBezTo>
                    <a:pt x="1598930" y="2992120"/>
                    <a:pt x="1619249" y="2998470"/>
                    <a:pt x="1616710" y="2984500"/>
                  </a:cubicBezTo>
                  <a:cubicBezTo>
                    <a:pt x="1619249" y="2985770"/>
                    <a:pt x="1621790" y="2985770"/>
                    <a:pt x="1623060" y="2988310"/>
                  </a:cubicBezTo>
                  <a:cubicBezTo>
                    <a:pt x="1626870" y="2992120"/>
                    <a:pt x="1629410" y="2995930"/>
                    <a:pt x="1633220" y="2999740"/>
                  </a:cubicBezTo>
                  <a:cubicBezTo>
                    <a:pt x="1633220" y="2994660"/>
                    <a:pt x="1633220" y="2990850"/>
                    <a:pt x="1631950" y="2985770"/>
                  </a:cubicBezTo>
                  <a:cubicBezTo>
                    <a:pt x="1644650" y="2992120"/>
                    <a:pt x="1657350" y="2998470"/>
                    <a:pt x="1666240" y="3003550"/>
                  </a:cubicBezTo>
                  <a:cubicBezTo>
                    <a:pt x="1675130" y="2997200"/>
                    <a:pt x="1682750" y="2994660"/>
                    <a:pt x="1687830" y="2988310"/>
                  </a:cubicBezTo>
                  <a:cubicBezTo>
                    <a:pt x="1692909" y="2980690"/>
                    <a:pt x="1691640" y="2979420"/>
                    <a:pt x="1700530" y="2985770"/>
                  </a:cubicBezTo>
                  <a:cubicBezTo>
                    <a:pt x="1699259" y="2987040"/>
                    <a:pt x="1696719" y="2988310"/>
                    <a:pt x="1694180" y="2990850"/>
                  </a:cubicBezTo>
                  <a:cubicBezTo>
                    <a:pt x="1709419" y="2987040"/>
                    <a:pt x="1723390" y="2979420"/>
                    <a:pt x="1738630" y="2980690"/>
                  </a:cubicBezTo>
                  <a:cubicBezTo>
                    <a:pt x="1753869" y="2980690"/>
                    <a:pt x="1769109" y="2983230"/>
                    <a:pt x="1783080" y="2974340"/>
                  </a:cubicBezTo>
                  <a:cubicBezTo>
                    <a:pt x="1784350" y="2978150"/>
                    <a:pt x="1784350" y="2981960"/>
                    <a:pt x="1786890" y="2983230"/>
                  </a:cubicBezTo>
                  <a:cubicBezTo>
                    <a:pt x="1790700" y="2985770"/>
                    <a:pt x="1797050" y="2987040"/>
                    <a:pt x="1798319" y="2985770"/>
                  </a:cubicBezTo>
                  <a:cubicBezTo>
                    <a:pt x="1805940" y="2974340"/>
                    <a:pt x="1818640" y="2975610"/>
                    <a:pt x="1826259" y="2981960"/>
                  </a:cubicBezTo>
                  <a:cubicBezTo>
                    <a:pt x="1836419" y="2989580"/>
                    <a:pt x="1842769" y="2983230"/>
                    <a:pt x="1851659" y="2981960"/>
                  </a:cubicBezTo>
                  <a:cubicBezTo>
                    <a:pt x="1844039" y="2978150"/>
                    <a:pt x="1837689" y="2974340"/>
                    <a:pt x="1831339" y="2971800"/>
                  </a:cubicBezTo>
                  <a:cubicBezTo>
                    <a:pt x="1832609" y="2970530"/>
                    <a:pt x="1832609" y="2969260"/>
                    <a:pt x="1833879" y="2967990"/>
                  </a:cubicBezTo>
                  <a:cubicBezTo>
                    <a:pt x="1837689" y="2969260"/>
                    <a:pt x="1842769" y="2970530"/>
                    <a:pt x="1846579" y="2973070"/>
                  </a:cubicBezTo>
                  <a:cubicBezTo>
                    <a:pt x="1847849" y="2967990"/>
                    <a:pt x="1850389" y="2964180"/>
                    <a:pt x="1851659" y="2960370"/>
                  </a:cubicBezTo>
                  <a:cubicBezTo>
                    <a:pt x="1864359" y="2966720"/>
                    <a:pt x="1875789" y="2971799"/>
                    <a:pt x="1889759" y="2962909"/>
                  </a:cubicBezTo>
                  <a:cubicBezTo>
                    <a:pt x="1892299" y="2961639"/>
                    <a:pt x="1902459" y="2954020"/>
                    <a:pt x="1899919" y="2966720"/>
                  </a:cubicBezTo>
                  <a:cubicBezTo>
                    <a:pt x="1893569" y="2970530"/>
                    <a:pt x="1887219" y="2974340"/>
                    <a:pt x="1880869" y="2976880"/>
                  </a:cubicBezTo>
                  <a:cubicBezTo>
                    <a:pt x="1880869" y="2978150"/>
                    <a:pt x="1882139" y="2978150"/>
                    <a:pt x="1882139" y="2979420"/>
                  </a:cubicBezTo>
                  <a:cubicBezTo>
                    <a:pt x="1889759" y="2978149"/>
                    <a:pt x="1898649" y="2976880"/>
                    <a:pt x="1907539" y="2975609"/>
                  </a:cubicBezTo>
                  <a:cubicBezTo>
                    <a:pt x="1904999" y="2971799"/>
                    <a:pt x="1903729" y="2969259"/>
                    <a:pt x="1902459" y="2966720"/>
                  </a:cubicBezTo>
                  <a:cubicBezTo>
                    <a:pt x="1911349" y="2967990"/>
                    <a:pt x="1921509" y="2969259"/>
                    <a:pt x="1930399" y="2967990"/>
                  </a:cubicBezTo>
                  <a:cubicBezTo>
                    <a:pt x="1949449" y="2966720"/>
                    <a:pt x="1963419" y="2947670"/>
                    <a:pt x="1986279" y="2955290"/>
                  </a:cubicBezTo>
                  <a:cubicBezTo>
                    <a:pt x="1993899" y="2957830"/>
                    <a:pt x="2011679" y="2955290"/>
                    <a:pt x="2012949" y="2938780"/>
                  </a:cubicBezTo>
                  <a:cubicBezTo>
                    <a:pt x="2012949" y="2942590"/>
                    <a:pt x="2012949" y="2947670"/>
                    <a:pt x="2014219" y="2950209"/>
                  </a:cubicBezTo>
                  <a:cubicBezTo>
                    <a:pt x="2026919" y="2946399"/>
                    <a:pt x="2038349" y="2942589"/>
                    <a:pt x="2051049" y="2938780"/>
                  </a:cubicBezTo>
                  <a:cubicBezTo>
                    <a:pt x="2051049" y="2940050"/>
                    <a:pt x="2048509" y="2943859"/>
                    <a:pt x="2049779" y="2946400"/>
                  </a:cubicBezTo>
                  <a:cubicBezTo>
                    <a:pt x="2049779" y="2950210"/>
                    <a:pt x="2052319" y="2954020"/>
                    <a:pt x="2054859" y="2956560"/>
                  </a:cubicBezTo>
                  <a:cubicBezTo>
                    <a:pt x="2056129" y="2957830"/>
                    <a:pt x="2062479" y="2956560"/>
                    <a:pt x="2062479" y="2955290"/>
                  </a:cubicBezTo>
                  <a:cubicBezTo>
                    <a:pt x="2065019" y="2943860"/>
                    <a:pt x="2073909" y="2945130"/>
                    <a:pt x="2082799" y="2945130"/>
                  </a:cubicBezTo>
                  <a:cubicBezTo>
                    <a:pt x="2090419" y="2945130"/>
                    <a:pt x="2099309" y="2943859"/>
                    <a:pt x="2108199" y="2942590"/>
                  </a:cubicBezTo>
                  <a:cubicBezTo>
                    <a:pt x="2112009" y="2936240"/>
                    <a:pt x="2114549" y="2926080"/>
                    <a:pt x="2127249" y="2938780"/>
                  </a:cubicBezTo>
                  <a:cubicBezTo>
                    <a:pt x="2132329" y="2943859"/>
                    <a:pt x="2145029" y="2942590"/>
                    <a:pt x="2146299" y="2932430"/>
                  </a:cubicBezTo>
                  <a:lnTo>
                    <a:pt x="2199639" y="2932430"/>
                  </a:lnTo>
                  <a:lnTo>
                    <a:pt x="2199639" y="2934970"/>
                  </a:lnTo>
                  <a:cubicBezTo>
                    <a:pt x="2205989" y="2933699"/>
                    <a:pt x="2212339" y="2931159"/>
                    <a:pt x="2217419" y="2929890"/>
                  </a:cubicBezTo>
                  <a:cubicBezTo>
                    <a:pt x="2221229" y="2936240"/>
                    <a:pt x="2225039" y="2942590"/>
                    <a:pt x="2230119" y="2950210"/>
                  </a:cubicBezTo>
                  <a:cubicBezTo>
                    <a:pt x="2239009" y="2926080"/>
                    <a:pt x="2249169" y="2921000"/>
                    <a:pt x="2266949" y="2929890"/>
                  </a:cubicBezTo>
                  <a:cubicBezTo>
                    <a:pt x="2269489" y="2931160"/>
                    <a:pt x="2269489" y="2937510"/>
                    <a:pt x="2270759" y="2942590"/>
                  </a:cubicBezTo>
                  <a:cubicBezTo>
                    <a:pt x="2272029" y="2941320"/>
                    <a:pt x="2279649" y="2938780"/>
                    <a:pt x="2279649" y="2937510"/>
                  </a:cubicBezTo>
                  <a:cubicBezTo>
                    <a:pt x="2278379" y="2927350"/>
                    <a:pt x="2292349" y="2934970"/>
                    <a:pt x="2291079" y="2927350"/>
                  </a:cubicBezTo>
                  <a:cubicBezTo>
                    <a:pt x="2302509" y="2932430"/>
                    <a:pt x="2305049" y="2924810"/>
                    <a:pt x="2307589" y="2919730"/>
                  </a:cubicBezTo>
                  <a:cubicBezTo>
                    <a:pt x="2302509" y="2915920"/>
                    <a:pt x="2299969" y="2913380"/>
                    <a:pt x="2296159" y="2909570"/>
                  </a:cubicBezTo>
                  <a:cubicBezTo>
                    <a:pt x="2297429" y="2908299"/>
                    <a:pt x="2297429" y="2907030"/>
                    <a:pt x="2298699" y="2905759"/>
                  </a:cubicBezTo>
                  <a:cubicBezTo>
                    <a:pt x="2308859" y="2912109"/>
                    <a:pt x="2319019" y="2918459"/>
                    <a:pt x="2325369" y="2922270"/>
                  </a:cubicBezTo>
                  <a:cubicBezTo>
                    <a:pt x="2335529" y="2920999"/>
                    <a:pt x="2344419" y="2920999"/>
                    <a:pt x="2353309" y="2919730"/>
                  </a:cubicBezTo>
                  <a:cubicBezTo>
                    <a:pt x="2362199" y="2918460"/>
                    <a:pt x="2371089" y="2914650"/>
                    <a:pt x="2381249" y="2912109"/>
                  </a:cubicBezTo>
                  <a:cubicBezTo>
                    <a:pt x="2382519" y="2914649"/>
                    <a:pt x="2383789" y="2915920"/>
                    <a:pt x="2385059" y="2918459"/>
                  </a:cubicBezTo>
                  <a:cubicBezTo>
                    <a:pt x="2388869" y="2913380"/>
                    <a:pt x="2391409" y="2908299"/>
                    <a:pt x="2396489" y="2899409"/>
                  </a:cubicBezTo>
                  <a:lnTo>
                    <a:pt x="2396489" y="2919730"/>
                  </a:lnTo>
                  <a:cubicBezTo>
                    <a:pt x="2407919" y="2912109"/>
                    <a:pt x="2416809" y="2905759"/>
                    <a:pt x="2424429" y="2899409"/>
                  </a:cubicBezTo>
                  <a:cubicBezTo>
                    <a:pt x="2429509" y="2908299"/>
                    <a:pt x="2433319" y="2917189"/>
                    <a:pt x="2437129" y="2924809"/>
                  </a:cubicBezTo>
                  <a:cubicBezTo>
                    <a:pt x="2438399" y="2924809"/>
                    <a:pt x="2438399" y="2923539"/>
                    <a:pt x="2439669" y="2923539"/>
                  </a:cubicBezTo>
                  <a:cubicBezTo>
                    <a:pt x="2438399" y="2918459"/>
                    <a:pt x="2437129" y="2913379"/>
                    <a:pt x="2434589" y="2907029"/>
                  </a:cubicBezTo>
                  <a:lnTo>
                    <a:pt x="2499359" y="2907029"/>
                  </a:lnTo>
                  <a:cubicBezTo>
                    <a:pt x="2505709" y="2895599"/>
                    <a:pt x="2519679" y="2894329"/>
                    <a:pt x="2531109" y="2905759"/>
                  </a:cubicBezTo>
                  <a:cubicBezTo>
                    <a:pt x="2547619" y="2922269"/>
                    <a:pt x="2550159" y="2922269"/>
                    <a:pt x="2560319" y="2898139"/>
                  </a:cubicBezTo>
                  <a:cubicBezTo>
                    <a:pt x="2565399" y="2900679"/>
                    <a:pt x="2570479" y="2903219"/>
                    <a:pt x="2576829" y="2907029"/>
                  </a:cubicBezTo>
                  <a:cubicBezTo>
                    <a:pt x="2584449" y="2890519"/>
                    <a:pt x="2597149" y="2890519"/>
                    <a:pt x="2612389" y="2895599"/>
                  </a:cubicBezTo>
                  <a:cubicBezTo>
                    <a:pt x="2620009" y="2898139"/>
                    <a:pt x="2628899" y="2893059"/>
                    <a:pt x="2637789" y="2890519"/>
                  </a:cubicBezTo>
                  <a:lnTo>
                    <a:pt x="2644139" y="2896869"/>
                  </a:lnTo>
                  <a:cubicBezTo>
                    <a:pt x="2651759" y="2894329"/>
                    <a:pt x="2658109" y="2893059"/>
                    <a:pt x="2664459" y="2890519"/>
                  </a:cubicBezTo>
                  <a:cubicBezTo>
                    <a:pt x="2665730" y="2894329"/>
                    <a:pt x="2665730" y="2896869"/>
                    <a:pt x="2666999" y="2903219"/>
                  </a:cubicBezTo>
                  <a:cubicBezTo>
                    <a:pt x="2672079" y="2898139"/>
                    <a:pt x="2675889" y="2893059"/>
                    <a:pt x="2682239" y="2886709"/>
                  </a:cubicBezTo>
                  <a:cubicBezTo>
                    <a:pt x="2687319" y="2893059"/>
                    <a:pt x="2691129" y="2899409"/>
                    <a:pt x="2696209" y="2905759"/>
                  </a:cubicBezTo>
                  <a:cubicBezTo>
                    <a:pt x="2705099" y="2905759"/>
                    <a:pt x="2719069" y="2913379"/>
                    <a:pt x="2721609" y="2893059"/>
                  </a:cubicBezTo>
                  <a:cubicBezTo>
                    <a:pt x="2721609" y="2890519"/>
                    <a:pt x="2729230" y="2886709"/>
                    <a:pt x="2733039" y="2885439"/>
                  </a:cubicBezTo>
                  <a:cubicBezTo>
                    <a:pt x="2740659" y="2884169"/>
                    <a:pt x="2748279" y="2882899"/>
                    <a:pt x="2755899" y="2882899"/>
                  </a:cubicBezTo>
                  <a:cubicBezTo>
                    <a:pt x="2753359" y="2877819"/>
                    <a:pt x="2750819" y="2874009"/>
                    <a:pt x="2747009" y="2867659"/>
                  </a:cubicBezTo>
                  <a:cubicBezTo>
                    <a:pt x="2757169" y="2870199"/>
                    <a:pt x="2764789" y="2870199"/>
                    <a:pt x="2771139" y="2872739"/>
                  </a:cubicBezTo>
                  <a:cubicBezTo>
                    <a:pt x="2785109" y="2879089"/>
                    <a:pt x="2796539" y="2879089"/>
                    <a:pt x="2810509" y="2868929"/>
                  </a:cubicBezTo>
                  <a:cubicBezTo>
                    <a:pt x="2807969" y="2867659"/>
                    <a:pt x="2805430" y="2865119"/>
                    <a:pt x="2802889" y="2863849"/>
                  </a:cubicBezTo>
                  <a:cubicBezTo>
                    <a:pt x="2804159" y="2860039"/>
                    <a:pt x="2806699" y="2856229"/>
                    <a:pt x="2807969" y="2852419"/>
                  </a:cubicBezTo>
                  <a:cubicBezTo>
                    <a:pt x="2813049" y="2837179"/>
                    <a:pt x="2825749" y="2847339"/>
                    <a:pt x="2834639" y="2843529"/>
                  </a:cubicBezTo>
                  <a:cubicBezTo>
                    <a:pt x="2834639" y="2843529"/>
                    <a:pt x="2839719" y="2848609"/>
                    <a:pt x="2840989" y="2852419"/>
                  </a:cubicBezTo>
                  <a:cubicBezTo>
                    <a:pt x="2844799" y="2860039"/>
                    <a:pt x="2847339" y="2868929"/>
                    <a:pt x="2851149" y="2877819"/>
                  </a:cubicBezTo>
                  <a:cubicBezTo>
                    <a:pt x="2874009" y="2863849"/>
                    <a:pt x="2894329" y="2868929"/>
                    <a:pt x="2914649" y="2871469"/>
                  </a:cubicBezTo>
                  <a:cubicBezTo>
                    <a:pt x="2909569" y="2868929"/>
                    <a:pt x="2905759" y="2866389"/>
                    <a:pt x="2901949" y="2863849"/>
                  </a:cubicBezTo>
                  <a:cubicBezTo>
                    <a:pt x="2901949" y="2862579"/>
                    <a:pt x="2903219" y="2861309"/>
                    <a:pt x="2903219" y="2860039"/>
                  </a:cubicBezTo>
                  <a:cubicBezTo>
                    <a:pt x="2908299" y="2861309"/>
                    <a:pt x="2914649" y="2863849"/>
                    <a:pt x="2919730" y="2865119"/>
                  </a:cubicBezTo>
                  <a:cubicBezTo>
                    <a:pt x="2919730" y="2863849"/>
                    <a:pt x="2919730" y="2862579"/>
                    <a:pt x="2918459" y="2861309"/>
                  </a:cubicBezTo>
                  <a:cubicBezTo>
                    <a:pt x="2922269" y="2860039"/>
                    <a:pt x="2928619" y="2857499"/>
                    <a:pt x="2929889" y="2858769"/>
                  </a:cubicBezTo>
                  <a:cubicBezTo>
                    <a:pt x="2937509" y="2874009"/>
                    <a:pt x="2950209" y="2862579"/>
                    <a:pt x="2961639" y="2866389"/>
                  </a:cubicBezTo>
                  <a:cubicBezTo>
                    <a:pt x="2959099" y="2856229"/>
                    <a:pt x="2957829" y="2848609"/>
                    <a:pt x="2956559" y="2843529"/>
                  </a:cubicBezTo>
                  <a:cubicBezTo>
                    <a:pt x="2961639" y="2838449"/>
                    <a:pt x="2966719" y="2834639"/>
                    <a:pt x="2974339" y="2829559"/>
                  </a:cubicBezTo>
                  <a:cubicBezTo>
                    <a:pt x="2974339" y="2835909"/>
                    <a:pt x="2973069" y="2842259"/>
                    <a:pt x="2973069" y="2848609"/>
                  </a:cubicBezTo>
                  <a:cubicBezTo>
                    <a:pt x="2973069" y="2854959"/>
                    <a:pt x="2974339" y="2861309"/>
                    <a:pt x="2976879" y="2865119"/>
                  </a:cubicBezTo>
                  <a:cubicBezTo>
                    <a:pt x="2978149" y="2867659"/>
                    <a:pt x="2985769" y="2865119"/>
                    <a:pt x="2990849" y="2863849"/>
                  </a:cubicBezTo>
                  <a:cubicBezTo>
                    <a:pt x="2999739" y="2860039"/>
                    <a:pt x="3008629" y="2854959"/>
                    <a:pt x="3017519" y="2865119"/>
                  </a:cubicBezTo>
                  <a:cubicBezTo>
                    <a:pt x="3018790" y="2866389"/>
                    <a:pt x="3023869" y="2865119"/>
                    <a:pt x="3026409" y="2862579"/>
                  </a:cubicBezTo>
                  <a:cubicBezTo>
                    <a:pt x="3032759" y="2856229"/>
                    <a:pt x="3037839" y="2847339"/>
                    <a:pt x="3045459" y="2861309"/>
                  </a:cubicBezTo>
                  <a:cubicBezTo>
                    <a:pt x="3046730" y="2862579"/>
                    <a:pt x="3054349" y="2862579"/>
                    <a:pt x="3058159" y="2861309"/>
                  </a:cubicBezTo>
                  <a:cubicBezTo>
                    <a:pt x="3067049" y="2857499"/>
                    <a:pt x="3074669" y="2853689"/>
                    <a:pt x="3083559" y="2848609"/>
                  </a:cubicBezTo>
                  <a:cubicBezTo>
                    <a:pt x="3082289" y="2852419"/>
                    <a:pt x="3081019" y="2854959"/>
                    <a:pt x="3081019" y="2857499"/>
                  </a:cubicBezTo>
                  <a:cubicBezTo>
                    <a:pt x="3091180" y="2862579"/>
                    <a:pt x="3100069" y="2865119"/>
                    <a:pt x="3107690" y="2853689"/>
                  </a:cubicBezTo>
                  <a:cubicBezTo>
                    <a:pt x="3110230" y="2849879"/>
                    <a:pt x="3119119" y="2849879"/>
                    <a:pt x="3125469" y="2848609"/>
                  </a:cubicBezTo>
                  <a:cubicBezTo>
                    <a:pt x="3121659" y="2844799"/>
                    <a:pt x="3116580" y="2842259"/>
                    <a:pt x="3111499" y="2838449"/>
                  </a:cubicBezTo>
                  <a:cubicBezTo>
                    <a:pt x="3133089" y="2825749"/>
                    <a:pt x="3135629" y="2827019"/>
                    <a:pt x="3135629" y="2844799"/>
                  </a:cubicBezTo>
                  <a:cubicBezTo>
                    <a:pt x="3138169" y="2839719"/>
                    <a:pt x="3139439" y="2835909"/>
                    <a:pt x="3143249" y="2828289"/>
                  </a:cubicBezTo>
                  <a:cubicBezTo>
                    <a:pt x="3162299" y="2829559"/>
                    <a:pt x="3181349" y="2832099"/>
                    <a:pt x="3201669" y="2833369"/>
                  </a:cubicBezTo>
                  <a:lnTo>
                    <a:pt x="3201669" y="2839719"/>
                  </a:lnTo>
                  <a:lnTo>
                    <a:pt x="3194049" y="2839719"/>
                  </a:lnTo>
                  <a:cubicBezTo>
                    <a:pt x="3178809" y="2840989"/>
                    <a:pt x="3163569" y="2840989"/>
                    <a:pt x="3148329" y="2842259"/>
                  </a:cubicBezTo>
                  <a:cubicBezTo>
                    <a:pt x="3153409" y="2844799"/>
                    <a:pt x="3159759" y="2848609"/>
                    <a:pt x="3164839" y="2851149"/>
                  </a:cubicBezTo>
                  <a:cubicBezTo>
                    <a:pt x="3167379" y="2844799"/>
                    <a:pt x="3168649" y="2846069"/>
                    <a:pt x="3174999" y="2848609"/>
                  </a:cubicBezTo>
                  <a:cubicBezTo>
                    <a:pt x="3183889" y="2851149"/>
                    <a:pt x="3194049" y="2851149"/>
                    <a:pt x="3204209" y="2852419"/>
                  </a:cubicBezTo>
                  <a:cubicBezTo>
                    <a:pt x="3209289" y="2852419"/>
                    <a:pt x="3214369" y="2853689"/>
                    <a:pt x="3220719" y="2854959"/>
                  </a:cubicBezTo>
                  <a:cubicBezTo>
                    <a:pt x="3221990" y="2851149"/>
                    <a:pt x="3224530" y="2846069"/>
                    <a:pt x="3227069" y="2839719"/>
                  </a:cubicBezTo>
                  <a:cubicBezTo>
                    <a:pt x="3241040" y="2862579"/>
                    <a:pt x="3251199" y="2861309"/>
                    <a:pt x="3267710" y="2838449"/>
                  </a:cubicBezTo>
                  <a:cubicBezTo>
                    <a:pt x="3267710" y="2842259"/>
                    <a:pt x="3268980" y="2844799"/>
                    <a:pt x="3268980" y="2847339"/>
                  </a:cubicBezTo>
                  <a:cubicBezTo>
                    <a:pt x="3274060" y="2847339"/>
                    <a:pt x="3277870" y="2847339"/>
                    <a:pt x="3282950" y="2846069"/>
                  </a:cubicBezTo>
                  <a:cubicBezTo>
                    <a:pt x="3281680" y="2848609"/>
                    <a:pt x="3280410" y="2851149"/>
                    <a:pt x="3279140" y="2852419"/>
                  </a:cubicBezTo>
                  <a:lnTo>
                    <a:pt x="3281680" y="2854959"/>
                  </a:lnTo>
                  <a:cubicBezTo>
                    <a:pt x="3285490" y="2851149"/>
                    <a:pt x="3289300" y="2847339"/>
                    <a:pt x="3295650" y="2842259"/>
                  </a:cubicBezTo>
                  <a:cubicBezTo>
                    <a:pt x="3300730" y="2844799"/>
                    <a:pt x="3307080" y="2847339"/>
                    <a:pt x="3312160" y="2849879"/>
                  </a:cubicBezTo>
                  <a:cubicBezTo>
                    <a:pt x="3317240" y="2846069"/>
                    <a:pt x="3323590" y="2842259"/>
                    <a:pt x="3329940" y="2838449"/>
                  </a:cubicBezTo>
                  <a:cubicBezTo>
                    <a:pt x="3338830" y="2856229"/>
                    <a:pt x="3350260" y="2858769"/>
                    <a:pt x="3360420" y="2846069"/>
                  </a:cubicBezTo>
                  <a:cubicBezTo>
                    <a:pt x="3375660" y="2847339"/>
                    <a:pt x="3388360" y="2848609"/>
                    <a:pt x="3397250" y="2848609"/>
                  </a:cubicBezTo>
                  <a:cubicBezTo>
                    <a:pt x="3398520" y="2839719"/>
                    <a:pt x="3399790" y="2833369"/>
                    <a:pt x="3401060" y="2827019"/>
                  </a:cubicBezTo>
                  <a:cubicBezTo>
                    <a:pt x="3406140" y="2828289"/>
                    <a:pt x="3409950" y="2829559"/>
                    <a:pt x="3415030" y="2830829"/>
                  </a:cubicBezTo>
                  <a:cubicBezTo>
                    <a:pt x="3417570" y="2832099"/>
                    <a:pt x="3420110" y="2834639"/>
                    <a:pt x="3422650" y="2835909"/>
                  </a:cubicBezTo>
                  <a:cubicBezTo>
                    <a:pt x="3418840" y="2837179"/>
                    <a:pt x="3415030" y="2837179"/>
                    <a:pt x="3411220" y="2838449"/>
                  </a:cubicBezTo>
                  <a:cubicBezTo>
                    <a:pt x="3422650" y="2848609"/>
                    <a:pt x="3431540" y="2846069"/>
                    <a:pt x="3440430" y="2838449"/>
                  </a:cubicBezTo>
                  <a:cubicBezTo>
                    <a:pt x="3436620" y="2848609"/>
                    <a:pt x="3448050" y="2847339"/>
                    <a:pt x="3449320" y="2847339"/>
                  </a:cubicBezTo>
                  <a:cubicBezTo>
                    <a:pt x="3465830" y="2840989"/>
                    <a:pt x="3481070" y="2837179"/>
                    <a:pt x="3498850" y="2847339"/>
                  </a:cubicBezTo>
                  <a:cubicBezTo>
                    <a:pt x="3501390" y="2834639"/>
                    <a:pt x="3503930" y="2824479"/>
                    <a:pt x="3505200" y="2814319"/>
                  </a:cubicBezTo>
                  <a:cubicBezTo>
                    <a:pt x="3511550" y="2815589"/>
                    <a:pt x="3516630" y="2815589"/>
                    <a:pt x="3522980" y="2816859"/>
                  </a:cubicBezTo>
                  <a:cubicBezTo>
                    <a:pt x="3528060" y="2816859"/>
                    <a:pt x="3533140" y="2818129"/>
                    <a:pt x="3538220" y="2818129"/>
                  </a:cubicBezTo>
                  <a:lnTo>
                    <a:pt x="3538220" y="2821939"/>
                  </a:lnTo>
                  <a:cubicBezTo>
                    <a:pt x="3533140" y="2823209"/>
                    <a:pt x="3529330" y="2824479"/>
                    <a:pt x="3524250" y="2825749"/>
                  </a:cubicBezTo>
                  <a:lnTo>
                    <a:pt x="3524250" y="2829559"/>
                  </a:lnTo>
                  <a:cubicBezTo>
                    <a:pt x="3542030" y="2833369"/>
                    <a:pt x="3558540" y="2837179"/>
                    <a:pt x="3576320" y="2839719"/>
                  </a:cubicBezTo>
                  <a:cubicBezTo>
                    <a:pt x="3580130" y="2840989"/>
                    <a:pt x="3585210" y="2837179"/>
                    <a:pt x="3591560" y="2833369"/>
                  </a:cubicBezTo>
                  <a:cubicBezTo>
                    <a:pt x="3594100" y="2834639"/>
                    <a:pt x="3600450" y="2837179"/>
                    <a:pt x="3608070" y="2838449"/>
                  </a:cubicBezTo>
                  <a:cubicBezTo>
                    <a:pt x="3627120" y="2840989"/>
                    <a:pt x="3647440" y="2843529"/>
                    <a:pt x="3662680" y="2827019"/>
                  </a:cubicBezTo>
                  <a:cubicBezTo>
                    <a:pt x="3663950" y="2840989"/>
                    <a:pt x="3676650" y="2832099"/>
                    <a:pt x="3683000" y="2837179"/>
                  </a:cubicBezTo>
                  <a:cubicBezTo>
                    <a:pt x="3683000" y="2837179"/>
                    <a:pt x="3689350" y="2832099"/>
                    <a:pt x="3691890" y="2829559"/>
                  </a:cubicBezTo>
                  <a:cubicBezTo>
                    <a:pt x="3691890" y="2829559"/>
                    <a:pt x="3690620" y="2828289"/>
                    <a:pt x="3690620" y="2827019"/>
                  </a:cubicBezTo>
                  <a:cubicBezTo>
                    <a:pt x="3693160" y="2828289"/>
                    <a:pt x="3694430" y="2832099"/>
                    <a:pt x="3696970" y="2830829"/>
                  </a:cubicBezTo>
                  <a:cubicBezTo>
                    <a:pt x="3708400" y="2830829"/>
                    <a:pt x="3718560" y="2829559"/>
                    <a:pt x="3726180" y="2829559"/>
                  </a:cubicBezTo>
                  <a:cubicBezTo>
                    <a:pt x="3732530" y="2833369"/>
                    <a:pt x="3736340" y="2837179"/>
                    <a:pt x="3738880" y="2835909"/>
                  </a:cubicBezTo>
                  <a:cubicBezTo>
                    <a:pt x="3754120" y="2834639"/>
                    <a:pt x="3768090" y="2830829"/>
                    <a:pt x="3782060" y="2830829"/>
                  </a:cubicBezTo>
                  <a:cubicBezTo>
                    <a:pt x="3796030" y="2838449"/>
                    <a:pt x="3793490" y="2824479"/>
                    <a:pt x="3790950" y="2816859"/>
                  </a:cubicBezTo>
                  <a:cubicBezTo>
                    <a:pt x="3796030" y="2811779"/>
                    <a:pt x="3801110" y="2807969"/>
                    <a:pt x="3802380" y="2806699"/>
                  </a:cubicBezTo>
                  <a:cubicBezTo>
                    <a:pt x="3810000" y="2806699"/>
                    <a:pt x="3815080" y="2807969"/>
                    <a:pt x="3818890" y="2806699"/>
                  </a:cubicBezTo>
                  <a:cubicBezTo>
                    <a:pt x="3823969" y="2802889"/>
                    <a:pt x="3827780" y="2796539"/>
                    <a:pt x="3834130" y="2788919"/>
                  </a:cubicBezTo>
                  <a:cubicBezTo>
                    <a:pt x="3841750" y="2787649"/>
                    <a:pt x="3854450" y="2785109"/>
                    <a:pt x="3868420" y="2782569"/>
                  </a:cubicBezTo>
                  <a:cubicBezTo>
                    <a:pt x="3868420" y="2782569"/>
                    <a:pt x="3868420" y="2780029"/>
                    <a:pt x="3869690" y="2777489"/>
                  </a:cubicBezTo>
                  <a:cubicBezTo>
                    <a:pt x="3874770" y="2769869"/>
                    <a:pt x="3887470" y="2767329"/>
                    <a:pt x="3879850" y="2753359"/>
                  </a:cubicBezTo>
                  <a:cubicBezTo>
                    <a:pt x="3878580" y="2750819"/>
                    <a:pt x="3878580" y="2743199"/>
                    <a:pt x="3881120" y="2740659"/>
                  </a:cubicBezTo>
                  <a:cubicBezTo>
                    <a:pt x="3890010" y="2729229"/>
                    <a:pt x="3890010" y="2727959"/>
                    <a:pt x="3874770" y="2722879"/>
                  </a:cubicBezTo>
                  <a:cubicBezTo>
                    <a:pt x="3876040" y="2713989"/>
                    <a:pt x="3867150" y="2702559"/>
                    <a:pt x="3879850" y="2701289"/>
                  </a:cubicBezTo>
                  <a:cubicBezTo>
                    <a:pt x="3883660" y="2693669"/>
                    <a:pt x="3884930" y="2689859"/>
                    <a:pt x="3887470" y="2686049"/>
                  </a:cubicBezTo>
                  <a:cubicBezTo>
                    <a:pt x="3888740" y="2683509"/>
                    <a:pt x="3892550" y="2680969"/>
                    <a:pt x="3892550" y="2678429"/>
                  </a:cubicBezTo>
                  <a:cubicBezTo>
                    <a:pt x="3892550" y="2673349"/>
                    <a:pt x="3890010" y="2666999"/>
                    <a:pt x="3891280" y="2663189"/>
                  </a:cubicBezTo>
                  <a:cubicBezTo>
                    <a:pt x="3895090" y="2649219"/>
                    <a:pt x="3896360" y="2636519"/>
                    <a:pt x="3873500" y="2631439"/>
                  </a:cubicBezTo>
                  <a:cubicBezTo>
                    <a:pt x="3882390" y="2627629"/>
                    <a:pt x="3886200" y="2625089"/>
                    <a:pt x="3892550" y="2622549"/>
                  </a:cubicBezTo>
                  <a:cubicBezTo>
                    <a:pt x="3882390" y="2617469"/>
                    <a:pt x="3873500" y="2613659"/>
                    <a:pt x="3862070" y="2608579"/>
                  </a:cubicBezTo>
                  <a:lnTo>
                    <a:pt x="3873500" y="2608579"/>
                  </a:lnTo>
                  <a:lnTo>
                    <a:pt x="3873500" y="2604769"/>
                  </a:lnTo>
                  <a:cubicBezTo>
                    <a:pt x="3867150" y="2604769"/>
                    <a:pt x="3862070" y="2603499"/>
                    <a:pt x="3855720" y="2603499"/>
                  </a:cubicBezTo>
                  <a:cubicBezTo>
                    <a:pt x="3855720" y="2604769"/>
                    <a:pt x="3855720" y="2606039"/>
                    <a:pt x="3854450" y="2607309"/>
                  </a:cubicBezTo>
                  <a:cubicBezTo>
                    <a:pt x="3853180" y="2604769"/>
                    <a:pt x="3851910" y="2602229"/>
                    <a:pt x="3850640" y="2598419"/>
                  </a:cubicBezTo>
                  <a:cubicBezTo>
                    <a:pt x="3883660" y="2590799"/>
                    <a:pt x="4104640" y="2566669"/>
                    <a:pt x="4084320" y="2562859"/>
                  </a:cubicBezTo>
                  <a:cubicBezTo>
                    <a:pt x="4094480" y="2553969"/>
                    <a:pt x="4090670" y="2538729"/>
                    <a:pt x="4108450" y="2537459"/>
                  </a:cubicBezTo>
                  <a:cubicBezTo>
                    <a:pt x="4113530" y="2537459"/>
                    <a:pt x="4122420" y="2528569"/>
                    <a:pt x="4123690" y="2522219"/>
                  </a:cubicBezTo>
                  <a:cubicBezTo>
                    <a:pt x="4126230" y="2513329"/>
                    <a:pt x="4123690" y="2501899"/>
                    <a:pt x="4126230" y="2493009"/>
                  </a:cubicBezTo>
                  <a:cubicBezTo>
                    <a:pt x="4128770" y="2480309"/>
                    <a:pt x="4133850" y="2467609"/>
                    <a:pt x="4137660" y="2457449"/>
                  </a:cubicBezTo>
                  <a:cubicBezTo>
                    <a:pt x="4133850" y="2451099"/>
                    <a:pt x="4130040" y="2444749"/>
                    <a:pt x="4127500" y="2440939"/>
                  </a:cubicBezTo>
                  <a:cubicBezTo>
                    <a:pt x="4132580" y="2437129"/>
                    <a:pt x="4135120" y="2434589"/>
                    <a:pt x="4138930" y="2433319"/>
                  </a:cubicBezTo>
                  <a:cubicBezTo>
                    <a:pt x="4137660" y="2432049"/>
                    <a:pt x="4137660" y="2430779"/>
                    <a:pt x="4136390" y="2429509"/>
                  </a:cubicBezTo>
                  <a:cubicBezTo>
                    <a:pt x="4132580" y="2430779"/>
                    <a:pt x="4128770" y="2432049"/>
                    <a:pt x="4124960" y="2433319"/>
                  </a:cubicBezTo>
                  <a:cubicBezTo>
                    <a:pt x="4146550" y="2415539"/>
                    <a:pt x="4151630" y="2382519"/>
                    <a:pt x="4133850" y="2367279"/>
                  </a:cubicBezTo>
                  <a:cubicBezTo>
                    <a:pt x="4132580" y="2369819"/>
                    <a:pt x="4130040" y="2372359"/>
                    <a:pt x="4128770" y="2374899"/>
                  </a:cubicBezTo>
                  <a:cubicBezTo>
                    <a:pt x="4123690" y="2366009"/>
                    <a:pt x="4109720" y="2363469"/>
                    <a:pt x="4116070" y="2349499"/>
                  </a:cubicBezTo>
                  <a:cubicBezTo>
                    <a:pt x="4116070" y="2349499"/>
                    <a:pt x="4114800" y="2346959"/>
                    <a:pt x="4113530" y="2346959"/>
                  </a:cubicBezTo>
                  <a:cubicBezTo>
                    <a:pt x="4107180" y="2344419"/>
                    <a:pt x="4108450" y="2340609"/>
                    <a:pt x="4105910" y="2335529"/>
                  </a:cubicBezTo>
                  <a:cubicBezTo>
                    <a:pt x="4102100" y="2324099"/>
                    <a:pt x="4103370" y="2312669"/>
                    <a:pt x="4103370" y="2302509"/>
                  </a:cubicBezTo>
                  <a:lnTo>
                    <a:pt x="4103370" y="2256789"/>
                  </a:lnTo>
                  <a:cubicBezTo>
                    <a:pt x="4103370" y="2246629"/>
                    <a:pt x="4108450" y="2241549"/>
                    <a:pt x="4118610" y="2244089"/>
                  </a:cubicBezTo>
                  <a:cubicBezTo>
                    <a:pt x="4118610" y="2244089"/>
                    <a:pt x="4119880" y="2242819"/>
                    <a:pt x="4121150" y="2242819"/>
                  </a:cubicBezTo>
                  <a:cubicBezTo>
                    <a:pt x="4117340" y="2240279"/>
                    <a:pt x="4114800" y="2239009"/>
                    <a:pt x="4112260" y="2236469"/>
                  </a:cubicBezTo>
                  <a:cubicBezTo>
                    <a:pt x="4112260" y="2235199"/>
                    <a:pt x="4113530" y="2233929"/>
                    <a:pt x="4113530" y="2232659"/>
                  </a:cubicBezTo>
                  <a:cubicBezTo>
                    <a:pt x="4122420" y="2235199"/>
                    <a:pt x="4131310" y="2239009"/>
                    <a:pt x="4137660" y="2241549"/>
                  </a:cubicBezTo>
                  <a:cubicBezTo>
                    <a:pt x="4145280" y="2231389"/>
                    <a:pt x="4151630" y="2223769"/>
                    <a:pt x="4156710" y="2218689"/>
                  </a:cubicBezTo>
                  <a:lnTo>
                    <a:pt x="4156710" y="2195829"/>
                  </a:lnTo>
                  <a:cubicBezTo>
                    <a:pt x="4154170" y="2195829"/>
                    <a:pt x="4150360" y="2197099"/>
                    <a:pt x="4146550" y="2197099"/>
                  </a:cubicBezTo>
                  <a:cubicBezTo>
                    <a:pt x="4144010" y="2190749"/>
                    <a:pt x="4142740" y="2184399"/>
                    <a:pt x="4140200" y="2175509"/>
                  </a:cubicBezTo>
                  <a:cubicBezTo>
                    <a:pt x="4146550" y="2179319"/>
                    <a:pt x="4149090" y="2181859"/>
                    <a:pt x="4151630" y="2183129"/>
                  </a:cubicBezTo>
                  <a:cubicBezTo>
                    <a:pt x="4154170" y="2181859"/>
                    <a:pt x="4157980" y="2180589"/>
                    <a:pt x="4161790" y="2178049"/>
                  </a:cubicBezTo>
                  <a:cubicBezTo>
                    <a:pt x="4160520" y="2176779"/>
                    <a:pt x="4159250" y="2175509"/>
                    <a:pt x="4159250" y="2174239"/>
                  </a:cubicBezTo>
                  <a:cubicBezTo>
                    <a:pt x="4155440" y="2174239"/>
                    <a:pt x="4151630" y="2172969"/>
                    <a:pt x="4150360" y="2172969"/>
                  </a:cubicBezTo>
                  <a:cubicBezTo>
                    <a:pt x="4152900" y="2165349"/>
                    <a:pt x="4157980" y="2157729"/>
                    <a:pt x="4155440" y="2153919"/>
                  </a:cubicBezTo>
                  <a:cubicBezTo>
                    <a:pt x="4149090" y="2137409"/>
                    <a:pt x="4155440" y="2124709"/>
                    <a:pt x="4161790" y="2110739"/>
                  </a:cubicBezTo>
                  <a:cubicBezTo>
                    <a:pt x="4163060" y="2106929"/>
                    <a:pt x="4161790" y="2103119"/>
                    <a:pt x="4161790" y="2099309"/>
                  </a:cubicBezTo>
                  <a:cubicBezTo>
                    <a:pt x="4163060" y="2082799"/>
                    <a:pt x="4164330" y="2067559"/>
                    <a:pt x="4165599" y="2044699"/>
                  </a:cubicBezTo>
                  <a:cubicBezTo>
                    <a:pt x="4160519" y="2042159"/>
                    <a:pt x="4152899" y="2035809"/>
                    <a:pt x="4144009" y="2030729"/>
                  </a:cubicBezTo>
                  <a:cubicBezTo>
                    <a:pt x="4136389" y="2026919"/>
                    <a:pt x="4128769" y="2025649"/>
                    <a:pt x="4121149" y="2023109"/>
                  </a:cubicBezTo>
                  <a:cubicBezTo>
                    <a:pt x="4117340" y="2021839"/>
                    <a:pt x="4112259" y="2023109"/>
                    <a:pt x="4108449" y="2021839"/>
                  </a:cubicBezTo>
                  <a:cubicBezTo>
                    <a:pt x="4076699" y="2018029"/>
                    <a:pt x="4043679" y="2012949"/>
                    <a:pt x="4011929" y="2009139"/>
                  </a:cubicBezTo>
                  <a:cubicBezTo>
                    <a:pt x="3985259" y="2005329"/>
                    <a:pt x="3958589" y="2001519"/>
                    <a:pt x="3933189" y="1997709"/>
                  </a:cubicBezTo>
                  <a:cubicBezTo>
                    <a:pt x="3926839" y="1996439"/>
                    <a:pt x="3920489" y="1993899"/>
                    <a:pt x="3912869" y="1993899"/>
                  </a:cubicBezTo>
                  <a:cubicBezTo>
                    <a:pt x="3896359" y="1992629"/>
                    <a:pt x="3878579" y="1992629"/>
                    <a:pt x="3862069" y="1992629"/>
                  </a:cubicBezTo>
                  <a:cubicBezTo>
                    <a:pt x="3853179" y="1992629"/>
                    <a:pt x="3845559" y="1992629"/>
                    <a:pt x="3836669" y="1991359"/>
                  </a:cubicBezTo>
                  <a:cubicBezTo>
                    <a:pt x="3821429" y="1990089"/>
                    <a:pt x="3806189" y="1987549"/>
                    <a:pt x="3790949" y="1986279"/>
                  </a:cubicBezTo>
                  <a:lnTo>
                    <a:pt x="3790949" y="1982469"/>
                  </a:lnTo>
                  <a:cubicBezTo>
                    <a:pt x="3829049" y="1979929"/>
                    <a:pt x="3868419" y="1976119"/>
                    <a:pt x="3907789" y="1983739"/>
                  </a:cubicBezTo>
                  <a:cubicBezTo>
                    <a:pt x="3906519" y="1979929"/>
                    <a:pt x="3905249" y="1976119"/>
                    <a:pt x="3903979" y="1973579"/>
                  </a:cubicBezTo>
                  <a:cubicBezTo>
                    <a:pt x="3912869" y="1972309"/>
                    <a:pt x="3919219" y="1964689"/>
                    <a:pt x="3928109" y="1973579"/>
                  </a:cubicBezTo>
                  <a:cubicBezTo>
                    <a:pt x="3929379" y="1974849"/>
                    <a:pt x="3936999" y="1971039"/>
                    <a:pt x="3942079" y="1969769"/>
                  </a:cubicBezTo>
                  <a:lnTo>
                    <a:pt x="3942079" y="1967229"/>
                  </a:lnTo>
                  <a:lnTo>
                    <a:pt x="3930649" y="1967229"/>
                  </a:lnTo>
                  <a:cubicBezTo>
                    <a:pt x="3943349" y="1957069"/>
                    <a:pt x="3952240" y="1948179"/>
                    <a:pt x="3961129" y="1941829"/>
                  </a:cubicBezTo>
                  <a:cubicBezTo>
                    <a:pt x="3968749" y="1943099"/>
                    <a:pt x="3976369" y="1944369"/>
                    <a:pt x="3981449" y="1945639"/>
                  </a:cubicBezTo>
                  <a:cubicBezTo>
                    <a:pt x="3982719" y="1921509"/>
                    <a:pt x="3962399" y="1920239"/>
                    <a:pt x="3947159" y="1910079"/>
                  </a:cubicBezTo>
                  <a:cubicBezTo>
                    <a:pt x="3953509" y="1906269"/>
                    <a:pt x="3957319" y="1902459"/>
                    <a:pt x="3962399" y="1901189"/>
                  </a:cubicBezTo>
                  <a:cubicBezTo>
                    <a:pt x="3976369" y="1897379"/>
                    <a:pt x="3994149" y="1907539"/>
                    <a:pt x="4003040" y="1885949"/>
                  </a:cubicBezTo>
                  <a:cubicBezTo>
                    <a:pt x="4004310" y="1884679"/>
                    <a:pt x="4008119" y="1884679"/>
                    <a:pt x="4014469" y="1882139"/>
                  </a:cubicBezTo>
                  <a:cubicBezTo>
                    <a:pt x="4010660" y="1878329"/>
                    <a:pt x="4006849" y="1875789"/>
                    <a:pt x="4004310" y="1873249"/>
                  </a:cubicBezTo>
                  <a:cubicBezTo>
                    <a:pt x="4006850" y="1871979"/>
                    <a:pt x="4010660" y="1870709"/>
                    <a:pt x="4010660" y="1870709"/>
                  </a:cubicBezTo>
                  <a:cubicBezTo>
                    <a:pt x="4019550" y="1877059"/>
                    <a:pt x="4025900" y="1882139"/>
                    <a:pt x="4033519" y="1887219"/>
                  </a:cubicBezTo>
                  <a:cubicBezTo>
                    <a:pt x="4034790" y="1885949"/>
                    <a:pt x="4036060" y="1884679"/>
                    <a:pt x="4037329" y="1882139"/>
                  </a:cubicBezTo>
                  <a:cubicBezTo>
                    <a:pt x="4033519" y="1877059"/>
                    <a:pt x="4030979" y="1871979"/>
                    <a:pt x="4027169" y="1866899"/>
                  </a:cubicBezTo>
                  <a:cubicBezTo>
                    <a:pt x="4043679" y="1855469"/>
                    <a:pt x="4044949" y="1849119"/>
                    <a:pt x="4032249" y="1817369"/>
                  </a:cubicBezTo>
                  <a:cubicBezTo>
                    <a:pt x="4041140" y="1816099"/>
                    <a:pt x="4050029" y="1813559"/>
                    <a:pt x="4057649" y="1812289"/>
                  </a:cubicBezTo>
                  <a:cubicBezTo>
                    <a:pt x="4058919" y="1803399"/>
                    <a:pt x="4063999" y="1794509"/>
                    <a:pt x="4062729" y="1786889"/>
                  </a:cubicBezTo>
                  <a:cubicBezTo>
                    <a:pt x="4058919" y="1764029"/>
                    <a:pt x="4081779" y="1753869"/>
                    <a:pt x="4086859" y="1734819"/>
                  </a:cubicBezTo>
                  <a:cubicBezTo>
                    <a:pt x="4086859" y="1733549"/>
                    <a:pt x="4091939" y="1732279"/>
                    <a:pt x="4093209" y="1733549"/>
                  </a:cubicBezTo>
                  <a:cubicBezTo>
                    <a:pt x="4104639" y="1737359"/>
                    <a:pt x="4108449" y="1728469"/>
                    <a:pt x="4112259" y="1722119"/>
                  </a:cubicBezTo>
                  <a:cubicBezTo>
                    <a:pt x="4113529" y="1719579"/>
                    <a:pt x="4114799" y="1717039"/>
                    <a:pt x="4116069" y="1715769"/>
                  </a:cubicBezTo>
                  <a:cubicBezTo>
                    <a:pt x="4127499" y="1709419"/>
                    <a:pt x="4138929" y="1704339"/>
                    <a:pt x="4151629" y="1697989"/>
                  </a:cubicBezTo>
                  <a:cubicBezTo>
                    <a:pt x="4138929" y="1678939"/>
                    <a:pt x="4122419" y="1687829"/>
                    <a:pt x="4108449" y="1685289"/>
                  </a:cubicBezTo>
                  <a:lnTo>
                    <a:pt x="4108449" y="1680209"/>
                  </a:lnTo>
                  <a:cubicBezTo>
                    <a:pt x="4117339" y="1678939"/>
                    <a:pt x="4126229" y="1677669"/>
                    <a:pt x="4136389" y="1676399"/>
                  </a:cubicBezTo>
                  <a:cubicBezTo>
                    <a:pt x="4130039" y="1675129"/>
                    <a:pt x="4124959" y="1673859"/>
                    <a:pt x="4119879" y="1672589"/>
                  </a:cubicBezTo>
                  <a:cubicBezTo>
                    <a:pt x="4126229" y="1666239"/>
                    <a:pt x="4131309" y="1659889"/>
                    <a:pt x="4137659" y="1654809"/>
                  </a:cubicBezTo>
                  <a:cubicBezTo>
                    <a:pt x="4138929" y="1653539"/>
                    <a:pt x="4142739" y="1652269"/>
                    <a:pt x="4144009" y="1652269"/>
                  </a:cubicBezTo>
                  <a:cubicBezTo>
                    <a:pt x="4147819" y="1653539"/>
                    <a:pt x="4151629" y="1657349"/>
                    <a:pt x="4154169" y="1659889"/>
                  </a:cubicBezTo>
                  <a:cubicBezTo>
                    <a:pt x="4155439" y="1656079"/>
                    <a:pt x="4156709" y="1650999"/>
                    <a:pt x="4159249" y="1647189"/>
                  </a:cubicBezTo>
                  <a:cubicBezTo>
                    <a:pt x="4164329" y="1640839"/>
                    <a:pt x="4170679" y="1635759"/>
                    <a:pt x="4175759" y="1630679"/>
                  </a:cubicBezTo>
                  <a:cubicBezTo>
                    <a:pt x="4182109" y="1638299"/>
                    <a:pt x="4188459" y="1645919"/>
                    <a:pt x="4194809" y="1654809"/>
                  </a:cubicBezTo>
                  <a:cubicBezTo>
                    <a:pt x="4196079" y="1654809"/>
                    <a:pt x="4197349" y="1653539"/>
                    <a:pt x="4197349" y="1653539"/>
                  </a:cubicBezTo>
                  <a:cubicBezTo>
                    <a:pt x="4196079" y="1640839"/>
                    <a:pt x="4196079" y="1628139"/>
                    <a:pt x="4194809" y="1615439"/>
                  </a:cubicBezTo>
                  <a:cubicBezTo>
                    <a:pt x="4199889" y="1616709"/>
                    <a:pt x="4203699" y="1616709"/>
                    <a:pt x="4207509" y="1617979"/>
                  </a:cubicBezTo>
                  <a:cubicBezTo>
                    <a:pt x="4208779" y="1616709"/>
                    <a:pt x="4208779" y="1615439"/>
                    <a:pt x="4210049" y="1615439"/>
                  </a:cubicBezTo>
                  <a:cubicBezTo>
                    <a:pt x="4206239" y="1614169"/>
                    <a:pt x="4203699" y="1612899"/>
                    <a:pt x="4199889" y="1611629"/>
                  </a:cubicBezTo>
                  <a:cubicBezTo>
                    <a:pt x="4206239" y="1604009"/>
                    <a:pt x="4210049" y="1598929"/>
                    <a:pt x="4211319" y="1597659"/>
                  </a:cubicBezTo>
                  <a:lnTo>
                    <a:pt x="4211319" y="1573529"/>
                  </a:lnTo>
                  <a:cubicBezTo>
                    <a:pt x="4208779" y="1572259"/>
                    <a:pt x="4206239" y="1569719"/>
                    <a:pt x="4202429" y="1568449"/>
                  </a:cubicBezTo>
                  <a:cubicBezTo>
                    <a:pt x="4199889" y="1567179"/>
                    <a:pt x="4197349" y="1565909"/>
                    <a:pt x="4194809" y="1565909"/>
                  </a:cubicBezTo>
                  <a:cubicBezTo>
                    <a:pt x="4197349" y="1563369"/>
                    <a:pt x="4202429" y="1559559"/>
                    <a:pt x="4203699" y="1559559"/>
                  </a:cubicBezTo>
                  <a:cubicBezTo>
                    <a:pt x="4212589" y="1564639"/>
                    <a:pt x="4210049" y="1550669"/>
                    <a:pt x="4215129" y="1551939"/>
                  </a:cubicBezTo>
                  <a:cubicBezTo>
                    <a:pt x="4215129" y="1548129"/>
                    <a:pt x="4215129" y="1540509"/>
                    <a:pt x="4213859" y="1540509"/>
                  </a:cubicBezTo>
                  <a:cubicBezTo>
                    <a:pt x="4197349" y="1534159"/>
                    <a:pt x="4199889" y="1520189"/>
                    <a:pt x="4196079" y="1511299"/>
                  </a:cubicBezTo>
                  <a:close/>
                  <a:moveTo>
                    <a:pt x="234949" y="990600"/>
                  </a:moveTo>
                  <a:lnTo>
                    <a:pt x="271779" y="990600"/>
                  </a:lnTo>
                  <a:cubicBezTo>
                    <a:pt x="262889" y="1002030"/>
                    <a:pt x="241299" y="1002030"/>
                    <a:pt x="234949" y="990600"/>
                  </a:cubicBezTo>
                  <a:close/>
                  <a:moveTo>
                    <a:pt x="488949" y="1507490"/>
                  </a:moveTo>
                  <a:lnTo>
                    <a:pt x="488949" y="1502410"/>
                  </a:lnTo>
                  <a:cubicBezTo>
                    <a:pt x="505459" y="1501140"/>
                    <a:pt x="523239" y="1499870"/>
                    <a:pt x="539749" y="1499870"/>
                  </a:cubicBezTo>
                  <a:cubicBezTo>
                    <a:pt x="521969" y="1499870"/>
                    <a:pt x="506729" y="1515110"/>
                    <a:pt x="488949" y="1507490"/>
                  </a:cubicBezTo>
                  <a:close/>
                  <a:moveTo>
                    <a:pt x="182879" y="2123440"/>
                  </a:moveTo>
                  <a:cubicBezTo>
                    <a:pt x="190499" y="2115820"/>
                    <a:pt x="196849" y="2110740"/>
                    <a:pt x="199389" y="2106930"/>
                  </a:cubicBezTo>
                  <a:cubicBezTo>
                    <a:pt x="205739" y="2112010"/>
                    <a:pt x="209549" y="2115820"/>
                    <a:pt x="213359" y="2119630"/>
                  </a:cubicBezTo>
                  <a:cubicBezTo>
                    <a:pt x="204469" y="2119630"/>
                    <a:pt x="195579" y="2120900"/>
                    <a:pt x="182879" y="2123440"/>
                  </a:cubicBezTo>
                  <a:close/>
                  <a:moveTo>
                    <a:pt x="271779" y="2117090"/>
                  </a:moveTo>
                  <a:lnTo>
                    <a:pt x="238759" y="2117090"/>
                  </a:lnTo>
                  <a:cubicBezTo>
                    <a:pt x="237489" y="2117090"/>
                    <a:pt x="236219" y="2112010"/>
                    <a:pt x="233679" y="2108200"/>
                  </a:cubicBezTo>
                  <a:cubicBezTo>
                    <a:pt x="248919" y="2109470"/>
                    <a:pt x="260349" y="2110740"/>
                    <a:pt x="271779" y="2112010"/>
                  </a:cubicBezTo>
                  <a:lnTo>
                    <a:pt x="271779" y="2117090"/>
                  </a:lnTo>
                  <a:close/>
                  <a:moveTo>
                    <a:pt x="280669" y="2115820"/>
                  </a:moveTo>
                  <a:cubicBezTo>
                    <a:pt x="279399" y="2114550"/>
                    <a:pt x="279399" y="2113280"/>
                    <a:pt x="278129" y="2113280"/>
                  </a:cubicBezTo>
                  <a:cubicBezTo>
                    <a:pt x="283209" y="2109470"/>
                    <a:pt x="289559" y="2106930"/>
                    <a:pt x="294639" y="2103120"/>
                  </a:cubicBezTo>
                  <a:cubicBezTo>
                    <a:pt x="298449" y="2099310"/>
                    <a:pt x="299719" y="2092960"/>
                    <a:pt x="303529" y="2086610"/>
                  </a:cubicBezTo>
                  <a:cubicBezTo>
                    <a:pt x="313689" y="2106930"/>
                    <a:pt x="335279" y="2100580"/>
                    <a:pt x="354329" y="2105660"/>
                  </a:cubicBezTo>
                  <a:cubicBezTo>
                    <a:pt x="328929" y="2108200"/>
                    <a:pt x="304799" y="2112010"/>
                    <a:pt x="280669" y="2115820"/>
                  </a:cubicBezTo>
                  <a:close/>
                  <a:moveTo>
                    <a:pt x="114299" y="2428240"/>
                  </a:moveTo>
                  <a:cubicBezTo>
                    <a:pt x="115569" y="2428240"/>
                    <a:pt x="115569" y="2428240"/>
                    <a:pt x="114299" y="2428240"/>
                  </a:cubicBezTo>
                  <a:close/>
                  <a:moveTo>
                    <a:pt x="345439" y="2609850"/>
                  </a:moveTo>
                  <a:cubicBezTo>
                    <a:pt x="344169" y="2600960"/>
                    <a:pt x="342899" y="2594610"/>
                    <a:pt x="341629" y="2585720"/>
                  </a:cubicBezTo>
                  <a:cubicBezTo>
                    <a:pt x="350519" y="2588260"/>
                    <a:pt x="355599" y="2589530"/>
                    <a:pt x="360679" y="2592070"/>
                  </a:cubicBezTo>
                  <a:cubicBezTo>
                    <a:pt x="355599" y="2597150"/>
                    <a:pt x="351789" y="2602230"/>
                    <a:pt x="345439" y="2609850"/>
                  </a:cubicBezTo>
                  <a:close/>
                  <a:moveTo>
                    <a:pt x="636269" y="1050290"/>
                  </a:moveTo>
                  <a:cubicBezTo>
                    <a:pt x="627379" y="1051560"/>
                    <a:pt x="618489" y="1055370"/>
                    <a:pt x="610869" y="1055370"/>
                  </a:cubicBezTo>
                  <a:cubicBezTo>
                    <a:pt x="601979" y="1056640"/>
                    <a:pt x="593089" y="1055370"/>
                    <a:pt x="582929" y="1055370"/>
                  </a:cubicBezTo>
                  <a:cubicBezTo>
                    <a:pt x="581659" y="1054100"/>
                    <a:pt x="580389" y="1050290"/>
                    <a:pt x="579119" y="1046480"/>
                  </a:cubicBezTo>
                  <a:cubicBezTo>
                    <a:pt x="588009" y="1043940"/>
                    <a:pt x="596899" y="1040130"/>
                    <a:pt x="607059" y="1037590"/>
                  </a:cubicBezTo>
                  <a:cubicBezTo>
                    <a:pt x="607059" y="1041400"/>
                    <a:pt x="605789" y="1043940"/>
                    <a:pt x="605789" y="1047750"/>
                  </a:cubicBezTo>
                  <a:cubicBezTo>
                    <a:pt x="617219" y="1040130"/>
                    <a:pt x="627379" y="1041400"/>
                    <a:pt x="636269" y="1050290"/>
                  </a:cubicBezTo>
                  <a:cubicBezTo>
                    <a:pt x="650239" y="1040130"/>
                    <a:pt x="652779" y="1041400"/>
                    <a:pt x="656589" y="1062990"/>
                  </a:cubicBezTo>
                  <a:cubicBezTo>
                    <a:pt x="648969" y="1057910"/>
                    <a:pt x="642619" y="1054100"/>
                    <a:pt x="636269" y="1050290"/>
                  </a:cubicBezTo>
                  <a:close/>
                  <a:moveTo>
                    <a:pt x="684529" y="1047750"/>
                  </a:moveTo>
                  <a:cubicBezTo>
                    <a:pt x="687069" y="1045210"/>
                    <a:pt x="689609" y="1042670"/>
                    <a:pt x="690879" y="1040130"/>
                  </a:cubicBezTo>
                  <a:cubicBezTo>
                    <a:pt x="699769" y="1051560"/>
                    <a:pt x="699769" y="1051560"/>
                    <a:pt x="680719" y="1060450"/>
                  </a:cubicBezTo>
                  <a:lnTo>
                    <a:pt x="661669" y="1045210"/>
                  </a:lnTo>
                  <a:cubicBezTo>
                    <a:pt x="674369" y="1035050"/>
                    <a:pt x="681989" y="1035050"/>
                    <a:pt x="684529" y="1047750"/>
                  </a:cubicBezTo>
                  <a:close/>
                  <a:moveTo>
                    <a:pt x="694689" y="2744470"/>
                  </a:moveTo>
                  <a:cubicBezTo>
                    <a:pt x="695959" y="2743200"/>
                    <a:pt x="697229" y="2743200"/>
                    <a:pt x="698499" y="2741930"/>
                  </a:cubicBezTo>
                  <a:cubicBezTo>
                    <a:pt x="699769" y="2744470"/>
                    <a:pt x="702309" y="2747010"/>
                    <a:pt x="704849" y="2750820"/>
                  </a:cubicBezTo>
                  <a:cubicBezTo>
                    <a:pt x="702309" y="2750820"/>
                    <a:pt x="699769" y="2750820"/>
                    <a:pt x="697229" y="2752090"/>
                  </a:cubicBezTo>
                  <a:cubicBezTo>
                    <a:pt x="695959" y="2748280"/>
                    <a:pt x="695959" y="2745740"/>
                    <a:pt x="694689" y="2744470"/>
                  </a:cubicBezTo>
                  <a:close/>
                  <a:moveTo>
                    <a:pt x="772159" y="2735580"/>
                  </a:moveTo>
                  <a:cubicBezTo>
                    <a:pt x="773429" y="2739390"/>
                    <a:pt x="774699" y="2741930"/>
                    <a:pt x="777239" y="2744470"/>
                  </a:cubicBezTo>
                  <a:lnTo>
                    <a:pt x="773429" y="2744470"/>
                  </a:lnTo>
                  <a:cubicBezTo>
                    <a:pt x="773429" y="2741930"/>
                    <a:pt x="773429" y="2739390"/>
                    <a:pt x="772159" y="2735580"/>
                  </a:cubicBezTo>
                  <a:close/>
                  <a:moveTo>
                    <a:pt x="876299" y="3018790"/>
                  </a:moveTo>
                  <a:cubicBezTo>
                    <a:pt x="872489" y="3012440"/>
                    <a:pt x="869949" y="3007360"/>
                    <a:pt x="867409" y="3002280"/>
                  </a:cubicBezTo>
                  <a:lnTo>
                    <a:pt x="873759" y="2995930"/>
                  </a:lnTo>
                  <a:cubicBezTo>
                    <a:pt x="882649" y="3002280"/>
                    <a:pt x="883919" y="3012440"/>
                    <a:pt x="876299" y="3018790"/>
                  </a:cubicBezTo>
                  <a:close/>
                  <a:moveTo>
                    <a:pt x="1198879" y="3044190"/>
                  </a:moveTo>
                  <a:cubicBezTo>
                    <a:pt x="1193799" y="3041650"/>
                    <a:pt x="1188719" y="3040380"/>
                    <a:pt x="1183639" y="3037840"/>
                  </a:cubicBezTo>
                  <a:cubicBezTo>
                    <a:pt x="1188719" y="3032760"/>
                    <a:pt x="1193799" y="3027680"/>
                    <a:pt x="1197609" y="3025140"/>
                  </a:cubicBezTo>
                  <a:lnTo>
                    <a:pt x="1212849" y="3036570"/>
                  </a:lnTo>
                  <a:cubicBezTo>
                    <a:pt x="1209039" y="3039110"/>
                    <a:pt x="1203959" y="3041650"/>
                    <a:pt x="1198879" y="3044190"/>
                  </a:cubicBezTo>
                  <a:close/>
                  <a:moveTo>
                    <a:pt x="3445509" y="2828290"/>
                  </a:moveTo>
                  <a:cubicBezTo>
                    <a:pt x="3444239" y="2829560"/>
                    <a:pt x="3445509" y="2832100"/>
                    <a:pt x="3445509" y="2834640"/>
                  </a:cubicBezTo>
                  <a:lnTo>
                    <a:pt x="3426459" y="2838450"/>
                  </a:lnTo>
                  <a:cubicBezTo>
                    <a:pt x="3423919" y="2827020"/>
                    <a:pt x="3428999" y="2820670"/>
                    <a:pt x="3440429" y="2819400"/>
                  </a:cubicBezTo>
                  <a:cubicBezTo>
                    <a:pt x="3444239" y="2819400"/>
                    <a:pt x="3449319" y="2816860"/>
                    <a:pt x="3455669" y="2816860"/>
                  </a:cubicBezTo>
                  <a:cubicBezTo>
                    <a:pt x="3451859" y="2820670"/>
                    <a:pt x="3448049" y="2823210"/>
                    <a:pt x="3445509" y="2828290"/>
                  </a:cubicBezTo>
                  <a:close/>
                  <a:moveTo>
                    <a:pt x="3470909" y="2825750"/>
                  </a:moveTo>
                  <a:cubicBezTo>
                    <a:pt x="3465829" y="2824480"/>
                    <a:pt x="3462019" y="2820670"/>
                    <a:pt x="3458209" y="2818130"/>
                  </a:cubicBezTo>
                  <a:cubicBezTo>
                    <a:pt x="3463289" y="2811780"/>
                    <a:pt x="3467099" y="2807970"/>
                    <a:pt x="3469639" y="2804160"/>
                  </a:cubicBezTo>
                  <a:cubicBezTo>
                    <a:pt x="3474719" y="2810510"/>
                    <a:pt x="3479799" y="2815590"/>
                    <a:pt x="3484879" y="2823210"/>
                  </a:cubicBezTo>
                  <a:cubicBezTo>
                    <a:pt x="3481069" y="2824480"/>
                    <a:pt x="3475989" y="2825750"/>
                    <a:pt x="3470909" y="2825750"/>
                  </a:cubicBezTo>
                  <a:close/>
                  <a:moveTo>
                    <a:pt x="3604259" y="1967230"/>
                  </a:moveTo>
                  <a:cubicBezTo>
                    <a:pt x="3604259" y="1964690"/>
                    <a:pt x="3604259" y="1963420"/>
                    <a:pt x="3602989" y="1960880"/>
                  </a:cubicBezTo>
                  <a:lnTo>
                    <a:pt x="3629659" y="1957070"/>
                  </a:lnTo>
                  <a:cubicBezTo>
                    <a:pt x="3629659" y="1959610"/>
                    <a:pt x="3630929" y="1962150"/>
                    <a:pt x="3630929" y="1964690"/>
                  </a:cubicBezTo>
                  <a:cubicBezTo>
                    <a:pt x="3620769" y="1964690"/>
                    <a:pt x="3611879" y="1965960"/>
                    <a:pt x="3604259" y="1967230"/>
                  </a:cubicBezTo>
                  <a:close/>
                  <a:moveTo>
                    <a:pt x="3670299" y="1969770"/>
                  </a:moveTo>
                  <a:cubicBezTo>
                    <a:pt x="3662679" y="1969770"/>
                    <a:pt x="3653789" y="1969770"/>
                    <a:pt x="3646169" y="1967230"/>
                  </a:cubicBezTo>
                  <a:cubicBezTo>
                    <a:pt x="3642359" y="1965960"/>
                    <a:pt x="3641089" y="1960880"/>
                    <a:pt x="3637279" y="1958340"/>
                  </a:cubicBezTo>
                  <a:cubicBezTo>
                    <a:pt x="3638549" y="1957070"/>
                    <a:pt x="3638549" y="1955800"/>
                    <a:pt x="3639819" y="1954530"/>
                  </a:cubicBezTo>
                  <a:cubicBezTo>
                    <a:pt x="3651249" y="1957070"/>
                    <a:pt x="3661409" y="1958340"/>
                    <a:pt x="3671569" y="1960880"/>
                  </a:cubicBezTo>
                  <a:cubicBezTo>
                    <a:pt x="3670299" y="1964690"/>
                    <a:pt x="3670299" y="1968500"/>
                    <a:pt x="3670299" y="1969770"/>
                  </a:cubicBezTo>
                  <a:close/>
                  <a:moveTo>
                    <a:pt x="3727449" y="1968500"/>
                  </a:moveTo>
                  <a:cubicBezTo>
                    <a:pt x="3718559" y="1967230"/>
                    <a:pt x="3709669" y="1960880"/>
                    <a:pt x="3700779" y="1969770"/>
                  </a:cubicBezTo>
                  <a:cubicBezTo>
                    <a:pt x="3699509" y="1971040"/>
                    <a:pt x="3691889" y="1967230"/>
                    <a:pt x="3688079" y="1965960"/>
                  </a:cubicBezTo>
                  <a:cubicBezTo>
                    <a:pt x="3688079" y="1964690"/>
                    <a:pt x="3689349" y="1962150"/>
                    <a:pt x="3689349" y="1960880"/>
                  </a:cubicBezTo>
                  <a:lnTo>
                    <a:pt x="3731259" y="1960880"/>
                  </a:lnTo>
                  <a:cubicBezTo>
                    <a:pt x="3732529" y="1960880"/>
                    <a:pt x="3733799" y="1964690"/>
                    <a:pt x="3735069" y="1967230"/>
                  </a:cubicBezTo>
                  <a:cubicBezTo>
                    <a:pt x="3731259" y="1967230"/>
                    <a:pt x="3728719" y="1968500"/>
                    <a:pt x="3727449" y="1968500"/>
                  </a:cubicBezTo>
                  <a:close/>
                  <a:moveTo>
                    <a:pt x="3848099" y="2598420"/>
                  </a:moveTo>
                  <a:cubicBezTo>
                    <a:pt x="3846829" y="2599690"/>
                    <a:pt x="3846829" y="2600960"/>
                    <a:pt x="3846829" y="2599690"/>
                  </a:cubicBezTo>
                  <a:cubicBezTo>
                    <a:pt x="3845559" y="2599690"/>
                    <a:pt x="3845559" y="2598420"/>
                    <a:pt x="3848099" y="2598420"/>
                  </a:cubicBezTo>
                  <a:close/>
                  <a:moveTo>
                    <a:pt x="132079" y="2529840"/>
                  </a:moveTo>
                  <a:cubicBezTo>
                    <a:pt x="130809" y="2529840"/>
                    <a:pt x="130809" y="2531110"/>
                    <a:pt x="129539" y="2531110"/>
                  </a:cubicBezTo>
                  <a:cubicBezTo>
                    <a:pt x="129539" y="2531110"/>
                    <a:pt x="130809" y="2529840"/>
                    <a:pt x="132079" y="2529840"/>
                  </a:cubicBezTo>
                  <a:close/>
                  <a:moveTo>
                    <a:pt x="615949" y="2769870"/>
                  </a:moveTo>
                  <a:cubicBezTo>
                    <a:pt x="621029" y="2772410"/>
                    <a:pt x="626109" y="2774950"/>
                    <a:pt x="629919" y="2776220"/>
                  </a:cubicBezTo>
                  <a:cubicBezTo>
                    <a:pt x="612139" y="2786380"/>
                    <a:pt x="600709" y="2783840"/>
                    <a:pt x="589279" y="2766060"/>
                  </a:cubicBezTo>
                  <a:cubicBezTo>
                    <a:pt x="593089" y="2766060"/>
                    <a:pt x="595629" y="2764790"/>
                    <a:pt x="599439" y="2764790"/>
                  </a:cubicBezTo>
                  <a:cubicBezTo>
                    <a:pt x="604519" y="2766060"/>
                    <a:pt x="610869" y="2767330"/>
                    <a:pt x="615949" y="2769870"/>
                  </a:cubicBezTo>
                  <a:close/>
                  <a:moveTo>
                    <a:pt x="2835909" y="2874010"/>
                  </a:moveTo>
                  <a:cubicBezTo>
                    <a:pt x="2832099" y="2872740"/>
                    <a:pt x="2829559" y="2872740"/>
                    <a:pt x="2824479" y="2871470"/>
                  </a:cubicBezTo>
                  <a:cubicBezTo>
                    <a:pt x="2819399" y="2870200"/>
                    <a:pt x="2813049" y="2866390"/>
                    <a:pt x="2805429" y="2863850"/>
                  </a:cubicBezTo>
                  <a:cubicBezTo>
                    <a:pt x="2810509" y="2862580"/>
                    <a:pt x="2814319" y="2860040"/>
                    <a:pt x="2819399" y="2858770"/>
                  </a:cubicBezTo>
                  <a:cubicBezTo>
                    <a:pt x="2833369" y="2854960"/>
                    <a:pt x="2839719" y="2861310"/>
                    <a:pt x="2835909" y="2874010"/>
                  </a:cubicBezTo>
                  <a:close/>
                  <a:moveTo>
                    <a:pt x="2590799" y="2903220"/>
                  </a:moveTo>
                  <a:cubicBezTo>
                    <a:pt x="2598419" y="2904490"/>
                    <a:pt x="2607309" y="2904490"/>
                    <a:pt x="2616199" y="2905760"/>
                  </a:cubicBezTo>
                  <a:cubicBezTo>
                    <a:pt x="2612389" y="2918460"/>
                    <a:pt x="2602229" y="2914650"/>
                    <a:pt x="2594609" y="2913380"/>
                  </a:cubicBezTo>
                  <a:cubicBezTo>
                    <a:pt x="2592069" y="2913380"/>
                    <a:pt x="2589529" y="2908300"/>
                    <a:pt x="2586989" y="2905760"/>
                  </a:cubicBezTo>
                  <a:cubicBezTo>
                    <a:pt x="2588259" y="2904490"/>
                    <a:pt x="2589529" y="2903220"/>
                    <a:pt x="2590799" y="2903220"/>
                  </a:cubicBezTo>
                  <a:close/>
                  <a:moveTo>
                    <a:pt x="219709" y="2604770"/>
                  </a:moveTo>
                  <a:cubicBezTo>
                    <a:pt x="220979" y="2608580"/>
                    <a:pt x="222249" y="2611120"/>
                    <a:pt x="223519" y="2616200"/>
                  </a:cubicBezTo>
                  <a:cubicBezTo>
                    <a:pt x="215899" y="2616200"/>
                    <a:pt x="209549" y="2616200"/>
                    <a:pt x="203199" y="2614930"/>
                  </a:cubicBezTo>
                  <a:lnTo>
                    <a:pt x="203199" y="2606040"/>
                  </a:lnTo>
                  <a:cubicBezTo>
                    <a:pt x="208279" y="2606040"/>
                    <a:pt x="213359" y="2606040"/>
                    <a:pt x="219709" y="2604770"/>
                  </a:cubicBezTo>
                  <a:close/>
                  <a:moveTo>
                    <a:pt x="715009" y="2762250"/>
                  </a:moveTo>
                  <a:cubicBezTo>
                    <a:pt x="722629" y="2763520"/>
                    <a:pt x="730249" y="2763520"/>
                    <a:pt x="739139" y="2764790"/>
                  </a:cubicBezTo>
                  <a:cubicBezTo>
                    <a:pt x="734059" y="2769870"/>
                    <a:pt x="713739" y="2773680"/>
                    <a:pt x="709929" y="2769870"/>
                  </a:cubicBezTo>
                  <a:cubicBezTo>
                    <a:pt x="709929" y="2768600"/>
                    <a:pt x="708659" y="2766060"/>
                    <a:pt x="709929" y="2764790"/>
                  </a:cubicBezTo>
                  <a:cubicBezTo>
                    <a:pt x="711199" y="2763520"/>
                    <a:pt x="713739" y="2762250"/>
                    <a:pt x="715009" y="2762250"/>
                  </a:cubicBezTo>
                  <a:close/>
                </a:path>
              </a:pathLst>
            </a:custGeom>
            <a:blipFill>
              <a:blip r:embed="rId6"/>
              <a:stretch>
                <a:fillRect l="0" t="-10032" r="-111274" b="-10032"/>
              </a:stretch>
            </a:blipFill>
          </p:spPr>
        </p:sp>
      </p:grpSp>
      <p:sp>
        <p:nvSpPr>
          <p:cNvPr name="Freeform 14" id="14"/>
          <p:cNvSpPr/>
          <p:nvPr/>
        </p:nvSpPr>
        <p:spPr>
          <a:xfrm flipH="false" flipV="false" rot="0">
            <a:off x="38100" y="8413461"/>
            <a:ext cx="3381103" cy="1034894"/>
          </a:xfrm>
          <a:custGeom>
            <a:avLst/>
            <a:gdLst/>
            <a:ahLst/>
            <a:cxnLst/>
            <a:rect r="r" b="b" t="t" l="l"/>
            <a:pathLst>
              <a:path h="1034894" w="3381103">
                <a:moveTo>
                  <a:pt x="0" y="0"/>
                </a:moveTo>
                <a:lnTo>
                  <a:pt x="3381103" y="0"/>
                </a:lnTo>
                <a:lnTo>
                  <a:pt x="3381103" y="1034894"/>
                </a:lnTo>
                <a:lnTo>
                  <a:pt x="0" y="103489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true" flipV="false" rot="0">
            <a:off x="14906897" y="862399"/>
            <a:ext cx="3381103" cy="1034894"/>
          </a:xfrm>
          <a:custGeom>
            <a:avLst/>
            <a:gdLst/>
            <a:ahLst/>
            <a:cxnLst/>
            <a:rect r="r" b="b" t="t" l="l"/>
            <a:pathLst>
              <a:path h="1034894" w="3381103">
                <a:moveTo>
                  <a:pt x="3381103" y="0"/>
                </a:moveTo>
                <a:lnTo>
                  <a:pt x="0" y="0"/>
                </a:lnTo>
                <a:lnTo>
                  <a:pt x="0" y="1034894"/>
                </a:lnTo>
                <a:lnTo>
                  <a:pt x="3381103" y="1034894"/>
                </a:lnTo>
                <a:lnTo>
                  <a:pt x="3381103"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6" id="16"/>
          <p:cNvGrpSpPr/>
          <p:nvPr/>
        </p:nvGrpSpPr>
        <p:grpSpPr>
          <a:xfrm rot="0">
            <a:off x="1169834" y="0"/>
            <a:ext cx="2132527" cy="2629674"/>
            <a:chOff x="0" y="0"/>
            <a:chExt cx="1097324" cy="1353139"/>
          </a:xfrm>
        </p:grpSpPr>
        <p:sp>
          <p:nvSpPr>
            <p:cNvPr name="Freeform 17" id="17"/>
            <p:cNvSpPr/>
            <p:nvPr/>
          </p:nvSpPr>
          <p:spPr>
            <a:xfrm flipH="false" flipV="false" rot="0">
              <a:off x="0" y="0"/>
              <a:ext cx="1097324" cy="1353139"/>
            </a:xfrm>
            <a:custGeom>
              <a:avLst/>
              <a:gdLst/>
              <a:ahLst/>
              <a:cxnLst/>
              <a:rect r="r" b="b" t="t" l="l"/>
              <a:pathLst>
                <a:path h="1353139" w="1097324">
                  <a:moveTo>
                    <a:pt x="1097324" y="0"/>
                  </a:moveTo>
                  <a:lnTo>
                    <a:pt x="1097324" y="1353139"/>
                  </a:lnTo>
                  <a:lnTo>
                    <a:pt x="548662" y="1226139"/>
                  </a:lnTo>
                  <a:lnTo>
                    <a:pt x="0" y="1353139"/>
                  </a:lnTo>
                  <a:lnTo>
                    <a:pt x="0" y="0"/>
                  </a:lnTo>
                  <a:lnTo>
                    <a:pt x="1097324" y="0"/>
                  </a:lnTo>
                  <a:close/>
                </a:path>
              </a:pathLst>
            </a:custGeom>
            <a:solidFill>
              <a:srgbClr val="FFFFFF"/>
            </a:solidFill>
          </p:spPr>
        </p:sp>
        <p:sp>
          <p:nvSpPr>
            <p:cNvPr name="TextBox 18" id="18"/>
            <p:cNvSpPr txBox="true"/>
            <p:nvPr/>
          </p:nvSpPr>
          <p:spPr>
            <a:xfrm>
              <a:off x="0" y="-38100"/>
              <a:ext cx="1097324" cy="1264239"/>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false" flipV="false" rot="0">
            <a:off x="1195238" y="193946"/>
            <a:ext cx="2054489" cy="1669508"/>
          </a:xfrm>
          <a:custGeom>
            <a:avLst/>
            <a:gdLst/>
            <a:ahLst/>
            <a:cxnLst/>
            <a:rect r="r" b="b" t="t" l="l"/>
            <a:pathLst>
              <a:path h="1669508" w="2054489">
                <a:moveTo>
                  <a:pt x="0" y="0"/>
                </a:moveTo>
                <a:lnTo>
                  <a:pt x="2054490" y="0"/>
                </a:lnTo>
                <a:lnTo>
                  <a:pt x="2054490" y="1669508"/>
                </a:lnTo>
                <a:lnTo>
                  <a:pt x="0" y="1669508"/>
                </a:lnTo>
                <a:lnTo>
                  <a:pt x="0" y="0"/>
                </a:lnTo>
                <a:close/>
              </a:path>
            </a:pathLst>
          </a:custGeom>
          <a:blipFill>
            <a:blip r:embed="rId9"/>
            <a:stretch>
              <a:fillRect l="-5984" t="0" r="-9026" b="0"/>
            </a:stretch>
          </a:blipFill>
        </p:spPr>
      </p:sp>
      <p:sp>
        <p:nvSpPr>
          <p:cNvPr name="TextBox 20" id="20"/>
          <p:cNvSpPr txBox="true"/>
          <p:nvPr/>
        </p:nvSpPr>
        <p:spPr>
          <a:xfrm rot="0">
            <a:off x="2003910" y="5659178"/>
            <a:ext cx="5804121" cy="2754283"/>
          </a:xfrm>
          <a:prstGeom prst="rect">
            <a:avLst/>
          </a:prstGeom>
        </p:spPr>
        <p:txBody>
          <a:bodyPr anchor="t" rtlCol="false" tIns="0" lIns="0" bIns="0" rIns="0">
            <a:spAutoFit/>
          </a:bodyPr>
          <a:lstStyle/>
          <a:p>
            <a:pPr algn="ctr">
              <a:lnSpc>
                <a:spcPts val="2433"/>
              </a:lnSpc>
            </a:pPr>
            <a:r>
              <a:rPr lang="en-US" sz="1738">
                <a:solidFill>
                  <a:srgbClr val="FF914D"/>
                </a:solidFill>
                <a:latin typeface="Finger Paint"/>
                <a:ea typeface="Finger Paint"/>
                <a:cs typeface="Finger Paint"/>
                <a:sym typeface="Finger Paint"/>
              </a:rPr>
              <a:t>Python defines type conversion functions to directly convert one data type to another which is useful in day-to-day and competitive programming. </a:t>
            </a:r>
          </a:p>
          <a:p>
            <a:pPr algn="ctr">
              <a:lnSpc>
                <a:spcPts val="2433"/>
              </a:lnSpc>
            </a:pPr>
            <a:r>
              <a:rPr lang="en-US" sz="1738">
                <a:solidFill>
                  <a:srgbClr val="FFFFFF"/>
                </a:solidFill>
                <a:latin typeface="Finger Paint"/>
                <a:ea typeface="Finger Paint"/>
                <a:cs typeface="Finger Paint"/>
                <a:sym typeface="Finger Paint"/>
              </a:rPr>
              <a:t>There are two types of Type Conversion in </a:t>
            </a:r>
            <a:r>
              <a:rPr lang="en-US" sz="1738" u="sng">
                <a:solidFill>
                  <a:srgbClr val="FFFFFF"/>
                </a:solidFill>
                <a:latin typeface="Finger Paint"/>
                <a:ea typeface="Finger Paint"/>
                <a:cs typeface="Finger Paint"/>
                <a:sym typeface="Finger Paint"/>
                <a:hlinkClick r:id="rId10" tooltip="https://www.geeksforgeeks.org/python-programming-language/"/>
              </a:rPr>
              <a:t>Python</a:t>
            </a:r>
            <a:r>
              <a:rPr lang="en-US" sz="1738">
                <a:solidFill>
                  <a:srgbClr val="FFFFFF"/>
                </a:solidFill>
                <a:latin typeface="Finger Paint"/>
                <a:ea typeface="Finger Paint"/>
                <a:cs typeface="Finger Paint"/>
                <a:sym typeface="Finger Paint"/>
              </a:rPr>
              <a:t>:</a:t>
            </a:r>
          </a:p>
          <a:p>
            <a:pPr algn="ctr" marL="375262" indent="-187631" lvl="1">
              <a:lnSpc>
                <a:spcPts val="2433"/>
              </a:lnSpc>
              <a:buAutoNum type="arabicPeriod" startAt="1"/>
            </a:pPr>
            <a:r>
              <a:rPr lang="en-US" sz="1738">
                <a:solidFill>
                  <a:srgbClr val="FFFFFF"/>
                </a:solidFill>
                <a:latin typeface="Finger Paint"/>
                <a:ea typeface="Finger Paint"/>
                <a:cs typeface="Finger Paint"/>
                <a:sym typeface="Finger Paint"/>
              </a:rPr>
              <a:t>Python Implicit Type Conversion</a:t>
            </a:r>
          </a:p>
          <a:p>
            <a:pPr algn="ctr" marL="375262" indent="-187631" lvl="1">
              <a:lnSpc>
                <a:spcPts val="2433"/>
              </a:lnSpc>
              <a:buAutoNum type="arabicPeriod" startAt="1"/>
            </a:pPr>
            <a:r>
              <a:rPr lang="en-US" sz="1738">
                <a:solidFill>
                  <a:srgbClr val="FFFFFF"/>
                </a:solidFill>
                <a:latin typeface="Finger Paint"/>
                <a:ea typeface="Finger Paint"/>
                <a:cs typeface="Finger Paint"/>
                <a:sym typeface="Finger Paint"/>
              </a:rPr>
              <a:t>Python Explicit Type Conversion</a:t>
            </a:r>
          </a:p>
          <a:p>
            <a:pPr algn="ctr">
              <a:lnSpc>
                <a:spcPts val="2433"/>
              </a:lnSpc>
              <a:spcBef>
                <a:spcPct val="0"/>
              </a:spcBef>
            </a:pPr>
          </a:p>
        </p:txBody>
      </p:sp>
      <p:sp>
        <p:nvSpPr>
          <p:cNvPr name="TextBox 21" id="21"/>
          <p:cNvSpPr txBox="true"/>
          <p:nvPr/>
        </p:nvSpPr>
        <p:spPr>
          <a:xfrm rot="0">
            <a:off x="14523780" y="5566960"/>
            <a:ext cx="2735520" cy="315912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Finger Paint"/>
                <a:ea typeface="Finger Paint"/>
                <a:cs typeface="Finger Paint"/>
                <a:sym typeface="Finger Paint"/>
              </a:rPr>
              <a:t>In Implicit type conversion of data types in Python, the Python interpreter automatically converts one data type to another without any user involvement. </a:t>
            </a:r>
          </a:p>
        </p:txBody>
      </p:sp>
      <p:sp>
        <p:nvSpPr>
          <p:cNvPr name="TextBox 22" id="22"/>
          <p:cNvSpPr txBox="true"/>
          <p:nvPr/>
        </p:nvSpPr>
        <p:spPr>
          <a:xfrm rot="0">
            <a:off x="13974769" y="1859193"/>
            <a:ext cx="3435432" cy="3135630"/>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Finger Paint"/>
                <a:ea typeface="Finger Paint"/>
                <a:cs typeface="Finger Paint"/>
                <a:sym typeface="Finger Paint"/>
              </a:rPr>
              <a:t>In Explicit Type Conversion in Python, the data type is manually changed by the user as per their requirement. With explicit type conversion, there is a risk of data loss since we are forcing an expression to be changed in some specific data type.</a:t>
            </a:r>
          </a:p>
        </p:txBody>
      </p:sp>
      <p:sp>
        <p:nvSpPr>
          <p:cNvPr name="TextBox 23" id="23"/>
          <p:cNvSpPr txBox="true"/>
          <p:nvPr/>
        </p:nvSpPr>
        <p:spPr>
          <a:xfrm rot="0">
            <a:off x="4617890" y="833824"/>
            <a:ext cx="9216367" cy="933450"/>
          </a:xfrm>
          <a:prstGeom prst="rect">
            <a:avLst/>
          </a:prstGeom>
        </p:spPr>
        <p:txBody>
          <a:bodyPr anchor="t" rtlCol="false" tIns="0" lIns="0" bIns="0" rIns="0">
            <a:spAutoFit/>
          </a:bodyPr>
          <a:lstStyle/>
          <a:p>
            <a:pPr algn="ctr">
              <a:lnSpc>
                <a:spcPts val="7499"/>
              </a:lnSpc>
            </a:pPr>
            <a:r>
              <a:rPr lang="en-US" sz="5999" u="sng">
                <a:solidFill>
                  <a:srgbClr val="FFFFFF"/>
                </a:solidFill>
                <a:latin typeface="Finger Paint"/>
                <a:ea typeface="Finger Paint"/>
                <a:cs typeface="Finger Paint"/>
                <a:sym typeface="Finger Paint"/>
              </a:rPr>
              <a:t>Type Conversion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685547" y="658823"/>
            <a:ext cx="16916906" cy="8969354"/>
            <a:chOff x="0" y="0"/>
            <a:chExt cx="4455482" cy="2362299"/>
          </a:xfrm>
        </p:grpSpPr>
        <p:sp>
          <p:nvSpPr>
            <p:cNvPr name="Freeform 4" id="4"/>
            <p:cNvSpPr/>
            <p:nvPr/>
          </p:nvSpPr>
          <p:spPr>
            <a:xfrm flipH="false" flipV="false" rot="0">
              <a:off x="0" y="0"/>
              <a:ext cx="4455482" cy="2362299"/>
            </a:xfrm>
            <a:custGeom>
              <a:avLst/>
              <a:gdLst/>
              <a:ahLst/>
              <a:cxnLst/>
              <a:rect r="r" b="b" t="t" l="l"/>
              <a:pathLst>
                <a:path h="2362299" w="4455482">
                  <a:moveTo>
                    <a:pt x="0" y="0"/>
                  </a:moveTo>
                  <a:lnTo>
                    <a:pt x="4455482" y="0"/>
                  </a:lnTo>
                  <a:lnTo>
                    <a:pt x="4455482" y="2362299"/>
                  </a:lnTo>
                  <a:lnTo>
                    <a:pt x="0" y="2362299"/>
                  </a:lnTo>
                  <a:close/>
                </a:path>
              </a:pathLst>
            </a:custGeom>
            <a:solidFill>
              <a:srgbClr val="000000">
                <a:alpha val="0"/>
              </a:srgbClr>
            </a:solidFill>
            <a:ln w="95250" cap="sq">
              <a:solidFill>
                <a:srgbClr val="FFFFFF"/>
              </a:solidFill>
              <a:prstDash val="solid"/>
              <a:miter/>
            </a:ln>
          </p:spPr>
        </p:sp>
        <p:sp>
          <p:nvSpPr>
            <p:cNvPr name="TextBox 5" id="5"/>
            <p:cNvSpPr txBox="true"/>
            <p:nvPr/>
          </p:nvSpPr>
          <p:spPr>
            <a:xfrm>
              <a:off x="0" y="-38100"/>
              <a:ext cx="4455482" cy="2400399"/>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200725" y="1255139"/>
            <a:ext cx="1431500" cy="489151"/>
          </a:xfrm>
          <a:custGeom>
            <a:avLst/>
            <a:gdLst/>
            <a:ahLst/>
            <a:cxnLst/>
            <a:rect r="r" b="b" t="t" l="l"/>
            <a:pathLst>
              <a:path h="489151" w="1431500">
                <a:moveTo>
                  <a:pt x="0" y="0"/>
                </a:moveTo>
                <a:lnTo>
                  <a:pt x="1431499" y="0"/>
                </a:lnTo>
                <a:lnTo>
                  <a:pt x="1431499" y="489152"/>
                </a:lnTo>
                <a:lnTo>
                  <a:pt x="0" y="489152"/>
                </a:lnTo>
                <a:lnTo>
                  <a:pt x="0" y="0"/>
                </a:lnTo>
                <a:close/>
              </a:path>
            </a:pathLst>
          </a:custGeom>
          <a:blipFill>
            <a:blip r:embed="rId3">
              <a:alphaModFix amt="75000"/>
            </a:blip>
            <a:stretch>
              <a:fillRect l="-36507" t="0" r="-36507" b="0"/>
            </a:stretch>
          </a:blipFill>
        </p:spPr>
      </p:sp>
      <p:sp>
        <p:nvSpPr>
          <p:cNvPr name="Freeform 7" id="7"/>
          <p:cNvSpPr/>
          <p:nvPr/>
        </p:nvSpPr>
        <p:spPr>
          <a:xfrm flipH="false" flipV="false" rot="-5400000">
            <a:off x="1758092" y="516754"/>
            <a:ext cx="1636512" cy="489151"/>
          </a:xfrm>
          <a:custGeom>
            <a:avLst/>
            <a:gdLst/>
            <a:ahLst/>
            <a:cxnLst/>
            <a:rect r="r" b="b" t="t" l="l"/>
            <a:pathLst>
              <a:path h="489151" w="1636512">
                <a:moveTo>
                  <a:pt x="0" y="0"/>
                </a:moveTo>
                <a:lnTo>
                  <a:pt x="1636512" y="0"/>
                </a:lnTo>
                <a:lnTo>
                  <a:pt x="1636512" y="489151"/>
                </a:lnTo>
                <a:lnTo>
                  <a:pt x="0" y="489151"/>
                </a:lnTo>
                <a:lnTo>
                  <a:pt x="0" y="0"/>
                </a:lnTo>
                <a:close/>
              </a:path>
            </a:pathLst>
          </a:custGeom>
          <a:blipFill>
            <a:blip r:embed="rId3">
              <a:alphaModFix amt="35000"/>
            </a:blip>
            <a:stretch>
              <a:fillRect l="-19406" t="0" r="-31934" b="0"/>
            </a:stretch>
          </a:blipFill>
        </p:spPr>
      </p:sp>
      <p:sp>
        <p:nvSpPr>
          <p:cNvPr name="Freeform 8" id="8"/>
          <p:cNvSpPr/>
          <p:nvPr/>
        </p:nvSpPr>
        <p:spPr>
          <a:xfrm flipH="true" flipV="false" rot="-5400000">
            <a:off x="455019" y="516754"/>
            <a:ext cx="1636512" cy="489151"/>
          </a:xfrm>
          <a:custGeom>
            <a:avLst/>
            <a:gdLst/>
            <a:ahLst/>
            <a:cxnLst/>
            <a:rect r="r" b="b" t="t" l="l"/>
            <a:pathLst>
              <a:path h="489151" w="1636512">
                <a:moveTo>
                  <a:pt x="1636513" y="0"/>
                </a:moveTo>
                <a:lnTo>
                  <a:pt x="0" y="0"/>
                </a:lnTo>
                <a:lnTo>
                  <a:pt x="0" y="489151"/>
                </a:lnTo>
                <a:lnTo>
                  <a:pt x="1636513" y="489151"/>
                </a:lnTo>
                <a:lnTo>
                  <a:pt x="1636513" y="0"/>
                </a:lnTo>
                <a:close/>
              </a:path>
            </a:pathLst>
          </a:custGeom>
          <a:blipFill>
            <a:blip r:embed="rId3">
              <a:alphaModFix amt="35000"/>
            </a:blip>
            <a:stretch>
              <a:fillRect l="-31934" t="0" r="-19406" b="0"/>
            </a:stretch>
          </a:blipFill>
        </p:spPr>
      </p:sp>
      <p:sp>
        <p:nvSpPr>
          <p:cNvPr name="Freeform 9" id="9"/>
          <p:cNvSpPr/>
          <p:nvPr/>
        </p:nvSpPr>
        <p:spPr>
          <a:xfrm flipH="false" flipV="false" rot="0">
            <a:off x="1169834" y="5308641"/>
            <a:ext cx="5655694" cy="4319536"/>
          </a:xfrm>
          <a:custGeom>
            <a:avLst/>
            <a:gdLst/>
            <a:ahLst/>
            <a:cxnLst/>
            <a:rect r="r" b="b" t="t" l="l"/>
            <a:pathLst>
              <a:path h="4319536" w="5655694">
                <a:moveTo>
                  <a:pt x="0" y="0"/>
                </a:moveTo>
                <a:lnTo>
                  <a:pt x="5655694" y="0"/>
                </a:lnTo>
                <a:lnTo>
                  <a:pt x="5655694" y="4319536"/>
                </a:lnTo>
                <a:lnTo>
                  <a:pt x="0" y="4319536"/>
                </a:lnTo>
                <a:lnTo>
                  <a:pt x="0" y="0"/>
                </a:lnTo>
                <a:close/>
              </a:path>
            </a:pathLst>
          </a:custGeom>
          <a:blipFill>
            <a:blip r:embed="rId4"/>
            <a:stretch>
              <a:fillRect l="0" t="0" r="0" b="0"/>
            </a:stretch>
          </a:blipFill>
        </p:spPr>
      </p:sp>
      <p:grpSp>
        <p:nvGrpSpPr>
          <p:cNvPr name="Group 10" id="10"/>
          <p:cNvGrpSpPr/>
          <p:nvPr/>
        </p:nvGrpSpPr>
        <p:grpSpPr>
          <a:xfrm rot="0">
            <a:off x="1280102" y="5451664"/>
            <a:ext cx="5435159" cy="2954975"/>
            <a:chOff x="0" y="0"/>
            <a:chExt cx="7246878" cy="3939967"/>
          </a:xfrm>
        </p:grpSpPr>
        <p:pic>
          <p:nvPicPr>
            <p:cNvPr name="Picture 11" id="11"/>
            <p:cNvPicPr>
              <a:picLocks noChangeAspect="true"/>
            </p:cNvPicPr>
            <p:nvPr/>
          </p:nvPicPr>
          <p:blipFill>
            <a:blip r:embed="rId5"/>
            <a:srcRect l="0" t="2834" r="0" b="2834"/>
            <a:stretch>
              <a:fillRect/>
            </a:stretch>
          </p:blipFill>
          <p:spPr>
            <a:xfrm flipH="false" flipV="false">
              <a:off x="0" y="0"/>
              <a:ext cx="7246878" cy="3939967"/>
            </a:xfrm>
            <a:prstGeom prst="rect">
              <a:avLst/>
            </a:prstGeom>
          </p:spPr>
        </p:pic>
      </p:grpSp>
      <p:sp>
        <p:nvSpPr>
          <p:cNvPr name="TextBox 12" id="12"/>
          <p:cNvSpPr txBox="true"/>
          <p:nvPr/>
        </p:nvSpPr>
        <p:spPr>
          <a:xfrm rot="0">
            <a:off x="9575883" y="1636941"/>
            <a:ext cx="3057232" cy="933450"/>
          </a:xfrm>
          <a:prstGeom prst="rect">
            <a:avLst/>
          </a:prstGeom>
        </p:spPr>
        <p:txBody>
          <a:bodyPr anchor="t" rtlCol="false" tIns="0" lIns="0" bIns="0" rIns="0">
            <a:spAutoFit/>
          </a:bodyPr>
          <a:lstStyle/>
          <a:p>
            <a:pPr algn="l">
              <a:lnSpc>
                <a:spcPts val="7499"/>
              </a:lnSpc>
            </a:pPr>
            <a:r>
              <a:rPr lang="en-US" sz="5999" u="sng">
                <a:solidFill>
                  <a:srgbClr val="FFFFFF"/>
                </a:solidFill>
                <a:latin typeface="Finger Paint"/>
                <a:ea typeface="Finger Paint"/>
                <a:cs typeface="Finger Paint"/>
                <a:sym typeface="Finger Paint"/>
              </a:rPr>
              <a:t>Strings</a:t>
            </a:r>
          </a:p>
        </p:txBody>
      </p:sp>
      <p:sp>
        <p:nvSpPr>
          <p:cNvPr name="TextBox 13" id="13"/>
          <p:cNvSpPr txBox="true"/>
          <p:nvPr/>
        </p:nvSpPr>
        <p:spPr>
          <a:xfrm rot="0">
            <a:off x="7129550" y="3189355"/>
            <a:ext cx="9857441" cy="5443939"/>
          </a:xfrm>
          <a:prstGeom prst="rect">
            <a:avLst/>
          </a:prstGeom>
        </p:spPr>
        <p:txBody>
          <a:bodyPr anchor="t" rtlCol="false" tIns="0" lIns="0" bIns="0" rIns="0">
            <a:spAutoFit/>
          </a:bodyPr>
          <a:lstStyle/>
          <a:p>
            <a:pPr algn="l">
              <a:lnSpc>
                <a:spcPts val="2655"/>
              </a:lnSpc>
            </a:pPr>
            <a:r>
              <a:rPr lang="en-US" sz="1896">
                <a:solidFill>
                  <a:srgbClr val="FF914D"/>
                </a:solidFill>
                <a:latin typeface="Finger Paint"/>
                <a:ea typeface="Finger Paint"/>
                <a:cs typeface="Finger Paint"/>
                <a:sym typeface="Finger Paint"/>
              </a:rPr>
              <a:t>A String is a data structure in Python Programming that represents a sequence of characters. It is an immutable data type, meaning that once you have created a string, you cannot change it. Python String are used widely in many different applications, such as storing and manipulating text data, representing names, addresses, and other types of data that can be represented as text.</a:t>
            </a:r>
          </a:p>
          <a:p>
            <a:pPr algn="l">
              <a:lnSpc>
                <a:spcPts val="2655"/>
              </a:lnSpc>
            </a:pPr>
          </a:p>
          <a:p>
            <a:pPr algn="l" marL="474265" indent="-237133" lvl="1">
              <a:lnSpc>
                <a:spcPts val="3075"/>
              </a:lnSpc>
              <a:buFont typeface="Arial"/>
              <a:buChar char="•"/>
            </a:pPr>
            <a:r>
              <a:rPr lang="en-US" sz="2196">
                <a:solidFill>
                  <a:srgbClr val="FFFFFF"/>
                </a:solidFill>
                <a:latin typeface="Finger Paint"/>
                <a:ea typeface="Finger Paint"/>
                <a:cs typeface="Finger Paint"/>
                <a:sym typeface="Finger Paint"/>
              </a:rPr>
              <a:t>Python does not have a character data type, a single character is simply a string with a length of 1.</a:t>
            </a:r>
          </a:p>
          <a:p>
            <a:pPr algn="l" marL="474265" indent="-237133" lvl="1">
              <a:lnSpc>
                <a:spcPts val="3075"/>
              </a:lnSpc>
              <a:buFont typeface="Arial"/>
              <a:buChar char="•"/>
            </a:pPr>
            <a:r>
              <a:rPr lang="en-US" sz="2196">
                <a:solidFill>
                  <a:srgbClr val="FFFFFF"/>
                </a:solidFill>
                <a:latin typeface="Finger Paint"/>
                <a:ea typeface="Finger Paint"/>
                <a:cs typeface="Finger Paint"/>
                <a:sym typeface="Finger Paint"/>
              </a:rPr>
              <a:t>Square brackets can be used to access elements of the string.</a:t>
            </a:r>
          </a:p>
          <a:p>
            <a:pPr algn="l" marL="474265" indent="-237133" lvl="1">
              <a:lnSpc>
                <a:spcPts val="3075"/>
              </a:lnSpc>
              <a:buFont typeface="Arial"/>
              <a:buChar char="•"/>
            </a:pPr>
            <a:r>
              <a:rPr lang="en-US" sz="2196">
                <a:solidFill>
                  <a:srgbClr val="FFFFFF"/>
                </a:solidFill>
                <a:latin typeface="Finger Paint"/>
                <a:ea typeface="Finger Paint"/>
                <a:cs typeface="Finger Paint"/>
                <a:sym typeface="Finger Paint"/>
              </a:rPr>
              <a:t>You can return a range of characters by using the slice syntax. Specify the start index and the end index, separated by a colon, to return a part of the string.</a:t>
            </a:r>
          </a:p>
          <a:p>
            <a:pPr algn="l" marL="474265" indent="-237133" lvl="1">
              <a:lnSpc>
                <a:spcPts val="3075"/>
              </a:lnSpc>
              <a:buFont typeface="Arial"/>
              <a:buChar char="•"/>
            </a:pPr>
            <a:r>
              <a:rPr lang="en-US" sz="2196">
                <a:solidFill>
                  <a:srgbClr val="FFFFFF"/>
                </a:solidFill>
                <a:latin typeface="Finger Paint"/>
                <a:ea typeface="Finger Paint"/>
                <a:cs typeface="Finger Paint"/>
                <a:sym typeface="Finger Paint"/>
              </a:rPr>
              <a:t>We can combine strings and numbers by using f-strings or the format() method!</a:t>
            </a:r>
          </a:p>
        </p:txBody>
      </p:sp>
      <p:sp>
        <p:nvSpPr>
          <p:cNvPr name="Freeform 14" id="14"/>
          <p:cNvSpPr/>
          <p:nvPr/>
        </p:nvSpPr>
        <p:spPr>
          <a:xfrm flipH="false" flipV="false" rot="0">
            <a:off x="136714" y="4174553"/>
            <a:ext cx="3165647" cy="968947"/>
          </a:xfrm>
          <a:custGeom>
            <a:avLst/>
            <a:gdLst/>
            <a:ahLst/>
            <a:cxnLst/>
            <a:rect r="r" b="b" t="t" l="l"/>
            <a:pathLst>
              <a:path h="968947" w="3165647">
                <a:moveTo>
                  <a:pt x="0" y="0"/>
                </a:moveTo>
                <a:lnTo>
                  <a:pt x="3165647" y="0"/>
                </a:lnTo>
                <a:lnTo>
                  <a:pt x="3165647" y="968947"/>
                </a:lnTo>
                <a:lnTo>
                  <a:pt x="0" y="9689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6312642" y="881477"/>
            <a:ext cx="1128566" cy="1236476"/>
          </a:xfrm>
          <a:custGeom>
            <a:avLst/>
            <a:gdLst/>
            <a:ahLst/>
            <a:cxnLst/>
            <a:rect r="r" b="b" t="t" l="l"/>
            <a:pathLst>
              <a:path h="1236476" w="1128566">
                <a:moveTo>
                  <a:pt x="0" y="0"/>
                </a:moveTo>
                <a:lnTo>
                  <a:pt x="1128566" y="0"/>
                </a:lnTo>
                <a:lnTo>
                  <a:pt x="1128566" y="1236476"/>
                </a:lnTo>
                <a:lnTo>
                  <a:pt x="0" y="123647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6" id="16"/>
          <p:cNvGrpSpPr/>
          <p:nvPr/>
        </p:nvGrpSpPr>
        <p:grpSpPr>
          <a:xfrm rot="0">
            <a:off x="1169834" y="0"/>
            <a:ext cx="2132527" cy="2629674"/>
            <a:chOff x="0" y="0"/>
            <a:chExt cx="1097324" cy="1353139"/>
          </a:xfrm>
        </p:grpSpPr>
        <p:sp>
          <p:nvSpPr>
            <p:cNvPr name="Freeform 17" id="17"/>
            <p:cNvSpPr/>
            <p:nvPr/>
          </p:nvSpPr>
          <p:spPr>
            <a:xfrm flipH="false" flipV="false" rot="0">
              <a:off x="0" y="0"/>
              <a:ext cx="1097324" cy="1353139"/>
            </a:xfrm>
            <a:custGeom>
              <a:avLst/>
              <a:gdLst/>
              <a:ahLst/>
              <a:cxnLst/>
              <a:rect r="r" b="b" t="t" l="l"/>
              <a:pathLst>
                <a:path h="1353139" w="1097324">
                  <a:moveTo>
                    <a:pt x="1097324" y="0"/>
                  </a:moveTo>
                  <a:lnTo>
                    <a:pt x="1097324" y="1353139"/>
                  </a:lnTo>
                  <a:lnTo>
                    <a:pt x="548662" y="1226139"/>
                  </a:lnTo>
                  <a:lnTo>
                    <a:pt x="0" y="1353139"/>
                  </a:lnTo>
                  <a:lnTo>
                    <a:pt x="0" y="0"/>
                  </a:lnTo>
                  <a:lnTo>
                    <a:pt x="1097324" y="0"/>
                  </a:lnTo>
                  <a:close/>
                </a:path>
              </a:pathLst>
            </a:custGeom>
            <a:solidFill>
              <a:srgbClr val="FFFFFF"/>
            </a:solidFill>
          </p:spPr>
        </p:sp>
        <p:sp>
          <p:nvSpPr>
            <p:cNvPr name="TextBox 18" id="18"/>
            <p:cNvSpPr txBox="true"/>
            <p:nvPr/>
          </p:nvSpPr>
          <p:spPr>
            <a:xfrm>
              <a:off x="0" y="-38100"/>
              <a:ext cx="1097324" cy="1264239"/>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false" flipV="false" rot="0">
            <a:off x="1195238" y="193946"/>
            <a:ext cx="2054489" cy="1669508"/>
          </a:xfrm>
          <a:custGeom>
            <a:avLst/>
            <a:gdLst/>
            <a:ahLst/>
            <a:cxnLst/>
            <a:rect r="r" b="b" t="t" l="l"/>
            <a:pathLst>
              <a:path h="1669508" w="2054489">
                <a:moveTo>
                  <a:pt x="0" y="0"/>
                </a:moveTo>
                <a:lnTo>
                  <a:pt x="2054490" y="0"/>
                </a:lnTo>
                <a:lnTo>
                  <a:pt x="2054490" y="1669508"/>
                </a:lnTo>
                <a:lnTo>
                  <a:pt x="0" y="1669508"/>
                </a:lnTo>
                <a:lnTo>
                  <a:pt x="0" y="0"/>
                </a:lnTo>
                <a:close/>
              </a:path>
            </a:pathLst>
          </a:custGeom>
          <a:blipFill>
            <a:blip r:embed="rId10"/>
            <a:stretch>
              <a:fillRect l="-5984" t="0" r="-9026"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DAGKVbMtSUc</dc:identifier>
  <dcterms:modified xsi:type="dcterms:W3CDTF">2011-08-01T06:04:30Z</dcterms:modified>
  <cp:revision>1</cp:revision>
  <dc:title>Green Playful School Presentation</dc:title>
</cp:coreProperties>
</file>