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59" r:id="rId7"/>
    <p:sldId id="260" r:id="rId8"/>
    <p:sldId id="261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PUBG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FIRST PAGE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TIPS AND TRICKS</a:t>
            </a:r>
            <a:endParaRPr lang="en-US"/>
          </a:p>
          <a:p>
            <a:r>
              <a:rPr lang="en-US"/>
              <a:t>GAME MODE</a:t>
            </a:r>
            <a:endParaRPr lang="en-US"/>
          </a:p>
          <a:p>
            <a:r>
              <a:rPr lang="en-US"/>
              <a:t>INVENTORY</a:t>
            </a:r>
            <a:endParaRPr lang="en-US"/>
          </a:p>
          <a:p>
            <a:r>
              <a:rPr lang="en-US"/>
              <a:t>MAPS</a:t>
            </a:r>
            <a:endParaRPr lang="en-US"/>
          </a:p>
          <a:p>
            <a:r>
              <a:rPr lang="en-US"/>
              <a:t>PLAYER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GAME MODE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CLASSIC-SQUAD,DUO,SOLO</a:t>
            </a:r>
            <a:endParaRPr lang="en-US"/>
          </a:p>
          <a:p>
            <a:r>
              <a:rPr lang="en-US"/>
              <a:t>ARCADE-WAR MODE,QUICK MATCH, TRAINING,MINI ZONE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PLAYER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KILLS</a:t>
            </a:r>
            <a:endParaRPr lang="en-US"/>
          </a:p>
          <a:p>
            <a:r>
              <a:rPr lang="en-US"/>
              <a:t>MATCHES</a:t>
            </a:r>
            <a:endParaRPr lang="en-US"/>
          </a:p>
          <a:p>
            <a:r>
              <a:rPr lang="en-US"/>
              <a:t>CHICKEN DINNER</a:t>
            </a:r>
            <a:endParaRPr lang="en-US"/>
          </a:p>
          <a:p>
            <a:r>
              <a:rPr lang="en-US"/>
              <a:t>RANKER LEVEL</a:t>
            </a:r>
            <a:endParaRPr lang="en-US"/>
          </a:p>
          <a:p>
            <a:r>
              <a:rPr lang="en-US"/>
              <a:t>LEVEL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INVENTORY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ARMORY</a:t>
            </a:r>
            <a:endParaRPr lang="en-US"/>
          </a:p>
          <a:p>
            <a:r>
              <a:rPr lang="en-US"/>
              <a:t>VEHICLES</a:t>
            </a:r>
            <a:endParaRPr lang="en-US"/>
          </a:p>
          <a:p>
            <a:r>
              <a:rPr lang="en-US"/>
              <a:t>MEDICAL KIT</a:t>
            </a:r>
            <a:endParaRPr lang="en-US"/>
          </a:p>
          <a:p>
            <a:r>
              <a:rPr lang="en-US"/>
              <a:t>CRATE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TIPS AND TRICKS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MAX KILL</a:t>
            </a:r>
            <a:endParaRPr lang="en-US"/>
          </a:p>
          <a:p>
            <a:r>
              <a:rPr lang="en-US"/>
              <a:t>AIR BOND TRAVEL</a:t>
            </a:r>
            <a:endParaRPr lang="en-US"/>
          </a:p>
          <a:p>
            <a:r>
              <a:rPr lang="en-US"/>
              <a:t>VEHICLES CONTROL</a:t>
            </a:r>
            <a:endParaRPr lang="en-US"/>
          </a:p>
          <a:p>
            <a:r>
              <a:rPr lang="en-US"/>
              <a:t>HEALTH</a:t>
            </a:r>
            <a:endParaRPr lang="en-US"/>
          </a:p>
          <a:p>
            <a:r>
              <a:rPr lang="en-US"/>
              <a:t>STEALTH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</a:t>
            </a:r>
            <a:endParaRPr lang="en-US"/>
          </a:p>
          <a:p>
            <a:r>
              <a:rPr lang="en-US"/>
              <a:t>M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WPS Presentation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PUBG </dc:title>
  <dc:creator>KIIT</dc:creator>
  <cp:lastModifiedBy>KIIT</cp:lastModifiedBy>
  <cp:revision>1</cp:revision>
  <dcterms:created xsi:type="dcterms:W3CDTF">2018-08-11T18:35:01Z</dcterms:created>
  <dcterms:modified xsi:type="dcterms:W3CDTF">2018-08-11T18:35:01Z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