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77" r:id="rId9"/>
    <p:sldId id="579" r:id="rId10"/>
    <p:sldId id="578" r:id="rId11"/>
    <p:sldId id="570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baz Ahmed Ali" userId="S::shabaz@edunetfoundation.org::8937c481-946d-4552-82de-d81526054d6b" providerId="AD" clId="Web-{22C22A61-C23B-4AFE-81E6-4E7076213851}"/>
    <pc:docChg chg="sldOrd">
      <pc:chgData name="Shabaz Ahmed Ali" userId="S::shabaz@edunetfoundation.org::8937c481-946d-4552-82de-d81526054d6b" providerId="AD" clId="Web-{22C22A61-C23B-4AFE-81E6-4E7076213851}" dt="2025-04-28T10:44:04.838" v="0"/>
      <pc:docMkLst>
        <pc:docMk/>
      </pc:docMkLst>
      <pc:sldChg chg="ord">
        <pc:chgData name="Shabaz Ahmed Ali" userId="S::shabaz@edunetfoundation.org::8937c481-946d-4552-82de-d81526054d6b" providerId="AD" clId="Web-{22C22A61-C23B-4AFE-81E6-4E7076213851}" dt="2025-04-28T10:44:04.838" v="0"/>
        <pc:sldMkLst>
          <pc:docMk/>
          <pc:sldMk cId="3744199677" sldId="579"/>
        </pc:sldMkLst>
      </pc:sldChg>
    </pc:docChg>
  </pc:docChgLst>
  <pc:docChgLst>
    <pc:chgData name="Kush Tripathi" userId="7a3ee10a-3b61-41fe-ac67-b165fb7d4208" providerId="ADAL" clId="{41ED53A8-5329-C747-A241-46CEB6D4E255}"/>
    <pc:docChg chg="modSld">
      <pc:chgData name="Kush Tripathi" userId="7a3ee10a-3b61-41fe-ac67-b165fb7d4208" providerId="ADAL" clId="{41ED53A8-5329-C747-A241-46CEB6D4E255}" dt="2025-04-29T04:53:52.575" v="57" actId="20577"/>
      <pc:docMkLst>
        <pc:docMk/>
      </pc:docMkLst>
      <pc:sldChg chg="modSp mod">
        <pc:chgData name="Kush Tripathi" userId="7a3ee10a-3b61-41fe-ac67-b165fb7d4208" providerId="ADAL" clId="{41ED53A8-5329-C747-A241-46CEB6D4E255}" dt="2025-04-29T04:53:52.575" v="57" actId="20577"/>
        <pc:sldMkLst>
          <pc:docMk/>
          <pc:sldMk cId="109857222" sldId="256"/>
        </pc:sldMkLst>
        <pc:spChg chg="mod">
          <ac:chgData name="Kush Tripathi" userId="7a3ee10a-3b61-41fe-ac67-b165fb7d4208" providerId="ADAL" clId="{41ED53A8-5329-C747-A241-46CEB6D4E255}" dt="2025-04-29T04:53:06.617" v="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sh Tripathi" userId="7a3ee10a-3b61-41fe-ac67-b165fb7d4208" providerId="ADAL" clId="{41ED53A8-5329-C747-A241-46CEB6D4E255}" dt="2025-04-29T04:53:09.274" v="1" actId="107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Kush Tripathi" userId="7a3ee10a-3b61-41fe-ac67-b165fb7d4208" providerId="ADAL" clId="{41ED53A8-5329-C747-A241-46CEB6D4E255}" dt="2025-04-29T04:53:52.575" v="57" actId="20577"/>
          <ac:spMkLst>
            <pc:docMk/>
            <pc:sldMk cId="109857222" sldId="256"/>
            <ac:spMk id="4" creationId="{EAB0FDC9-4C27-8F7B-AC01-4E468CB23D2B}"/>
          </ac:spMkLst>
        </pc:spChg>
      </pc:sldChg>
    </pc:docChg>
  </pc:docChgLst>
  <pc:docChgLst>
    <pc:chgData name="Shabaz Ahmed Ali" userId="S::shabaz@edunetfoundation.org::8937c481-946d-4552-82de-d81526054d6b" providerId="AD" clId="Web-{9567BC2E-213D-4409-89B3-6A653ECA53D9}"/>
    <pc:docChg chg="modSld">
      <pc:chgData name="Shabaz Ahmed Ali" userId="S::shabaz@edunetfoundation.org::8937c481-946d-4552-82de-d81526054d6b" providerId="AD" clId="Web-{9567BC2E-213D-4409-89B3-6A653ECA53D9}" dt="2025-04-29T08:24:08.978" v="14" actId="20577"/>
      <pc:docMkLst>
        <pc:docMk/>
      </pc:docMkLst>
      <pc:sldChg chg="modSp">
        <pc:chgData name="Shabaz Ahmed Ali" userId="S::shabaz@edunetfoundation.org::8937c481-946d-4552-82de-d81526054d6b" providerId="AD" clId="Web-{9567BC2E-213D-4409-89B3-6A653ECA53D9}" dt="2025-04-29T08:22:25.899" v="1" actId="14100"/>
        <pc:sldMkLst>
          <pc:docMk/>
          <pc:sldMk cId="109857222" sldId="256"/>
        </pc:sldMkLst>
        <pc:spChg chg="mod">
          <ac:chgData name="Shabaz Ahmed Ali" userId="S::shabaz@edunetfoundation.org::8937c481-946d-4552-82de-d81526054d6b" providerId="AD" clId="Web-{9567BC2E-213D-4409-89B3-6A653ECA53D9}" dt="2025-04-29T08:22:25.899" v="1" actId="14100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Shabaz Ahmed Ali" userId="S::shabaz@edunetfoundation.org::8937c481-946d-4552-82de-d81526054d6b" providerId="AD" clId="Web-{9567BC2E-213D-4409-89B3-6A653ECA53D9}" dt="2025-04-29T08:24:08.978" v="14" actId="20577"/>
        <pc:sldMkLst>
          <pc:docMk/>
          <pc:sldMk cId="1691700673" sldId="578"/>
        </pc:sldMkLst>
        <pc:spChg chg="mod">
          <ac:chgData name="Shabaz Ahmed Ali" userId="S::shabaz@edunetfoundation.org::8937c481-946d-4552-82de-d81526054d6b" providerId="AD" clId="Web-{9567BC2E-213D-4409-89B3-6A653ECA53D9}" dt="2025-04-29T08:24:08.978" v="14" actId="20577"/>
          <ac:spMkLst>
            <pc:docMk/>
            <pc:sldMk cId="1691700673" sldId="578"/>
            <ac:spMk id="3" creationId="{5E6198D1-2392-A218-1A4C-10F40FCB8253}"/>
          </ac:spMkLst>
        </pc:spChg>
      </pc:sldChg>
    </pc:docChg>
  </pc:docChgLst>
  <pc:docChgLst>
    <pc:chgData name="Shabaz Ahmed Ali" userId="S::shabaz@edunetfoundation.org::8937c481-946d-4552-82de-d81526054d6b" providerId="AD" clId="Web-{65706ED1-670B-4719-B8CB-BA21F8D40372}"/>
    <pc:docChg chg="modSld">
      <pc:chgData name="Shabaz Ahmed Ali" userId="S::shabaz@edunetfoundation.org::8937c481-946d-4552-82de-d81526054d6b" providerId="AD" clId="Web-{65706ED1-670B-4719-B8CB-BA21F8D40372}" dt="2025-04-29T05:33:39.336" v="29" actId="20577"/>
      <pc:docMkLst>
        <pc:docMk/>
      </pc:docMkLst>
      <pc:sldChg chg="addSp delSp modSp">
        <pc:chgData name="Shabaz Ahmed Ali" userId="S::shabaz@edunetfoundation.org::8937c481-946d-4552-82de-d81526054d6b" providerId="AD" clId="Web-{65706ED1-670B-4719-B8CB-BA21F8D40372}" dt="2025-04-29T05:33:39.336" v="29" actId="20577"/>
        <pc:sldMkLst>
          <pc:docMk/>
          <pc:sldMk cId="109857222" sldId="256"/>
        </pc:sldMkLst>
        <pc:spChg chg="mod">
          <ac:chgData name="Shabaz Ahmed Ali" userId="S::shabaz@edunetfoundation.org::8937c481-946d-4552-82de-d81526054d6b" providerId="AD" clId="Web-{65706ED1-670B-4719-B8CB-BA21F8D40372}" dt="2025-04-29T04:57:38.200" v="2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abaz Ahmed Ali" userId="S::shabaz@edunetfoundation.org::8937c481-946d-4552-82de-d81526054d6b" providerId="AD" clId="Web-{65706ED1-670B-4719-B8CB-BA21F8D40372}" dt="2025-04-29T05:33:39.336" v="29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" creationId="{EAB0FDC9-4C27-8F7B-AC01-4E468CB23D2B}"/>
          </ac:spMkLst>
        </pc:spChg>
        <pc:spChg chg="del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38" creationId="{4FFBEE45-F140-49D5-85EA-C78C24340B23}"/>
          </ac:spMkLst>
        </pc:spChg>
        <pc:spChg chg="add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3" creationId="{91DC6ABD-215C-4EA8-A483-CEF5B99AB385}"/>
          </ac:spMkLst>
        </pc:spChg>
        <pc:spChg chg="add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9" creationId="{04357C93-F0CB-4A1C-8F77-4E9063789819}"/>
          </ac:spMkLst>
        </pc:spChg>
        <pc:grpChg chg="add">
          <ac:chgData name="Shabaz Ahmed Ali" userId="S::shabaz@edunetfoundation.org::8937c481-946d-4552-82de-d81526054d6b" providerId="AD" clId="Web-{65706ED1-670B-4719-B8CB-BA21F8D40372}" dt="2025-04-29T04:57:29.528" v="23"/>
          <ac:grpSpMkLst>
            <pc:docMk/>
            <pc:sldMk cId="109857222" sldId="256"/>
            <ac:grpSpMk id="45" creationId="{3AF6A671-C637-4547-85F4-51B6D1881399}"/>
          </ac:grpSpMkLst>
        </pc:grpChg>
        <pc:picChg chg="add mod">
          <ac:chgData name="Shabaz Ahmed Ali" userId="S::shabaz@edunetfoundation.org::8937c481-946d-4552-82de-d81526054d6b" providerId="AD" clId="Web-{65706ED1-670B-4719-B8CB-BA21F8D40372}" dt="2025-04-29T04:57:29.528" v="23"/>
          <ac:picMkLst>
            <pc:docMk/>
            <pc:sldMk cId="109857222" sldId="256"/>
            <ac:picMk id="5" creationId="{B4288F3F-AD4C-81EA-1336-D2C00EFCC47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E2813-03A7-4D40-8EEE-84670B7DD20B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D731E-9BC0-4366-825F-32F00256A8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93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D731E-9BC0-4366-825F-32F00256A8F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44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turajSingh2004/OCR-using-SVM" TargetMode="External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189" y="269324"/>
            <a:ext cx="4779664" cy="23861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b="1" kern="1200" dirty="0">
                <a:latin typeface="+mj-lt"/>
                <a:ea typeface="+mj-ea"/>
                <a:cs typeface="+mj-cs"/>
              </a:rPr>
              <a:t>CAPSTONE PROJECT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Optical Recognition of Handwritten Digits using </a:t>
            </a:r>
            <a:r>
              <a:rPr lang="en-US" sz="3200" b="1" dirty="0" err="1"/>
              <a:t>Sklearn</a:t>
            </a:r>
            <a:endParaRPr lang="en-US" sz="32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745" y="3285979"/>
            <a:ext cx="5093108" cy="15701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endParaRPr lang="en-US" sz="1600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Student Name: Rituraj Singh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College Name: Dayananda Sagar Academy of technology and Management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Department: CSE-AI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Email ID: </a:t>
            </a:r>
            <a:r>
              <a:rPr lang="en-IN" sz="1600" b="1" dirty="0"/>
              <a:t>ritturaj2004@gmail.com</a:t>
            </a:r>
            <a:endParaRPr lang="en-US" sz="16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sz="1600" b="1" cap="all" dirty="0">
                <a:latin typeface="Arial" panose="020B0604020202020204" pitchFamily="34" charset="0"/>
                <a:cs typeface="Arial" panose="020B0604020202020204" pitchFamily="34" charset="0"/>
              </a:rPr>
              <a:t>AICTE Student ID: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STU6763da265fb621734597158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11AD7-4506-E79B-0A7D-A3A91668F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585" y="980317"/>
            <a:ext cx="4598035" cy="461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References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200" dirty="0">
                <a:latin typeface="Franklin Gothic Book"/>
              </a:rPr>
              <a:t>MNIST Dataset: </a:t>
            </a:r>
            <a:r>
              <a:rPr lang="en-IN" sz="2200" dirty="0">
                <a:latin typeface="Franklin Gothic Book"/>
                <a:hlinkClick r:id="rId2"/>
              </a:rPr>
              <a:t>http://yann.lecun.com/exdb/mnist/</a:t>
            </a:r>
            <a:endParaRPr lang="en-IN" sz="2200" dirty="0">
              <a:latin typeface="Franklin Gothic Book"/>
            </a:endParaRPr>
          </a:p>
          <a:p>
            <a:r>
              <a:rPr lang="en-IN" sz="2200" dirty="0">
                <a:latin typeface="Franklin Gothic Book"/>
              </a:rPr>
              <a:t>[Paper] LeCun, Yann, et al. "Gradient-based learning applied to document recognition." (1998)</a:t>
            </a:r>
          </a:p>
          <a:p>
            <a:r>
              <a:rPr lang="en-IN" sz="2200" dirty="0">
                <a:latin typeface="Franklin Gothic Book"/>
              </a:rPr>
              <a:t>TensorFlow Documentation.</a:t>
            </a:r>
            <a:endParaRPr lang="en-US" sz="2200" dirty="0">
              <a:latin typeface="Aptos" panose="020B0004020202020204"/>
            </a:endParaRPr>
          </a:p>
          <a:p>
            <a:pPr marL="0" indent="0">
              <a:buNone/>
            </a:pPr>
            <a:r>
              <a:rPr lang="en-IN" sz="2200" dirty="0">
                <a:latin typeface="Franklin Gothic Book"/>
              </a:rPr>
              <a:t>GitHub Link:</a:t>
            </a:r>
            <a:r>
              <a:rPr lang="en-IN" sz="2200" dirty="0">
                <a:solidFill>
                  <a:srgbClr val="0070C0"/>
                </a:solidFill>
                <a:latin typeface="Franklin Gothic Book"/>
              </a:rPr>
              <a:t> </a:t>
            </a:r>
            <a:r>
              <a:rPr lang="en-IN" sz="2200" dirty="0">
                <a:solidFill>
                  <a:srgbClr val="0070C0"/>
                </a:solidFill>
                <a:latin typeface="Franklin Gothic Book"/>
                <a:hlinkClick r:id="rId3"/>
              </a:rPr>
              <a:t>https://github.com/RiturajSingh2004/OCR-using-SVM</a:t>
            </a: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Problem Statement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Proposed System/Solution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System Development Approach </a:t>
            </a:r>
            <a:r>
              <a:rPr lang="en-US" sz="2200" dirty="0">
                <a:latin typeface="Arial"/>
                <a:cs typeface="Arial"/>
              </a:rPr>
              <a:t>(Technology Used)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Algorithm &amp; Deployment  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Result 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Conclusion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Future Scope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References</a:t>
            </a:r>
            <a:endParaRPr lang="en-US" sz="2200" dirty="0">
              <a:latin typeface="Arial"/>
              <a:cs typeface="Arial"/>
            </a:endParaRPr>
          </a:p>
          <a:p>
            <a:endParaRPr lang="en-GB" sz="22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Despite the rise in digitization, recognizing handwritten digits remains a challenging task for machines due to varying writing styles, distortions, and noise. A robust and accurate method is required to automate digit recognition from handwritten input—particularly useful in areas like postal automation, bank check processing, and form digitization.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Proposed Solution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2000" dirty="0"/>
              <a:t>The system aims to accurately identify digits from handwritten images using deep learning.</a:t>
            </a:r>
            <a:br>
              <a:rPr lang="en-IN" sz="2000" dirty="0"/>
            </a:br>
            <a:r>
              <a:rPr lang="en-IN" sz="2000" dirty="0"/>
              <a:t>Components include:</a:t>
            </a:r>
          </a:p>
          <a:p>
            <a:r>
              <a:rPr lang="en-IN" sz="2000" b="1" dirty="0"/>
              <a:t>Data Collection</a:t>
            </a:r>
            <a:r>
              <a:rPr lang="en-IN" sz="2000" dirty="0"/>
              <a:t>: Use the MNIST dataset of handwritten digits.</a:t>
            </a:r>
          </a:p>
          <a:p>
            <a:r>
              <a:rPr lang="en-IN" sz="2000" b="1" dirty="0"/>
              <a:t>Data Preprocessing</a:t>
            </a:r>
            <a:r>
              <a:rPr lang="en-IN" sz="2000" dirty="0"/>
              <a:t>: Normalize and reshape image data.</a:t>
            </a:r>
          </a:p>
          <a:p>
            <a:r>
              <a:rPr lang="en-IN" sz="2000" b="1" dirty="0"/>
              <a:t>Model Development</a:t>
            </a:r>
            <a:r>
              <a:rPr lang="en-IN" sz="2000" dirty="0"/>
              <a:t>: Train a Convolutional Neural Network (CNN) for classification.</a:t>
            </a:r>
          </a:p>
          <a:p>
            <a:r>
              <a:rPr lang="en-IN" sz="2000" b="1" dirty="0"/>
              <a:t>Deployment</a:t>
            </a:r>
            <a:r>
              <a:rPr lang="en-IN" sz="2000" dirty="0"/>
              <a:t>: Implement a user interface for real-time digit recognition.</a:t>
            </a:r>
          </a:p>
          <a:p>
            <a:r>
              <a:rPr lang="en-IN" sz="2000" b="1" dirty="0"/>
              <a:t>Evaluation</a:t>
            </a:r>
            <a:r>
              <a:rPr lang="en-IN" sz="2000" dirty="0"/>
              <a:t>: Assess performance using accuracy, precision, recall, and confusion matrix.</a:t>
            </a:r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8EE-7F26-D809-3523-C588769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200" b="1" dirty="0">
                <a:latin typeface="Franklin Gothic Book"/>
              </a:rPr>
              <a:t>System Requirements: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200" dirty="0">
                <a:latin typeface="Franklin Gothic Book"/>
              </a:rPr>
              <a:t>Python 3.8+, TensorFlow/</a:t>
            </a:r>
            <a:r>
              <a:rPr lang="en-IN" sz="2200" dirty="0" err="1">
                <a:latin typeface="Franklin Gothic Book"/>
              </a:rPr>
              <a:t>Keras</a:t>
            </a:r>
            <a:r>
              <a:rPr lang="en-IN" sz="2200" dirty="0">
                <a:latin typeface="Franklin Gothic Book"/>
              </a:rPr>
              <a:t>, NumPy, Matplotlib, Streamlit (for UI)Libraries 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200" b="1" dirty="0">
                <a:latin typeface="Franklin Gothic Book"/>
              </a:rPr>
              <a:t>Used: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200" dirty="0">
                <a:latin typeface="Franklin Gothic Book"/>
              </a:rPr>
              <a:t>TensorFlow / </a:t>
            </a:r>
            <a:r>
              <a:rPr lang="en-IN" sz="2200" dirty="0" err="1">
                <a:latin typeface="Franklin Gothic Book"/>
              </a:rPr>
              <a:t>Keras</a:t>
            </a:r>
            <a:endParaRPr lang="en-IN" sz="2200" dirty="0">
              <a:latin typeface="Franklin Gothic Book"/>
            </a:endParaRP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200" dirty="0">
                <a:latin typeface="Franklin Gothic Book"/>
              </a:rPr>
              <a:t>NumPy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200" dirty="0">
                <a:latin typeface="Franklin Gothic Book"/>
              </a:rPr>
              <a:t>scikit-learn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200" dirty="0">
                <a:latin typeface="Franklin Gothic Book"/>
              </a:rPr>
              <a:t>Matplotlib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200" dirty="0">
                <a:latin typeface="Franklin Gothic Book"/>
              </a:rPr>
              <a:t>Streamlit (optional for deployment)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000" b="1" dirty="0">
                <a:latin typeface="Franklin Gothic Book"/>
              </a:rPr>
              <a:t>Algorithm: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000" dirty="0">
                <a:latin typeface="Franklin Gothic Book"/>
              </a:rPr>
              <a:t> Convolutional Neural Network (CNN)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000" b="1" dirty="0">
                <a:latin typeface="Franklin Gothic Book"/>
              </a:rPr>
              <a:t>Data Input: 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000" dirty="0">
                <a:latin typeface="Franklin Gothic Book"/>
              </a:rPr>
              <a:t>28x28 grayscale images (MNIST)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000" b="1" dirty="0">
                <a:latin typeface="Franklin Gothic Book"/>
              </a:rPr>
              <a:t>Training Process: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000" dirty="0">
                <a:latin typeface="Franklin Gothic Book"/>
              </a:rPr>
              <a:t>Train on 60,000 </a:t>
            </a:r>
            <a:r>
              <a:rPr lang="en-IN" sz="2000" dirty="0" err="1">
                <a:latin typeface="Franklin Gothic Book"/>
              </a:rPr>
              <a:t>labeled</a:t>
            </a:r>
            <a:r>
              <a:rPr lang="en-IN" sz="2000" dirty="0">
                <a:latin typeface="Franklin Gothic Book"/>
              </a:rPr>
              <a:t> digit images5-layer 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000" dirty="0">
                <a:latin typeface="Franklin Gothic Book"/>
              </a:rPr>
              <a:t>CNN (Conv + Pooling + Dense + </a:t>
            </a:r>
            <a:r>
              <a:rPr lang="en-IN" sz="2000" dirty="0" err="1">
                <a:latin typeface="Franklin Gothic Book"/>
              </a:rPr>
              <a:t>Softmax</a:t>
            </a:r>
            <a:r>
              <a:rPr lang="en-IN" sz="2000" dirty="0">
                <a:latin typeface="Franklin Gothic Book"/>
              </a:rPr>
              <a:t>)Prediction 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000" b="1" dirty="0">
                <a:latin typeface="Franklin Gothic Book"/>
              </a:rPr>
              <a:t>Process: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000" dirty="0">
                <a:latin typeface="Franklin Gothic Book"/>
              </a:rPr>
              <a:t>Classifies input image to one of 10 digits (0–9)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000" b="1" dirty="0">
                <a:latin typeface="Franklin Gothic Book"/>
              </a:rPr>
              <a:t>Deployment: 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000" dirty="0">
                <a:latin typeface="Franklin Gothic Book"/>
              </a:rPr>
              <a:t>Streamlit web interface or standalone script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Franklin Gothic Book"/>
              </a:rPr>
              <a:t>Accuracy Achieved: ~98.7% on MNIST test </a:t>
            </a:r>
            <a:r>
              <a:rPr lang="en-IN" sz="2200" dirty="0" err="1">
                <a:latin typeface="Franklin Gothic Book"/>
              </a:rPr>
              <a:t>datasetVisuals</a:t>
            </a:r>
            <a:r>
              <a:rPr lang="en-IN" sz="2200" dirty="0">
                <a:latin typeface="Franklin Gothic Book"/>
              </a:rPr>
              <a:t>: (Insert confusion matrix, accuracy/loss plots, and sample predictions)</a:t>
            </a:r>
          </a:p>
          <a:p>
            <a:pPr marL="0" indent="0">
              <a:buNone/>
            </a:pPr>
            <a:r>
              <a:rPr lang="en-IN" sz="2200" dirty="0">
                <a:latin typeface="Franklin Gothic Book"/>
              </a:rPr>
              <a:t>Model successfully recognizes digits from unseen handwritten images with high precision.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Franklin Gothic Book"/>
              </a:rPr>
              <a:t>The developed CNN model shows high accuracy in recognizing handwritten digits, confirming the effectiveness of deep learning in OCR tasks. </a:t>
            </a:r>
          </a:p>
          <a:p>
            <a:pPr marL="0" indent="0">
              <a:buNone/>
            </a:pPr>
            <a:r>
              <a:rPr lang="en-US" sz="2200" dirty="0">
                <a:latin typeface="Franklin Gothic Book"/>
              </a:rPr>
              <a:t>It demonstrates real-world usability in document scanning, bank automation, and form processing systems.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US" sz="2200" dirty="0">
              <a:latin typeface="Franklin Gothic Book"/>
            </a:endParaRPr>
          </a:p>
          <a:p>
            <a:r>
              <a:rPr lang="en-GB" sz="2200" dirty="0"/>
              <a:t>Extend recognition to letters and symbols</a:t>
            </a:r>
          </a:p>
          <a:p>
            <a:r>
              <a:rPr lang="en-GB" sz="2200" dirty="0"/>
              <a:t>Use real-world noisy datasets (not just MNIST)</a:t>
            </a:r>
          </a:p>
          <a:p>
            <a:r>
              <a:rPr lang="en-GB" sz="2200" dirty="0"/>
              <a:t>Convert into a mobile app or embedded solution</a:t>
            </a:r>
          </a:p>
          <a:p>
            <a:r>
              <a:rPr lang="en-GB" sz="2200" dirty="0"/>
              <a:t>Explore Transformer-based models for improved accuracy</a:t>
            </a:r>
          </a:p>
          <a:p>
            <a:r>
              <a:rPr lang="en-GB" sz="2200" dirty="0"/>
              <a:t>Real-time camera input for live recognition</a:t>
            </a:r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472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Franklin Gothic Book</vt:lpstr>
      <vt:lpstr>office theme</vt:lpstr>
      <vt:lpstr>CAPSTONE PROJECT  Optical Recognition of Handwritten Digits using Sklearn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Rituraj Singh</cp:lastModifiedBy>
  <cp:revision>12</cp:revision>
  <dcterms:created xsi:type="dcterms:W3CDTF">2013-07-15T20:26:40Z</dcterms:created>
  <dcterms:modified xsi:type="dcterms:W3CDTF">2025-06-15T06:04:24Z</dcterms:modified>
</cp:coreProperties>
</file>