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7"/>
    <p:restoredTop sz="92163"/>
  </p:normalViewPr>
  <p:slideViewPr>
    <p:cSldViewPr snapToGrid="0" snapToObjects="1">
      <p:cViewPr>
        <p:scale>
          <a:sx n="110" d="100"/>
          <a:sy n="110" d="100"/>
        </p:scale>
        <p:origin x="4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3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DD7A-963B-C245-86CB-8BE11E415E1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7C66-5997-C74B-8D26-A55A94EA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99448F2-0E5B-42DA-B2D1-11A14E947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E8A7552-20E1-4F34-ADAB-C1DB6634D4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206388" y="604702"/>
            <a:ext cx="3623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MSIS at SCU?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5711" y="5535876"/>
            <a:ext cx="4169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 feel MSIS @ SCU is a 10/10 </a:t>
            </a:r>
            <a:r>
              <a:rPr lang="en-US" dirty="0" smtClean="0"/>
              <a:t>- </a:t>
            </a:r>
            <a:r>
              <a:rPr lang="en-US" sz="1600" dirty="0" smtClean="0"/>
              <a:t>I have put my explanations in the document submitted along with the slides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0070" y="4631005"/>
            <a:ext cx="5565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 of SCU is the best!- California has max no. of IT firms and most of these are in the bay area (where SCU resides). Secondly, </a:t>
            </a:r>
            <a:r>
              <a:rPr lang="en-US" sz="1400" dirty="0" smtClean="0"/>
              <a:t>MSIS related job roles have </a:t>
            </a:r>
            <a:r>
              <a:rPr lang="en-US" sz="1400" dirty="0" smtClean="0"/>
              <a:t>max. average salary.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520070" y="-25242"/>
            <a:ext cx="51782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MSIS @ SCU </a:t>
            </a:r>
            <a:r>
              <a:rPr lang="mr-IN" sz="28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sz="28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Fact Sheet</a:t>
            </a:r>
            <a:endParaRPr lang="en-US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068" y="3768"/>
            <a:ext cx="57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Avg</a:t>
            </a:r>
            <a:r>
              <a:rPr lang="en-US" sz="1400" dirty="0" smtClean="0"/>
              <a:t> Early and Mid career salaries of SCU graduates(MSIS) are pretty high.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-127321" y="3465523"/>
            <a:ext cx="6253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ratio of unemployed to employed for the major Information systems is very low </a:t>
            </a:r>
            <a:r>
              <a:rPr lang="mr-IN" sz="1400" dirty="0" smtClean="0"/>
              <a:t>–</a:t>
            </a:r>
            <a:r>
              <a:rPr lang="en-US" sz="1400" dirty="0" smtClean="0"/>
              <a:t> which is a good thing.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6" y="311545"/>
            <a:ext cx="4383940" cy="30653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33" y="1176550"/>
            <a:ext cx="4626600" cy="32636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6" y="3939484"/>
            <a:ext cx="4718461" cy="26196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7242">
            <a:off x="10899403" y="891755"/>
            <a:ext cx="776288" cy="7762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294">
            <a:off x="105640" y="417315"/>
            <a:ext cx="594045" cy="5940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820">
            <a:off x="4966127" y="4231544"/>
            <a:ext cx="861119" cy="86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Ritu Pardasani</dc:creator>
  <cp:lastModifiedBy>Ritu Pardasani</cp:lastModifiedBy>
  <cp:revision>6</cp:revision>
  <dcterms:created xsi:type="dcterms:W3CDTF">2017-10-21T17:20:47Z</dcterms:created>
  <dcterms:modified xsi:type="dcterms:W3CDTF">2017-10-21T18:26:43Z</dcterms:modified>
</cp:coreProperties>
</file>