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877B-92AB-4FAC-AC6C-F4A074C5A91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69FF-71B2-4720-B5C2-7B0F6F4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29"/>
            <a:ext cx="12192000" cy="6882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86367"/>
            <a:ext cx="7237927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DATA ANALYTICS PROCESS : COLLEGE SELECTION 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60620"/>
            <a:ext cx="72121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BY : RITU SINGH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DATE : </a:t>
            </a:r>
            <a:r>
              <a:rPr lang="en-US" b="1" dirty="0" smtClean="0">
                <a:solidFill>
                  <a:schemeClr val="bg1"/>
                </a:solidFill>
              </a:rPr>
              <a:t>4 </a:t>
            </a:r>
            <a:r>
              <a:rPr lang="en-US" b="1" dirty="0" smtClean="0">
                <a:solidFill>
                  <a:schemeClr val="bg1"/>
                </a:solidFill>
              </a:rPr>
              <a:t>NOV 2022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1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909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+mn-lt"/>
              </a:rPr>
              <a:t>                                  </a:t>
            </a:r>
            <a:r>
              <a:rPr lang="en-US" sz="6000" u="sng" dirty="0" smtClean="0">
                <a:latin typeface="+mn-lt"/>
              </a:rPr>
              <a:t>OUTLINE</a:t>
            </a:r>
            <a:endParaRPr lang="en-US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1976"/>
            <a:ext cx="12192000" cy="568602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Data Analytics Process</a:t>
            </a:r>
          </a:p>
          <a:p>
            <a:pPr marL="0" indent="0">
              <a:buNone/>
            </a:pPr>
            <a:r>
              <a:rPr lang="en-US" dirty="0" smtClean="0"/>
              <a:t>    - Plan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Prepare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Process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Analyze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Share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Act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8" y="1295400"/>
            <a:ext cx="445877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36371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6000" b="1" dirty="0" smtClean="0"/>
              <a:t>                    </a:t>
            </a:r>
            <a:r>
              <a:rPr lang="en-US" sz="6000" u="sng" dirty="0" smtClean="0">
                <a:latin typeface="+mn-lt"/>
              </a:rPr>
              <a:t>INTRODUCTION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9251"/>
            <a:ext cx="6581104" cy="560875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Data Analytics is the science of analyzing data in order to make a conclusion about data. We all do small scale data analytics in our day-to-day life without knowing it. For example when you decide to go for a shopping or for a movie we check several </a:t>
            </a:r>
            <a:r>
              <a:rPr lang="en-US" sz="2400" dirty="0" smtClean="0"/>
              <a:t>things and factors that affect are decision, and then </a:t>
            </a:r>
            <a:r>
              <a:rPr lang="en-US" sz="2400" dirty="0" smtClean="0"/>
              <a:t>after </a:t>
            </a:r>
            <a:r>
              <a:rPr lang="en-US" sz="2400" dirty="0" smtClean="0"/>
              <a:t>we finally </a:t>
            </a:r>
            <a:r>
              <a:rPr lang="en-US" sz="2400" dirty="0" smtClean="0"/>
              <a:t>select which cloth we are going to buy or which movie we are going to watch. </a:t>
            </a:r>
          </a:p>
          <a:p>
            <a:r>
              <a:rPr lang="en-US" sz="2400" dirty="0" smtClean="0"/>
              <a:t>Similar kind of analysis was done by a secondary school pass out student to select which college is good for him/her for graduation. In this project we explore how a student use data analytics in college selecting process.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30" y="1738647"/>
            <a:ext cx="4930596" cy="42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1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5909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+mn-lt"/>
              </a:rPr>
              <a:t>                     </a:t>
            </a:r>
            <a:r>
              <a:rPr lang="en-US" sz="6000" u="sng" dirty="0" smtClean="0">
                <a:latin typeface="+mn-lt"/>
              </a:rPr>
              <a:t>Data Analytics Process</a:t>
            </a:r>
            <a:endParaRPr lang="en-US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9100"/>
            <a:ext cx="12192000" cy="56989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Data analytics process is a six steps process :</a:t>
            </a:r>
          </a:p>
          <a:p>
            <a:pPr marL="0" indent="0">
              <a:buNone/>
            </a:pPr>
            <a:r>
              <a:rPr lang="en-US" dirty="0" smtClean="0"/>
              <a:t>    1. Plan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 Prepare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3. Process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4. Analyze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5. Share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6. 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12923" y="3541690"/>
            <a:ext cx="1687132" cy="14939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Analytics Process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90198" y="2073500"/>
            <a:ext cx="1403797" cy="7469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 Plan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989454" y="2987899"/>
            <a:ext cx="1275008" cy="8886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2. Prepare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976575" y="4572000"/>
            <a:ext cx="1300766" cy="8757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 Process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941714" y="5615189"/>
            <a:ext cx="1429554" cy="8371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4. Analyze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893971" y="3052293"/>
            <a:ext cx="1313645" cy="8113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6. Act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919731" y="4597758"/>
            <a:ext cx="1313644" cy="8500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5. Share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23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Plan</a:t>
            </a:r>
            <a:r>
              <a:rPr lang="en-US" dirty="0" smtClean="0"/>
              <a:t> : </a:t>
            </a:r>
            <a:r>
              <a:rPr lang="en-US" dirty="0" smtClean="0"/>
              <a:t>As a student you </a:t>
            </a:r>
            <a:r>
              <a:rPr lang="en-US" dirty="0" smtClean="0"/>
              <a:t>first decide in which course </a:t>
            </a:r>
            <a:r>
              <a:rPr lang="en-US" dirty="0" smtClean="0"/>
              <a:t>you wants </a:t>
            </a:r>
            <a:r>
              <a:rPr lang="en-US" dirty="0" smtClean="0"/>
              <a:t>a graduation. </a:t>
            </a:r>
            <a:r>
              <a:rPr lang="en-US" dirty="0" smtClean="0"/>
              <a:t>For example </a:t>
            </a:r>
            <a:r>
              <a:rPr lang="en-US" dirty="0" smtClean="0"/>
              <a:t>is it B Tech ,B.sc , BA, B.com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Prepare</a:t>
            </a:r>
            <a:r>
              <a:rPr lang="en-US" dirty="0" smtClean="0"/>
              <a:t> : Next a </a:t>
            </a:r>
            <a:r>
              <a:rPr lang="en-US" dirty="0" smtClean="0"/>
              <a:t>you</a:t>
            </a:r>
            <a:r>
              <a:rPr lang="en-US" dirty="0" smtClean="0"/>
              <a:t> </a:t>
            </a:r>
            <a:r>
              <a:rPr lang="en-US" dirty="0" smtClean="0"/>
              <a:t>make a list of top colleges.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Process</a:t>
            </a:r>
            <a:r>
              <a:rPr lang="en-US" dirty="0" smtClean="0"/>
              <a:t> : then you reduce data by cancelling some colleges whose admission </a:t>
            </a:r>
            <a:r>
              <a:rPr lang="en-US" dirty="0" smtClean="0"/>
              <a:t>fee you </a:t>
            </a:r>
            <a:r>
              <a:rPr lang="en-US" dirty="0" smtClean="0"/>
              <a:t>can not afford, and colleges which is far </a:t>
            </a:r>
            <a:r>
              <a:rPr lang="en-US" dirty="0" smtClean="0"/>
              <a:t>from your </a:t>
            </a:r>
            <a:r>
              <a:rPr lang="en-US" dirty="0" smtClean="0"/>
              <a:t>home and do not contain hostels.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Analyze</a:t>
            </a:r>
            <a:r>
              <a:rPr lang="en-US" dirty="0" smtClean="0"/>
              <a:t> : Now in the reduce data you will see that </a:t>
            </a:r>
            <a:r>
              <a:rPr lang="en-US" dirty="0" smtClean="0"/>
              <a:t>some </a:t>
            </a:r>
            <a:r>
              <a:rPr lang="en-US" dirty="0" smtClean="0"/>
              <a:t>colleges provide good education but there placement cell is not </a:t>
            </a:r>
            <a:r>
              <a:rPr lang="en-US" dirty="0" smtClean="0"/>
              <a:t>good, some </a:t>
            </a:r>
            <a:r>
              <a:rPr lang="en-US" dirty="0" smtClean="0"/>
              <a:t>colleges is near your home but there placement cell is </a:t>
            </a:r>
            <a:r>
              <a:rPr lang="en-US" dirty="0" smtClean="0"/>
              <a:t>bad and </a:t>
            </a:r>
            <a:r>
              <a:rPr lang="en-US" dirty="0" smtClean="0"/>
              <a:t>some colleges are far form your home but provide nice placement cell </a:t>
            </a:r>
            <a:r>
              <a:rPr lang="en-US" dirty="0" smtClean="0"/>
              <a:t>with hostel facilities 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Share</a:t>
            </a:r>
            <a:r>
              <a:rPr lang="en-US" dirty="0" smtClean="0"/>
              <a:t> : then you apply for all the colleges which provide good education , good placements  and </a:t>
            </a:r>
            <a:r>
              <a:rPr lang="en-US" dirty="0" smtClean="0"/>
              <a:t>hotel facilities.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Act</a:t>
            </a:r>
            <a:r>
              <a:rPr lang="en-US" dirty="0" smtClean="0"/>
              <a:t> : From all the colleges you have </a:t>
            </a:r>
            <a:r>
              <a:rPr lang="en-US" dirty="0" smtClean="0"/>
              <a:t>applied</a:t>
            </a:r>
            <a:r>
              <a:rPr lang="en-US" dirty="0"/>
              <a:t> </a:t>
            </a:r>
            <a:r>
              <a:rPr lang="en-US" dirty="0" smtClean="0"/>
              <a:t>in few colleges you get seat. And you finally decide that this college is best for me and I am going forward with this college.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5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1994" y="2562896"/>
            <a:ext cx="4739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Thank You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2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404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                                  OUTLINE</vt:lpstr>
      <vt:lpstr>                    INTRODUCTION </vt:lpstr>
      <vt:lpstr>                     Data Analytics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37</cp:revision>
  <dcterms:created xsi:type="dcterms:W3CDTF">2022-11-03T11:22:27Z</dcterms:created>
  <dcterms:modified xsi:type="dcterms:W3CDTF">2022-11-03T19:28:45Z</dcterms:modified>
</cp:coreProperties>
</file>