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9C949-A49A-491B-8D18-98AF5D35DB67}" v="3" dt="2023-10-17T18:47:51.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9" d="100"/>
          <a:sy n="79" d="100"/>
        </p:scale>
        <p:origin x="9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KA PUROHIT" userId="e43384e1b7cc125a" providerId="LiveId" clId="{3F99C949-A49A-491B-8D18-98AF5D35DB67}"/>
    <pc:docChg chg="custSel addSld delSld modSld">
      <pc:chgData name="AVIKA PUROHIT" userId="e43384e1b7cc125a" providerId="LiveId" clId="{3F99C949-A49A-491B-8D18-98AF5D35DB67}" dt="2023-10-18T03:21:13.172" v="480" actId="123"/>
      <pc:docMkLst>
        <pc:docMk/>
      </pc:docMkLst>
      <pc:sldChg chg="modSp new mod">
        <pc:chgData name="AVIKA PUROHIT" userId="e43384e1b7cc125a" providerId="LiveId" clId="{3F99C949-A49A-491B-8D18-98AF5D35DB67}" dt="2023-10-17T07:41:51.370" v="244"/>
        <pc:sldMkLst>
          <pc:docMk/>
          <pc:sldMk cId="2518915063" sldId="259"/>
        </pc:sldMkLst>
        <pc:spChg chg="mod">
          <ac:chgData name="AVIKA PUROHIT" userId="e43384e1b7cc125a" providerId="LiveId" clId="{3F99C949-A49A-491B-8D18-98AF5D35DB67}" dt="2023-10-17T07:39:18.676" v="27" actId="2711"/>
          <ac:spMkLst>
            <pc:docMk/>
            <pc:sldMk cId="2518915063" sldId="259"/>
            <ac:spMk id="2" creationId="{73A692AA-0DF9-81A0-843F-D3D32794B88D}"/>
          </ac:spMkLst>
        </pc:spChg>
        <pc:spChg chg="mod">
          <ac:chgData name="AVIKA PUROHIT" userId="e43384e1b7cc125a" providerId="LiveId" clId="{3F99C949-A49A-491B-8D18-98AF5D35DB67}" dt="2023-10-17T07:41:51.370" v="244"/>
          <ac:spMkLst>
            <pc:docMk/>
            <pc:sldMk cId="2518915063" sldId="259"/>
            <ac:spMk id="3" creationId="{D2A9C534-277A-88C0-7805-121A8CF4CC42}"/>
          </ac:spMkLst>
        </pc:spChg>
      </pc:sldChg>
      <pc:sldChg chg="modSp new mod">
        <pc:chgData name="AVIKA PUROHIT" userId="e43384e1b7cc125a" providerId="LiveId" clId="{3F99C949-A49A-491B-8D18-98AF5D35DB67}" dt="2023-10-17T07:44:08.016" v="273"/>
        <pc:sldMkLst>
          <pc:docMk/>
          <pc:sldMk cId="2482232176" sldId="260"/>
        </pc:sldMkLst>
        <pc:spChg chg="mod">
          <ac:chgData name="AVIKA PUROHIT" userId="e43384e1b7cc125a" providerId="LiveId" clId="{3F99C949-A49A-491B-8D18-98AF5D35DB67}" dt="2023-10-17T07:42:24.774" v="261" actId="2711"/>
          <ac:spMkLst>
            <pc:docMk/>
            <pc:sldMk cId="2482232176" sldId="260"/>
            <ac:spMk id="2" creationId="{F3341CF8-0301-EF0A-1220-5002CEE0DD56}"/>
          </ac:spMkLst>
        </pc:spChg>
        <pc:spChg chg="mod">
          <ac:chgData name="AVIKA PUROHIT" userId="e43384e1b7cc125a" providerId="LiveId" clId="{3F99C949-A49A-491B-8D18-98AF5D35DB67}" dt="2023-10-17T07:44:08.016" v="273"/>
          <ac:spMkLst>
            <pc:docMk/>
            <pc:sldMk cId="2482232176" sldId="260"/>
            <ac:spMk id="3" creationId="{5234F2AD-2133-506D-CF25-17527371F76C}"/>
          </ac:spMkLst>
        </pc:spChg>
      </pc:sldChg>
      <pc:sldChg chg="addSp delSp modSp new mod">
        <pc:chgData name="AVIKA PUROHIT" userId="e43384e1b7cc125a" providerId="LiveId" clId="{3F99C949-A49A-491B-8D18-98AF5D35DB67}" dt="2023-10-17T17:51:02.320" v="291" actId="14100"/>
        <pc:sldMkLst>
          <pc:docMk/>
          <pc:sldMk cId="2615759546" sldId="261"/>
        </pc:sldMkLst>
        <pc:spChg chg="mod">
          <ac:chgData name="AVIKA PUROHIT" userId="e43384e1b7cc125a" providerId="LiveId" clId="{3F99C949-A49A-491B-8D18-98AF5D35DB67}" dt="2023-10-17T17:50:36.309" v="287" actId="2711"/>
          <ac:spMkLst>
            <pc:docMk/>
            <pc:sldMk cId="2615759546" sldId="261"/>
            <ac:spMk id="2" creationId="{4D2F6B46-2E7D-0E0C-A0E0-DB2FBA2A9D8E}"/>
          </ac:spMkLst>
        </pc:spChg>
        <pc:spChg chg="del">
          <ac:chgData name="AVIKA PUROHIT" userId="e43384e1b7cc125a" providerId="LiveId" clId="{3F99C949-A49A-491B-8D18-98AF5D35DB67}" dt="2023-10-17T17:50:50.468" v="288" actId="931"/>
          <ac:spMkLst>
            <pc:docMk/>
            <pc:sldMk cId="2615759546" sldId="261"/>
            <ac:spMk id="3" creationId="{48CBCCB8-6286-CF07-2109-DEC4FB9790F0}"/>
          </ac:spMkLst>
        </pc:spChg>
        <pc:picChg chg="add mod">
          <ac:chgData name="AVIKA PUROHIT" userId="e43384e1b7cc125a" providerId="LiveId" clId="{3F99C949-A49A-491B-8D18-98AF5D35DB67}" dt="2023-10-17T17:51:02.320" v="291" actId="14100"/>
          <ac:picMkLst>
            <pc:docMk/>
            <pc:sldMk cId="2615759546" sldId="261"/>
            <ac:picMk id="5" creationId="{D36ADCC5-91A6-2A32-309A-E33EC281AEE5}"/>
          </ac:picMkLst>
        </pc:picChg>
      </pc:sldChg>
      <pc:sldChg chg="addSp delSp modSp new del mod">
        <pc:chgData name="AVIKA PUROHIT" userId="e43384e1b7cc125a" providerId="LiveId" clId="{3F99C949-A49A-491B-8D18-98AF5D35DB67}" dt="2023-10-17T18:48:17.729" v="468" actId="2696"/>
        <pc:sldMkLst>
          <pc:docMk/>
          <pc:sldMk cId="81972588" sldId="262"/>
        </pc:sldMkLst>
        <pc:spChg chg="mod">
          <ac:chgData name="AVIKA PUROHIT" userId="e43384e1b7cc125a" providerId="LiveId" clId="{3F99C949-A49A-491B-8D18-98AF5D35DB67}" dt="2023-10-17T18:45:07.320" v="305" actId="2711"/>
          <ac:spMkLst>
            <pc:docMk/>
            <pc:sldMk cId="81972588" sldId="262"/>
            <ac:spMk id="2" creationId="{CB80C716-A4E3-273A-2B73-06F482FCE1B6}"/>
          </ac:spMkLst>
        </pc:spChg>
        <pc:spChg chg="mod">
          <ac:chgData name="AVIKA PUROHIT" userId="e43384e1b7cc125a" providerId="LiveId" clId="{3F99C949-A49A-491B-8D18-98AF5D35DB67}" dt="2023-10-17T18:48:13.702" v="467" actId="20577"/>
          <ac:spMkLst>
            <pc:docMk/>
            <pc:sldMk cId="81972588" sldId="262"/>
            <ac:spMk id="3" creationId="{4336DC6E-0C47-6CD5-645F-17BA0740A2AA}"/>
          </ac:spMkLst>
        </pc:spChg>
        <pc:spChg chg="add del">
          <ac:chgData name="AVIKA PUROHIT" userId="e43384e1b7cc125a" providerId="LiveId" clId="{3F99C949-A49A-491B-8D18-98AF5D35DB67}" dt="2023-10-17T18:47:51.090" v="399"/>
          <ac:spMkLst>
            <pc:docMk/>
            <pc:sldMk cId="81972588" sldId="262"/>
            <ac:spMk id="4" creationId="{819F667C-FE8B-C9FF-EE10-1091B2218D29}"/>
          </ac:spMkLst>
        </pc:spChg>
      </pc:sldChg>
      <pc:sldChg chg="modSp new mod">
        <pc:chgData name="AVIKA PUROHIT" userId="e43384e1b7cc125a" providerId="LiveId" clId="{3F99C949-A49A-491B-8D18-98AF5D35DB67}" dt="2023-10-18T03:21:13.172" v="480" actId="123"/>
        <pc:sldMkLst>
          <pc:docMk/>
          <pc:sldMk cId="86580761" sldId="262"/>
        </pc:sldMkLst>
        <pc:spChg chg="mod">
          <ac:chgData name="AVIKA PUROHIT" userId="e43384e1b7cc125a" providerId="LiveId" clId="{3F99C949-A49A-491B-8D18-98AF5D35DB67}" dt="2023-10-18T03:19:47.250" v="478" actId="2711"/>
          <ac:spMkLst>
            <pc:docMk/>
            <pc:sldMk cId="86580761" sldId="262"/>
            <ac:spMk id="2" creationId="{D5F5813C-EFEA-7503-2E54-6B81841A9D33}"/>
          </ac:spMkLst>
        </pc:spChg>
        <pc:spChg chg="mod">
          <ac:chgData name="AVIKA PUROHIT" userId="e43384e1b7cc125a" providerId="LiveId" clId="{3F99C949-A49A-491B-8D18-98AF5D35DB67}" dt="2023-10-18T03:21:13.172" v="480" actId="123"/>
          <ac:spMkLst>
            <pc:docMk/>
            <pc:sldMk cId="86580761" sldId="262"/>
            <ac:spMk id="3" creationId="{1A509BBC-F820-4D11-E276-381256EE4E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FD55-55D7-06DC-03A9-48289E1806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4D9E45-C3CE-06A8-636B-EEDFADADD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2825B9-7A5D-078E-2D08-2BDD53D32888}"/>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BF0BA96A-44BA-5588-3FA9-0F155FE98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061FB-FBB7-0CC1-70D5-2D3B1A55B464}"/>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12675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7527-53CC-72C2-943C-3728BC8ACE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4FDCD7-A6A6-A5C7-A17B-1F0B9E0F5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2BDD2-6CB6-1404-6BA1-B6AB0F6C31D3}"/>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51CFC8DF-0386-9430-159E-CB73147E7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74635-9FAC-8E88-F3DD-3BC5906A0750}"/>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395949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457F4-BDC0-1366-A5F5-AFB7FABC8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07AE9E-5BD8-E15A-F155-02513C033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15DE1-0401-22E4-71A9-B38141D469B1}"/>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E255B078-D7A5-7813-F654-E37A6D651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36EBE-5682-FB29-885A-9EACA4960986}"/>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41769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C5D4-8098-9197-6577-6225FC416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E87ED-AE43-C528-37A2-FA0915662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F942C6-4D95-C9D5-4AFE-2ED178A7C9A2}"/>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A0D1EE47-2C06-B738-F7FD-372E58BFD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4B4DB-AD13-49BF-CE5D-1C03C555014B}"/>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184185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C3D6-6BEB-00FC-F325-7E96380F6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5DC246-9138-835C-EF62-8BE593348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EC4B2-1EA8-4590-B417-AB38ADD70B95}"/>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D2A40219-9985-7B97-1A0E-01324359F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CCAB4-5F20-A145-EE4F-1084FA012789}"/>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162988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50BC-E2DF-47D9-87AE-F82891CEA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444CF-A9A3-CAAD-FF54-5C2732FD8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54EF73-C87F-21FA-025E-27697C427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82A6C9-3618-4A2F-0FE3-46F1F44E266C}"/>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6" name="Footer Placeholder 5">
            <a:extLst>
              <a:ext uri="{FF2B5EF4-FFF2-40B4-BE49-F238E27FC236}">
                <a16:creationId xmlns:a16="http://schemas.microsoft.com/office/drawing/2014/main" id="{5AADF011-2148-F62D-BB3A-47EBB77DA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05B53-7BAE-5229-55EB-37FF92EEAB6E}"/>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41352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045-0976-4B35-B096-0D6F30EB1F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166C9F-0711-CA7F-4357-D3F81F1C6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1253-0FA0-609B-385E-20820D9CB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D1348E-B8CA-298A-5F34-4BD709386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77BC8-F893-5845-0695-8820A8E1E6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84DCFE-53BD-139D-19ED-CAFBB8C08994}"/>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8" name="Footer Placeholder 7">
            <a:extLst>
              <a:ext uri="{FF2B5EF4-FFF2-40B4-BE49-F238E27FC236}">
                <a16:creationId xmlns:a16="http://schemas.microsoft.com/office/drawing/2014/main" id="{94AB7833-0AB6-F731-E017-78AC9A9B8D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6254A2-F710-CC26-257B-A4B92DEF787B}"/>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3908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94AD-E749-82C3-AF81-C5F01794E7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49DFC8-2803-1DC4-40A7-08D6D030734B}"/>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4" name="Footer Placeholder 3">
            <a:extLst>
              <a:ext uri="{FF2B5EF4-FFF2-40B4-BE49-F238E27FC236}">
                <a16:creationId xmlns:a16="http://schemas.microsoft.com/office/drawing/2014/main" id="{1D3F19D3-9B99-0C38-60F0-BB7E7DE660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0F036E-025C-5DCA-31BD-0E387AAD97E8}"/>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408480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0589B-01DB-D3DA-D772-603E9597833E}"/>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3" name="Footer Placeholder 2">
            <a:extLst>
              <a:ext uri="{FF2B5EF4-FFF2-40B4-BE49-F238E27FC236}">
                <a16:creationId xmlns:a16="http://schemas.microsoft.com/office/drawing/2014/main" id="{F265DD34-F7A1-B69E-435E-D5DE379CDB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526909-C471-5E10-C805-49A978C3F64B}"/>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42635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4EF3-FD36-0B0C-E80E-54383A1C3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556B0A-32B0-6649-D982-257AC96C6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1E26D-574F-8E08-9CED-62F7869E2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FF09D-4F28-8824-BD0E-FA054A9CB8A3}"/>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6" name="Footer Placeholder 5">
            <a:extLst>
              <a:ext uri="{FF2B5EF4-FFF2-40B4-BE49-F238E27FC236}">
                <a16:creationId xmlns:a16="http://schemas.microsoft.com/office/drawing/2014/main" id="{5C6E81F6-1457-2537-3F95-EAEEF271C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DE6C61-A03B-56D3-0A2E-B12AC8F03AF8}"/>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202965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EEE6-156E-3D67-DAD9-1C2A26634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236D13-3536-646E-7E15-F8F55DB19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F75181-364C-85B1-699A-723102F55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C0969-65DE-562F-2BB2-28A0A7DCA2F0}"/>
              </a:ext>
            </a:extLst>
          </p:cNvPr>
          <p:cNvSpPr>
            <a:spLocks noGrp="1"/>
          </p:cNvSpPr>
          <p:nvPr>
            <p:ph type="dt" sz="half" idx="10"/>
          </p:nvPr>
        </p:nvSpPr>
        <p:spPr/>
        <p:txBody>
          <a:bodyPr/>
          <a:lstStyle/>
          <a:p>
            <a:fld id="{4DBA478D-981A-42B9-9FE5-78E1088DCF56}" type="datetimeFigureOut">
              <a:rPr lang="en-IN" smtClean="0"/>
              <a:t>06-11-2023</a:t>
            </a:fld>
            <a:endParaRPr lang="en-IN"/>
          </a:p>
        </p:txBody>
      </p:sp>
      <p:sp>
        <p:nvSpPr>
          <p:cNvPr id="6" name="Footer Placeholder 5">
            <a:extLst>
              <a:ext uri="{FF2B5EF4-FFF2-40B4-BE49-F238E27FC236}">
                <a16:creationId xmlns:a16="http://schemas.microsoft.com/office/drawing/2014/main" id="{1AF1FF7A-088D-1EA3-BB87-DBB7B001C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79B52-0B80-62B6-EF44-C10B2F912D89}"/>
              </a:ext>
            </a:extLst>
          </p:cNvPr>
          <p:cNvSpPr>
            <a:spLocks noGrp="1"/>
          </p:cNvSpPr>
          <p:nvPr>
            <p:ph type="sldNum" sz="quarter" idx="12"/>
          </p:nvPr>
        </p:nvSpPr>
        <p:spPr/>
        <p:txBody>
          <a:bodyPr/>
          <a:lstStyle/>
          <a:p>
            <a:fld id="{668C97F2-7957-4DEA-AAD3-89A3474AD673}" type="slidenum">
              <a:rPr lang="en-IN" smtClean="0"/>
              <a:t>‹#›</a:t>
            </a:fld>
            <a:endParaRPr lang="en-IN"/>
          </a:p>
        </p:txBody>
      </p:sp>
    </p:spTree>
    <p:extLst>
      <p:ext uri="{BB962C8B-B14F-4D97-AF65-F5344CB8AC3E}">
        <p14:creationId xmlns:p14="http://schemas.microsoft.com/office/powerpoint/2010/main" val="57970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68E4D-2A90-82BE-2B4E-6A1311328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984A5C-2A1E-2224-764F-DD129362B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DE3CB-C184-1517-6532-8DF932384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A478D-981A-42B9-9FE5-78E1088DCF56}" type="datetimeFigureOut">
              <a:rPr lang="en-IN" smtClean="0"/>
              <a:t>06-11-2023</a:t>
            </a:fld>
            <a:endParaRPr lang="en-IN"/>
          </a:p>
        </p:txBody>
      </p:sp>
      <p:sp>
        <p:nvSpPr>
          <p:cNvPr id="5" name="Footer Placeholder 4">
            <a:extLst>
              <a:ext uri="{FF2B5EF4-FFF2-40B4-BE49-F238E27FC236}">
                <a16:creationId xmlns:a16="http://schemas.microsoft.com/office/drawing/2014/main" id="{24039973-9448-E0AB-19DF-4D6E78531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7A08DF-59D7-C34E-E9DE-AE969E2EC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C97F2-7957-4DEA-AAD3-89A3474AD673}" type="slidenum">
              <a:rPr lang="en-IN" smtClean="0"/>
              <a:t>‹#›</a:t>
            </a:fld>
            <a:endParaRPr lang="en-IN"/>
          </a:p>
        </p:txBody>
      </p:sp>
    </p:spTree>
    <p:extLst>
      <p:ext uri="{BB962C8B-B14F-4D97-AF65-F5344CB8AC3E}">
        <p14:creationId xmlns:p14="http://schemas.microsoft.com/office/powerpoint/2010/main" val="941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2873-BFC7-E494-8490-DEAF7C338623}"/>
              </a:ext>
            </a:extLst>
          </p:cNvPr>
          <p:cNvSpPr>
            <a:spLocks noGrp="1"/>
          </p:cNvSpPr>
          <p:nvPr>
            <p:ph type="ctrTitle"/>
          </p:nvPr>
        </p:nvSpPr>
        <p:spPr/>
        <p:txBody>
          <a:bodyPr/>
          <a:lstStyle/>
          <a:p>
            <a:r>
              <a:rPr lang="en-IN" dirty="0">
                <a:latin typeface="Algerian" panose="04020705040A02060702" pitchFamily="82" charset="0"/>
              </a:rPr>
              <a:t>File Management System</a:t>
            </a:r>
          </a:p>
        </p:txBody>
      </p:sp>
      <p:sp>
        <p:nvSpPr>
          <p:cNvPr id="3" name="Subtitle 2">
            <a:extLst>
              <a:ext uri="{FF2B5EF4-FFF2-40B4-BE49-F238E27FC236}">
                <a16:creationId xmlns:a16="http://schemas.microsoft.com/office/drawing/2014/main" id="{F732CCB2-E35E-2610-7B5F-B4280328C4B7}"/>
              </a:ext>
            </a:extLst>
          </p:cNvPr>
          <p:cNvSpPr>
            <a:spLocks noGrp="1"/>
          </p:cNvSpPr>
          <p:nvPr>
            <p:ph type="subTitle" idx="1"/>
          </p:nvPr>
        </p:nvSpPr>
        <p:spPr/>
        <p:txBody>
          <a:bodyPr/>
          <a:lstStyle/>
          <a:p>
            <a:pPr algn="r"/>
            <a:r>
              <a:rPr lang="en-IN" dirty="0"/>
              <a:t>Akshat Mittal – RA2211003010790</a:t>
            </a:r>
          </a:p>
          <a:p>
            <a:pPr algn="r"/>
            <a:r>
              <a:rPr lang="en-IN" dirty="0"/>
              <a:t>Ritvik Rajvanshi – RA2211003010792</a:t>
            </a:r>
          </a:p>
          <a:p>
            <a:pPr algn="r"/>
            <a:r>
              <a:rPr lang="en-IN" dirty="0"/>
              <a:t>Yugam Shah – RA2211003010796</a:t>
            </a:r>
          </a:p>
        </p:txBody>
      </p:sp>
    </p:spTree>
    <p:extLst>
      <p:ext uri="{BB962C8B-B14F-4D97-AF65-F5344CB8AC3E}">
        <p14:creationId xmlns:p14="http://schemas.microsoft.com/office/powerpoint/2010/main" val="41011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813C-EFEA-7503-2E54-6B81841A9D33}"/>
              </a:ext>
            </a:extLst>
          </p:cNvPr>
          <p:cNvSpPr>
            <a:spLocks noGrp="1"/>
          </p:cNvSpPr>
          <p:nvPr>
            <p:ph type="title"/>
          </p:nvPr>
        </p:nvSpPr>
        <p:spPr/>
        <p:txBody>
          <a:bodyPr/>
          <a:lstStyle/>
          <a:p>
            <a:r>
              <a:rPr lang="en-IN"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1A509BBC-F820-4D11-E276-381256EE4EC4}"/>
              </a:ext>
            </a:extLst>
          </p:cNvPr>
          <p:cNvSpPr>
            <a:spLocks noGrp="1"/>
          </p:cNvSpPr>
          <p:nvPr>
            <p:ph idx="1"/>
          </p:nvPr>
        </p:nvSpPr>
        <p:spPr/>
        <p:txBody>
          <a:bodyPr/>
          <a:lstStyle/>
          <a:p>
            <a:pPr algn="just"/>
            <a:r>
              <a:rPr lang="en-US" b="0" i="0" dirty="0">
                <a:solidFill>
                  <a:srgbClr val="374151"/>
                </a:solidFill>
                <a:effectLst/>
                <a:latin typeface="Söhne"/>
              </a:rPr>
              <a:t>A File Management System (FMS) is a pivotal component of modern computing infrastructure, facilitating the organization, accessibility, and security of digital data. FMS streamlines file creation, access control, backup, recovery, and versioning, offering a user-friendly interface to manage files and directories while ensuring data integrity. In an era marked by escalating data volumes, FMS technology plays a crucial role in optimizing storage resources through compression, deduplication, and automated archiving. As data continues to grow exponentially, the FMS remains an indispensable tool for users, ensuring data reliability, accessibility, and efficient storage management in both personal and professional contexts.</a:t>
            </a:r>
            <a:endParaRPr lang="en-IN" dirty="0"/>
          </a:p>
        </p:txBody>
      </p:sp>
    </p:spTree>
    <p:extLst>
      <p:ext uri="{BB962C8B-B14F-4D97-AF65-F5344CB8AC3E}">
        <p14:creationId xmlns:p14="http://schemas.microsoft.com/office/powerpoint/2010/main" val="8658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1E9F-7B85-B3B3-6121-E6770A8C8835}"/>
              </a:ext>
            </a:extLst>
          </p:cNvPr>
          <p:cNvSpPr>
            <a:spLocks noGrp="1"/>
          </p:cNvSpPr>
          <p:nvPr>
            <p:ph type="title"/>
          </p:nvPr>
        </p:nvSpPr>
        <p:spPr/>
        <p:txBody>
          <a:bodyPr/>
          <a:lstStyle/>
          <a:p>
            <a:r>
              <a:rPr lang="en-IN" dirty="0">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id="{C842081E-E0DE-4E2B-1A0E-3F39F2EB070B}"/>
              </a:ext>
            </a:extLst>
          </p:cNvPr>
          <p:cNvSpPr>
            <a:spLocks noGrp="1"/>
          </p:cNvSpPr>
          <p:nvPr>
            <p:ph idx="1"/>
          </p:nvPr>
        </p:nvSpPr>
        <p:spPr/>
        <p:txBody>
          <a:bodyPr>
            <a:normAutofit fontScale="92500" lnSpcReduction="10000"/>
          </a:bodyPr>
          <a:lstStyle/>
          <a:p>
            <a:pPr algn="just"/>
            <a:r>
              <a:rPr lang="en-US" b="0" i="0" dirty="0">
                <a:solidFill>
                  <a:srgbClr val="374151"/>
                </a:solidFill>
                <a:effectLst/>
                <a:latin typeface="Söhne"/>
              </a:rPr>
              <a:t>A file management system, also known as a file system, is a software component integral to computer systems, enabling users to create, organize, store, and access digital files efficiently. It encompasses functions such as file creation, organization through directories, storage on various media, access control for security, retrieval, and file manipulation. Files are structured hierarchically within directories, identified by unique names and extensions, while metadata stores essential information like file size and permissions. File systems manage user access and enable critical operations while adhering to distinct file system types, with backup and recovery capabilities, as well as the potential for compression and encryption, ensuring seamless data organization and accessibility in computing environments.</a:t>
            </a:r>
            <a:endParaRPr lang="en-IN" dirty="0"/>
          </a:p>
        </p:txBody>
      </p:sp>
    </p:spTree>
    <p:extLst>
      <p:ext uri="{BB962C8B-B14F-4D97-AF65-F5344CB8AC3E}">
        <p14:creationId xmlns:p14="http://schemas.microsoft.com/office/powerpoint/2010/main" val="239866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D72F-0E15-3293-1F5B-B306FAB7DB11}"/>
              </a:ext>
            </a:extLst>
          </p:cNvPr>
          <p:cNvSpPr>
            <a:spLocks noGrp="1"/>
          </p:cNvSpPr>
          <p:nvPr>
            <p:ph type="title"/>
          </p:nvPr>
        </p:nvSpPr>
        <p:spPr/>
        <p:txBody>
          <a:bodyPr/>
          <a:lstStyle/>
          <a:p>
            <a:r>
              <a:rPr lang="en-IN" dirty="0">
                <a:latin typeface="Algerian" panose="04020705040A02060702" pitchFamily="82" charset="0"/>
              </a:rPr>
              <a:t>Advantages of File Management System</a:t>
            </a:r>
          </a:p>
        </p:txBody>
      </p:sp>
      <p:sp>
        <p:nvSpPr>
          <p:cNvPr id="3" name="Content Placeholder 2">
            <a:extLst>
              <a:ext uri="{FF2B5EF4-FFF2-40B4-BE49-F238E27FC236}">
                <a16:creationId xmlns:a16="http://schemas.microsoft.com/office/drawing/2014/main" id="{E8E66B50-B6F3-3255-295D-A6A5650B84E9}"/>
              </a:ext>
            </a:extLst>
          </p:cNvPr>
          <p:cNvSpPr>
            <a:spLocks noGrp="1"/>
          </p:cNvSpPr>
          <p:nvPr>
            <p:ph idx="1"/>
          </p:nvPr>
        </p:nvSpPr>
        <p:spPr/>
        <p:txBody>
          <a:bodyPr>
            <a:normAutofit fontScale="85000" lnSpcReduction="10000"/>
          </a:bodyPr>
          <a:lstStyle/>
          <a:p>
            <a:pPr algn="just">
              <a:buFont typeface="+mj-lt"/>
              <a:buAutoNum type="arabicPeriod"/>
            </a:pPr>
            <a:r>
              <a:rPr lang="en-US" b="1" i="0" dirty="0">
                <a:solidFill>
                  <a:srgbClr val="374151"/>
                </a:solidFill>
                <a:effectLst/>
                <a:latin typeface="Söhne"/>
              </a:rPr>
              <a:t>Organization</a:t>
            </a:r>
            <a:r>
              <a:rPr lang="en-US" b="0" i="0" dirty="0">
                <a:solidFill>
                  <a:srgbClr val="374151"/>
                </a:solidFill>
                <a:effectLst/>
                <a:latin typeface="Söhne"/>
              </a:rPr>
              <a:t>: File management systems provide a structured and hierarchical way to organize files and directories, making it easy for users to categorize and locate their data efficiently.</a:t>
            </a:r>
          </a:p>
          <a:p>
            <a:pPr algn="just">
              <a:buFont typeface="+mj-lt"/>
              <a:buAutoNum type="arabicPeriod"/>
            </a:pPr>
            <a:r>
              <a:rPr lang="en-US" b="1" i="0" dirty="0">
                <a:solidFill>
                  <a:srgbClr val="374151"/>
                </a:solidFill>
                <a:effectLst/>
                <a:latin typeface="Söhne"/>
              </a:rPr>
              <a:t>Efficient Data Access</a:t>
            </a:r>
            <a:r>
              <a:rPr lang="en-US" b="0" i="0" dirty="0">
                <a:solidFill>
                  <a:srgbClr val="374151"/>
                </a:solidFill>
                <a:effectLst/>
                <a:latin typeface="Söhne"/>
              </a:rPr>
              <a:t>: Users can quickly access and retrieve files, reducing the time and effort required to find and work with their data.</a:t>
            </a:r>
          </a:p>
          <a:p>
            <a:pPr algn="just">
              <a:buFont typeface="+mj-lt"/>
              <a:buAutoNum type="arabicPeriod"/>
            </a:pPr>
            <a:r>
              <a:rPr lang="en-US" b="1" i="0" dirty="0">
                <a:solidFill>
                  <a:srgbClr val="374151"/>
                </a:solidFill>
                <a:effectLst/>
                <a:latin typeface="Söhne"/>
              </a:rPr>
              <a:t>Data Integrity</a:t>
            </a:r>
            <a:r>
              <a:rPr lang="en-US" b="0" i="0" dirty="0">
                <a:solidFill>
                  <a:srgbClr val="374151"/>
                </a:solidFill>
                <a:effectLst/>
                <a:latin typeface="Söhne"/>
              </a:rPr>
              <a:t>: File systems ensure data integrity by managing file operations, like reading, writing, and deletion, while safeguarding against data corruption.</a:t>
            </a:r>
          </a:p>
          <a:p>
            <a:pPr algn="just">
              <a:buFont typeface="+mj-lt"/>
              <a:buAutoNum type="arabicPeriod"/>
            </a:pPr>
            <a:r>
              <a:rPr lang="en-US" b="1" i="0" dirty="0">
                <a:solidFill>
                  <a:srgbClr val="374151"/>
                </a:solidFill>
                <a:effectLst/>
                <a:latin typeface="Söhne"/>
              </a:rPr>
              <a:t>Security</a:t>
            </a:r>
            <a:r>
              <a:rPr lang="en-US" b="0" i="0" dirty="0">
                <a:solidFill>
                  <a:srgbClr val="374151"/>
                </a:solidFill>
                <a:effectLst/>
                <a:latin typeface="Söhne"/>
              </a:rPr>
              <a:t>: Access control mechanisms, such as file permissions and access lists, help protect sensitive data by controlling who can read, write, or delete files.</a:t>
            </a:r>
          </a:p>
          <a:p>
            <a:pPr algn="just">
              <a:buFont typeface="+mj-lt"/>
              <a:buAutoNum type="arabicPeriod"/>
            </a:pPr>
            <a:r>
              <a:rPr lang="en-US" b="1" i="0" dirty="0">
                <a:solidFill>
                  <a:srgbClr val="374151"/>
                </a:solidFill>
                <a:effectLst/>
                <a:latin typeface="Söhne"/>
              </a:rPr>
              <a:t>Data Backup and Recovery</a:t>
            </a:r>
            <a:r>
              <a:rPr lang="en-US" b="0" i="0" dirty="0">
                <a:solidFill>
                  <a:srgbClr val="374151"/>
                </a:solidFill>
                <a:effectLst/>
                <a:latin typeface="Söhne"/>
              </a:rPr>
              <a:t>: Many file management systems include backup and recovery features, reducing the risk of data loss due to hardware failures or accidental deletions.</a:t>
            </a:r>
          </a:p>
          <a:p>
            <a:endParaRPr lang="en-IN" dirty="0"/>
          </a:p>
        </p:txBody>
      </p:sp>
    </p:spTree>
    <p:extLst>
      <p:ext uri="{BB962C8B-B14F-4D97-AF65-F5344CB8AC3E}">
        <p14:creationId xmlns:p14="http://schemas.microsoft.com/office/powerpoint/2010/main" val="409190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2AA-0DF9-81A0-843F-D3D32794B88D}"/>
              </a:ext>
            </a:extLst>
          </p:cNvPr>
          <p:cNvSpPr>
            <a:spLocks noGrp="1"/>
          </p:cNvSpPr>
          <p:nvPr>
            <p:ph type="title"/>
          </p:nvPr>
        </p:nvSpPr>
        <p:spPr/>
        <p:txBody>
          <a:bodyPr/>
          <a:lstStyle/>
          <a:p>
            <a:r>
              <a:rPr lang="en-IN" dirty="0">
                <a:latin typeface="Algerian" panose="04020705040A02060702" pitchFamily="82" charset="0"/>
              </a:rPr>
              <a:t>Files Operation</a:t>
            </a:r>
          </a:p>
        </p:txBody>
      </p:sp>
      <p:sp>
        <p:nvSpPr>
          <p:cNvPr id="3" name="Content Placeholder 2">
            <a:extLst>
              <a:ext uri="{FF2B5EF4-FFF2-40B4-BE49-F238E27FC236}">
                <a16:creationId xmlns:a16="http://schemas.microsoft.com/office/drawing/2014/main" id="{D2A9C534-277A-88C0-7805-121A8CF4CC42}"/>
              </a:ext>
            </a:extLst>
          </p:cNvPr>
          <p:cNvSpPr>
            <a:spLocks noGrp="1"/>
          </p:cNvSpPr>
          <p:nvPr>
            <p:ph idx="1"/>
          </p:nvPr>
        </p:nvSpPr>
        <p:spPr/>
        <p:txBody>
          <a:bodyPr/>
          <a:lstStyle/>
          <a:p>
            <a:r>
              <a:rPr lang="en-IN" dirty="0"/>
              <a:t>List all Files and Directories</a:t>
            </a:r>
          </a:p>
          <a:p>
            <a:r>
              <a:rPr lang="en-IN" dirty="0"/>
              <a:t>Create New Files</a:t>
            </a:r>
          </a:p>
          <a:p>
            <a:r>
              <a:rPr lang="en-IN" dirty="0"/>
              <a:t>Delete Existing Files</a:t>
            </a:r>
          </a:p>
          <a:p>
            <a:r>
              <a:rPr lang="en-IN" dirty="0"/>
              <a:t>Rename Files </a:t>
            </a:r>
          </a:p>
          <a:p>
            <a:r>
              <a:rPr lang="en-IN" dirty="0"/>
              <a:t>Edit Files Content </a:t>
            </a:r>
          </a:p>
          <a:p>
            <a:r>
              <a:rPr lang="en-IN" dirty="0"/>
              <a:t>Search Files</a:t>
            </a:r>
          </a:p>
          <a:p>
            <a:r>
              <a:rPr lang="en-IN" dirty="0"/>
              <a:t>Details of Particular File</a:t>
            </a:r>
          </a:p>
          <a:p>
            <a:r>
              <a:rPr lang="en-IN" dirty="0"/>
              <a:t>View Content of File</a:t>
            </a:r>
          </a:p>
          <a:p>
            <a:endParaRPr lang="en-IN" dirty="0"/>
          </a:p>
        </p:txBody>
      </p:sp>
    </p:spTree>
    <p:extLst>
      <p:ext uri="{BB962C8B-B14F-4D97-AF65-F5344CB8AC3E}">
        <p14:creationId xmlns:p14="http://schemas.microsoft.com/office/powerpoint/2010/main" val="251891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1CF8-0301-EF0A-1220-5002CEE0DD56}"/>
              </a:ext>
            </a:extLst>
          </p:cNvPr>
          <p:cNvSpPr>
            <a:spLocks noGrp="1"/>
          </p:cNvSpPr>
          <p:nvPr>
            <p:ph type="title"/>
          </p:nvPr>
        </p:nvSpPr>
        <p:spPr/>
        <p:txBody>
          <a:bodyPr/>
          <a:lstStyle/>
          <a:p>
            <a:r>
              <a:rPr lang="en-IN" dirty="0">
                <a:latin typeface="Algerian" panose="04020705040A02060702" pitchFamily="82" charset="0"/>
              </a:rPr>
              <a:t>Files Operation</a:t>
            </a:r>
          </a:p>
        </p:txBody>
      </p:sp>
      <p:sp>
        <p:nvSpPr>
          <p:cNvPr id="3" name="Content Placeholder 2">
            <a:extLst>
              <a:ext uri="{FF2B5EF4-FFF2-40B4-BE49-F238E27FC236}">
                <a16:creationId xmlns:a16="http://schemas.microsoft.com/office/drawing/2014/main" id="{5234F2AD-2133-506D-CF25-17527371F76C}"/>
              </a:ext>
            </a:extLst>
          </p:cNvPr>
          <p:cNvSpPr>
            <a:spLocks noGrp="1"/>
          </p:cNvSpPr>
          <p:nvPr>
            <p:ph idx="1"/>
          </p:nvPr>
        </p:nvSpPr>
        <p:spPr/>
        <p:txBody>
          <a:bodyPr/>
          <a:lstStyle/>
          <a:p>
            <a:r>
              <a:rPr lang="en-IN" dirty="0"/>
              <a:t> Sort File Content</a:t>
            </a:r>
          </a:p>
          <a:p>
            <a:r>
              <a:rPr lang="en-IN" dirty="0"/>
              <a:t> List only Directories(Folders)</a:t>
            </a:r>
          </a:p>
          <a:p>
            <a:r>
              <a:rPr lang="en-IN" dirty="0"/>
              <a:t> List Files of Particular Extension</a:t>
            </a:r>
          </a:p>
          <a:p>
            <a:r>
              <a:rPr lang="en-IN" dirty="0"/>
              <a:t> Count Number of Directories</a:t>
            </a:r>
          </a:p>
          <a:p>
            <a:r>
              <a:rPr lang="en-IN" dirty="0"/>
              <a:t>Count Number of Files</a:t>
            </a:r>
          </a:p>
          <a:p>
            <a:r>
              <a:rPr lang="en-US"/>
              <a:t> Sort Files in a Directory</a:t>
            </a:r>
            <a:endParaRPr lang="en-IN" dirty="0"/>
          </a:p>
        </p:txBody>
      </p:sp>
    </p:spTree>
    <p:extLst>
      <p:ext uri="{BB962C8B-B14F-4D97-AF65-F5344CB8AC3E}">
        <p14:creationId xmlns:p14="http://schemas.microsoft.com/office/powerpoint/2010/main" val="248223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75C9-552D-F2C8-647A-25AD8D0F9B7A}"/>
              </a:ext>
            </a:extLst>
          </p:cNvPr>
          <p:cNvSpPr>
            <a:spLocks noGrp="1"/>
          </p:cNvSpPr>
          <p:nvPr>
            <p:ph type="title"/>
          </p:nvPr>
        </p:nvSpPr>
        <p:spPr/>
        <p:txBody>
          <a:bodyPr/>
          <a:lstStyle/>
          <a:p>
            <a:r>
              <a:rPr lang="en-IN" dirty="0">
                <a:latin typeface="Algerian" panose="04020705040A02060702" pitchFamily="82" charset="0"/>
              </a:rPr>
              <a:t>Architectural Diagram </a:t>
            </a:r>
          </a:p>
        </p:txBody>
      </p:sp>
      <p:pic>
        <p:nvPicPr>
          <p:cNvPr id="4" name="Content Placeholder 5" descr="WhatsApp Image 2023-10-17 at 20.24.04.jpeg">
            <a:extLst>
              <a:ext uri="{FF2B5EF4-FFF2-40B4-BE49-F238E27FC236}">
                <a16:creationId xmlns:a16="http://schemas.microsoft.com/office/drawing/2014/main" id="{03945242-84F4-2B77-FA82-AF0229BEC9EB}"/>
              </a:ext>
            </a:extLst>
          </p:cNvPr>
          <p:cNvPicPr>
            <a:picLocks noGrp="1" noChangeAspect="1"/>
          </p:cNvPicPr>
          <p:nvPr>
            <p:ph idx="1"/>
          </p:nvPr>
        </p:nvPicPr>
        <p:blipFill>
          <a:blip r:embed="rId2"/>
          <a:stretch>
            <a:fillRect/>
          </a:stretch>
        </p:blipFill>
        <p:spPr>
          <a:xfrm>
            <a:off x="3273069" y="1825625"/>
            <a:ext cx="5645861" cy="43513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795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6B46-2E7D-0E0C-A0E0-DB2FBA2A9D8E}"/>
              </a:ext>
            </a:extLst>
          </p:cNvPr>
          <p:cNvSpPr>
            <a:spLocks noGrp="1"/>
          </p:cNvSpPr>
          <p:nvPr>
            <p:ph type="title"/>
          </p:nvPr>
        </p:nvSpPr>
        <p:spPr/>
        <p:txBody>
          <a:bodyPr/>
          <a:lstStyle/>
          <a:p>
            <a:r>
              <a:rPr lang="en-IN" dirty="0">
                <a:latin typeface="Algerian" panose="04020705040A02060702" pitchFamily="82" charset="0"/>
              </a:rPr>
              <a:t>OUTPUT SCREEN</a:t>
            </a:r>
          </a:p>
        </p:txBody>
      </p:sp>
      <p:pic>
        <p:nvPicPr>
          <p:cNvPr id="5" name="Content Placeholder 4">
            <a:extLst>
              <a:ext uri="{FF2B5EF4-FFF2-40B4-BE49-F238E27FC236}">
                <a16:creationId xmlns:a16="http://schemas.microsoft.com/office/drawing/2014/main" id="{D36ADCC5-91A6-2A32-309A-E33EC281A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722" y="1455576"/>
            <a:ext cx="9969305" cy="5037299"/>
          </a:xfrm>
        </p:spPr>
      </p:pic>
    </p:spTree>
    <p:extLst>
      <p:ext uri="{BB962C8B-B14F-4D97-AF65-F5344CB8AC3E}">
        <p14:creationId xmlns:p14="http://schemas.microsoft.com/office/powerpoint/2010/main" val="2615759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480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Söhne</vt:lpstr>
      <vt:lpstr>Office Theme</vt:lpstr>
      <vt:lpstr>File Management System</vt:lpstr>
      <vt:lpstr>Abstract</vt:lpstr>
      <vt:lpstr>Introduction </vt:lpstr>
      <vt:lpstr>Advantages of File Management System</vt:lpstr>
      <vt:lpstr>Files Operation</vt:lpstr>
      <vt:lpstr>Files Operation</vt:lpstr>
      <vt:lpstr>Architectural Diagram </vt:lpstr>
      <vt:lpstr>OUTPUT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 System</dc:title>
  <dc:creator>AVIKA PUROHIT</dc:creator>
  <cp:lastModifiedBy>Yugam Shah</cp:lastModifiedBy>
  <cp:revision>3</cp:revision>
  <dcterms:created xsi:type="dcterms:W3CDTF">2023-10-17T07:36:45Z</dcterms:created>
  <dcterms:modified xsi:type="dcterms:W3CDTF">2023-11-06T12:26:49Z</dcterms:modified>
</cp:coreProperties>
</file>