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-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1E5CE0-D0F7-4689-8FBC-E049CF89E99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9755859-D13E-460D-A01F-983275C5B74B}" type="pres">
      <dgm:prSet presAssocID="{FF1E5CE0-D0F7-4689-8FBC-E049CF89E9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727744C9-7401-4D57-B785-398B01496C42}" type="presOf" srcId="{FF1E5CE0-D0F7-4689-8FBC-E049CF89E99E}" destId="{09755859-D13E-460D-A01F-983275C5B74B}" srcOrd="0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18C146-3FF1-4750-B984-0D25BBBE224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B67F349-0781-49BA-B4C9-FF18A4852040}">
      <dgm:prSet phldrT="[Text]"/>
      <dgm:spPr/>
      <dgm:t>
        <a:bodyPr/>
        <a:lstStyle/>
        <a:p>
          <a:r>
            <a:rPr lang="en-US" dirty="0"/>
            <a:t>RIMERO</a:t>
          </a:r>
          <a:endParaRPr lang="en-IN" dirty="0"/>
        </a:p>
      </dgm:t>
    </dgm:pt>
    <dgm:pt modelId="{2CA10822-DE4C-4BA8-9663-78F7C39E8686}" type="parTrans" cxnId="{E34BC344-3589-4B02-A5E5-FB6028A31B26}">
      <dgm:prSet/>
      <dgm:spPr/>
      <dgm:t>
        <a:bodyPr/>
        <a:lstStyle/>
        <a:p>
          <a:endParaRPr lang="en-IN"/>
        </a:p>
      </dgm:t>
    </dgm:pt>
    <dgm:pt modelId="{2C69142A-940A-4552-9E99-3719F1F39F8E}" type="sibTrans" cxnId="{E34BC344-3589-4B02-A5E5-FB6028A31B26}">
      <dgm:prSet/>
      <dgm:spPr/>
      <dgm:t>
        <a:bodyPr/>
        <a:lstStyle/>
        <a:p>
          <a:endParaRPr lang="en-IN"/>
        </a:p>
      </dgm:t>
    </dgm:pt>
    <dgm:pt modelId="{41DB390C-FE62-4BDC-A8B6-A0FE43329338}" type="asst">
      <dgm:prSet phldrT="[Text]"/>
      <dgm:spPr/>
      <dgm:t>
        <a:bodyPr/>
        <a:lstStyle/>
        <a:p>
          <a:r>
            <a:rPr lang="en-IN" dirty="0"/>
            <a:t>LOGIN</a:t>
          </a:r>
        </a:p>
      </dgm:t>
    </dgm:pt>
    <dgm:pt modelId="{52712131-8C24-428F-9F42-25937C03142B}" type="parTrans" cxnId="{D69B52F1-B73D-4FD7-845F-7F983776432A}">
      <dgm:prSet/>
      <dgm:spPr/>
      <dgm:t>
        <a:bodyPr/>
        <a:lstStyle/>
        <a:p>
          <a:endParaRPr lang="en-IN"/>
        </a:p>
      </dgm:t>
    </dgm:pt>
    <dgm:pt modelId="{9009B98D-8E3E-4F12-8D5C-2700D02D48C6}" type="sibTrans" cxnId="{D69B52F1-B73D-4FD7-845F-7F983776432A}">
      <dgm:prSet/>
      <dgm:spPr/>
      <dgm:t>
        <a:bodyPr/>
        <a:lstStyle/>
        <a:p>
          <a:endParaRPr lang="en-IN"/>
        </a:p>
      </dgm:t>
    </dgm:pt>
    <dgm:pt modelId="{7DF9FFC5-5A14-4EB3-9A1A-E21342954074}">
      <dgm:prSet phldrT="[Text]"/>
      <dgm:spPr/>
      <dgm:t>
        <a:bodyPr/>
        <a:lstStyle/>
        <a:p>
          <a:r>
            <a:rPr lang="en-IN" dirty="0"/>
            <a:t>NEWBOOKINGS</a:t>
          </a:r>
        </a:p>
      </dgm:t>
    </dgm:pt>
    <dgm:pt modelId="{94DF145A-0DB8-481D-9108-2052F0D699DE}" type="parTrans" cxnId="{DC3D334F-DA54-4482-AD80-58B18D85C468}">
      <dgm:prSet/>
      <dgm:spPr/>
      <dgm:t>
        <a:bodyPr/>
        <a:lstStyle/>
        <a:p>
          <a:endParaRPr lang="en-IN"/>
        </a:p>
      </dgm:t>
    </dgm:pt>
    <dgm:pt modelId="{BB5FDB82-8729-43FE-B5BE-2A9299708696}" type="sibTrans" cxnId="{DC3D334F-DA54-4482-AD80-58B18D85C468}">
      <dgm:prSet/>
      <dgm:spPr/>
      <dgm:t>
        <a:bodyPr/>
        <a:lstStyle/>
        <a:p>
          <a:endParaRPr lang="en-IN"/>
        </a:p>
      </dgm:t>
    </dgm:pt>
    <dgm:pt modelId="{A08A27F5-BA85-4697-AC00-957F0268CCE0}">
      <dgm:prSet phldrT="[Text]"/>
      <dgm:spPr/>
      <dgm:t>
        <a:bodyPr/>
        <a:lstStyle/>
        <a:p>
          <a:r>
            <a:rPr lang="en-IN" dirty="0"/>
            <a:t>YOUR ACCOUNT</a:t>
          </a:r>
        </a:p>
      </dgm:t>
    </dgm:pt>
    <dgm:pt modelId="{79F4F9FA-85D7-4003-B823-6E03F6E34C07}" type="parTrans" cxnId="{B5D662C0-92FE-4748-B0F0-5A8D6BE55348}">
      <dgm:prSet/>
      <dgm:spPr/>
      <dgm:t>
        <a:bodyPr/>
        <a:lstStyle/>
        <a:p>
          <a:endParaRPr lang="en-IN"/>
        </a:p>
      </dgm:t>
    </dgm:pt>
    <dgm:pt modelId="{EF2635CC-C76F-4698-8ED7-60672B7CAF3E}" type="sibTrans" cxnId="{B5D662C0-92FE-4748-B0F0-5A8D6BE55348}">
      <dgm:prSet/>
      <dgm:spPr/>
      <dgm:t>
        <a:bodyPr/>
        <a:lstStyle/>
        <a:p>
          <a:endParaRPr lang="en-IN"/>
        </a:p>
      </dgm:t>
    </dgm:pt>
    <dgm:pt modelId="{80E2859A-A665-4556-B278-3EB7DD290331}" type="pres">
      <dgm:prSet presAssocID="{7D18C146-3FF1-4750-B984-0D25BBBE22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D46851-F0FF-4E59-BBA6-006DB5887ACC}" type="pres">
      <dgm:prSet presAssocID="{AB67F349-0781-49BA-B4C9-FF18A4852040}" presName="hierRoot1" presStyleCnt="0">
        <dgm:presLayoutVars>
          <dgm:hierBranch val="init"/>
        </dgm:presLayoutVars>
      </dgm:prSet>
      <dgm:spPr/>
    </dgm:pt>
    <dgm:pt modelId="{813CC291-1FCD-48BC-BB48-E82272309778}" type="pres">
      <dgm:prSet presAssocID="{AB67F349-0781-49BA-B4C9-FF18A4852040}" presName="rootComposite1" presStyleCnt="0"/>
      <dgm:spPr/>
    </dgm:pt>
    <dgm:pt modelId="{82D196E7-0545-4729-9850-CA69C3DA958F}" type="pres">
      <dgm:prSet presAssocID="{AB67F349-0781-49BA-B4C9-FF18A4852040}" presName="rootText1" presStyleLbl="node0" presStyleIdx="0" presStyleCnt="1" custScaleX="76781" custScaleY="79265">
        <dgm:presLayoutVars>
          <dgm:chPref val="3"/>
        </dgm:presLayoutVars>
      </dgm:prSet>
      <dgm:spPr/>
    </dgm:pt>
    <dgm:pt modelId="{1894F565-3EA9-4838-BAC4-AF9B25A060E2}" type="pres">
      <dgm:prSet presAssocID="{AB67F349-0781-49BA-B4C9-FF18A4852040}" presName="rootConnector1" presStyleLbl="node1" presStyleIdx="0" presStyleCnt="0"/>
      <dgm:spPr/>
    </dgm:pt>
    <dgm:pt modelId="{361B3626-92F7-4A13-A9CF-0CC6A34F60A4}" type="pres">
      <dgm:prSet presAssocID="{AB67F349-0781-49BA-B4C9-FF18A4852040}" presName="hierChild2" presStyleCnt="0"/>
      <dgm:spPr/>
    </dgm:pt>
    <dgm:pt modelId="{046A0197-2A02-4B9B-869C-96C584506793}" type="pres">
      <dgm:prSet presAssocID="{94DF145A-0DB8-481D-9108-2052F0D699DE}" presName="Name64" presStyleLbl="parChTrans1D2" presStyleIdx="0" presStyleCnt="3"/>
      <dgm:spPr/>
    </dgm:pt>
    <dgm:pt modelId="{3ADFF0EF-7BE7-4BE8-AE58-F009E42D36B6}" type="pres">
      <dgm:prSet presAssocID="{7DF9FFC5-5A14-4EB3-9A1A-E21342954074}" presName="hierRoot2" presStyleCnt="0">
        <dgm:presLayoutVars>
          <dgm:hierBranch val="init"/>
        </dgm:presLayoutVars>
      </dgm:prSet>
      <dgm:spPr/>
    </dgm:pt>
    <dgm:pt modelId="{387FC82D-72EA-4ED8-9F7D-D82C873E31A6}" type="pres">
      <dgm:prSet presAssocID="{7DF9FFC5-5A14-4EB3-9A1A-E21342954074}" presName="rootComposite" presStyleCnt="0"/>
      <dgm:spPr/>
    </dgm:pt>
    <dgm:pt modelId="{D1952346-0D90-4FF5-80EC-80DADB3BD1AE}" type="pres">
      <dgm:prSet presAssocID="{7DF9FFC5-5A14-4EB3-9A1A-E21342954074}" presName="rootText" presStyleLbl="node2" presStyleIdx="0" presStyleCnt="2" custLinFactNeighborX="-39254" custLinFactNeighborY="-39892">
        <dgm:presLayoutVars>
          <dgm:chPref val="3"/>
        </dgm:presLayoutVars>
      </dgm:prSet>
      <dgm:spPr/>
    </dgm:pt>
    <dgm:pt modelId="{34C40DEC-CB6B-4202-8DE5-D220675BF183}" type="pres">
      <dgm:prSet presAssocID="{7DF9FFC5-5A14-4EB3-9A1A-E21342954074}" presName="rootConnector" presStyleLbl="node2" presStyleIdx="0" presStyleCnt="2"/>
      <dgm:spPr/>
    </dgm:pt>
    <dgm:pt modelId="{739AE5B6-1AAE-4667-9C00-C01AF3C03687}" type="pres">
      <dgm:prSet presAssocID="{7DF9FFC5-5A14-4EB3-9A1A-E21342954074}" presName="hierChild4" presStyleCnt="0"/>
      <dgm:spPr/>
    </dgm:pt>
    <dgm:pt modelId="{51CC9F13-190F-47DC-81E4-FDF76219FF8C}" type="pres">
      <dgm:prSet presAssocID="{7DF9FFC5-5A14-4EB3-9A1A-E21342954074}" presName="hierChild5" presStyleCnt="0"/>
      <dgm:spPr/>
    </dgm:pt>
    <dgm:pt modelId="{0139D629-6B9A-43B6-A74C-CEC35C3C9E32}" type="pres">
      <dgm:prSet presAssocID="{79F4F9FA-85D7-4003-B823-6E03F6E34C07}" presName="Name64" presStyleLbl="parChTrans1D2" presStyleIdx="1" presStyleCnt="3"/>
      <dgm:spPr/>
    </dgm:pt>
    <dgm:pt modelId="{C9372616-C0CC-4381-8EF2-1F71C25178F2}" type="pres">
      <dgm:prSet presAssocID="{A08A27F5-BA85-4697-AC00-957F0268CCE0}" presName="hierRoot2" presStyleCnt="0">
        <dgm:presLayoutVars>
          <dgm:hierBranch val="init"/>
        </dgm:presLayoutVars>
      </dgm:prSet>
      <dgm:spPr/>
    </dgm:pt>
    <dgm:pt modelId="{CFC393C6-389E-45AE-B922-414C13C23BA1}" type="pres">
      <dgm:prSet presAssocID="{A08A27F5-BA85-4697-AC00-957F0268CCE0}" presName="rootComposite" presStyleCnt="0"/>
      <dgm:spPr/>
    </dgm:pt>
    <dgm:pt modelId="{749151E4-B42B-4CA4-A134-80115FF6DE6F}" type="pres">
      <dgm:prSet presAssocID="{A08A27F5-BA85-4697-AC00-957F0268CCE0}" presName="rootText" presStyleLbl="node2" presStyleIdx="1" presStyleCnt="2" custScaleX="110000" custLinFactY="25465" custLinFactNeighborX="-39827" custLinFactNeighborY="100000">
        <dgm:presLayoutVars>
          <dgm:chPref val="3"/>
        </dgm:presLayoutVars>
      </dgm:prSet>
      <dgm:spPr/>
    </dgm:pt>
    <dgm:pt modelId="{B788D054-C144-4D01-8D31-9D43733BA9F1}" type="pres">
      <dgm:prSet presAssocID="{A08A27F5-BA85-4697-AC00-957F0268CCE0}" presName="rootConnector" presStyleLbl="node2" presStyleIdx="1" presStyleCnt="2"/>
      <dgm:spPr/>
    </dgm:pt>
    <dgm:pt modelId="{4A3A3C3D-279C-42EC-B68D-59F295E64C46}" type="pres">
      <dgm:prSet presAssocID="{A08A27F5-BA85-4697-AC00-957F0268CCE0}" presName="hierChild4" presStyleCnt="0"/>
      <dgm:spPr/>
    </dgm:pt>
    <dgm:pt modelId="{C2B059E2-CA3F-4944-B810-86D0A88F64CF}" type="pres">
      <dgm:prSet presAssocID="{A08A27F5-BA85-4697-AC00-957F0268CCE0}" presName="hierChild5" presStyleCnt="0"/>
      <dgm:spPr/>
    </dgm:pt>
    <dgm:pt modelId="{15828B1C-74D2-4685-868A-177A6D46A8A1}" type="pres">
      <dgm:prSet presAssocID="{AB67F349-0781-49BA-B4C9-FF18A4852040}" presName="hierChild3" presStyleCnt="0"/>
      <dgm:spPr/>
    </dgm:pt>
    <dgm:pt modelId="{365918D3-DCAE-4C76-BE60-EC9B105AFCF5}" type="pres">
      <dgm:prSet presAssocID="{52712131-8C24-428F-9F42-25937C03142B}" presName="Name115" presStyleLbl="parChTrans1D2" presStyleIdx="2" presStyleCnt="3"/>
      <dgm:spPr/>
    </dgm:pt>
    <dgm:pt modelId="{E8713F9A-C8A4-4C2E-B1DA-C5574A0BC5BD}" type="pres">
      <dgm:prSet presAssocID="{41DB390C-FE62-4BDC-A8B6-A0FE43329338}" presName="hierRoot3" presStyleCnt="0">
        <dgm:presLayoutVars>
          <dgm:hierBranch val="init"/>
        </dgm:presLayoutVars>
      </dgm:prSet>
      <dgm:spPr/>
    </dgm:pt>
    <dgm:pt modelId="{D2725E2E-084B-4C3E-9669-F23CDF70C209}" type="pres">
      <dgm:prSet presAssocID="{41DB390C-FE62-4BDC-A8B6-A0FE43329338}" presName="rootComposite3" presStyleCnt="0"/>
      <dgm:spPr/>
    </dgm:pt>
    <dgm:pt modelId="{8CF12C8D-4998-4C54-A703-258796B9A15A}" type="pres">
      <dgm:prSet presAssocID="{41DB390C-FE62-4BDC-A8B6-A0FE43329338}" presName="rootText3" presStyleLbl="asst1" presStyleIdx="0" presStyleCnt="1" custScaleX="71408" custScaleY="88962" custLinFactNeighborX="-40032" custLinFactNeighborY="-44434">
        <dgm:presLayoutVars>
          <dgm:chPref val="3"/>
        </dgm:presLayoutVars>
      </dgm:prSet>
      <dgm:spPr/>
    </dgm:pt>
    <dgm:pt modelId="{5353F651-711F-4614-A4D6-D7FF03E2C13C}" type="pres">
      <dgm:prSet presAssocID="{41DB390C-FE62-4BDC-A8B6-A0FE43329338}" presName="rootConnector3" presStyleLbl="asst1" presStyleIdx="0" presStyleCnt="1"/>
      <dgm:spPr/>
    </dgm:pt>
    <dgm:pt modelId="{0C61B6AB-4746-4A07-85DB-C58BC6A7C1CE}" type="pres">
      <dgm:prSet presAssocID="{41DB390C-FE62-4BDC-A8B6-A0FE43329338}" presName="hierChild6" presStyleCnt="0"/>
      <dgm:spPr/>
    </dgm:pt>
    <dgm:pt modelId="{F1921E31-4BFB-4DEA-96D2-CA37A15B2B04}" type="pres">
      <dgm:prSet presAssocID="{41DB390C-FE62-4BDC-A8B6-A0FE43329338}" presName="hierChild7" presStyleCnt="0"/>
      <dgm:spPr/>
    </dgm:pt>
  </dgm:ptLst>
  <dgm:cxnLst>
    <dgm:cxn modelId="{F6DC8701-7077-4FC2-A869-062F1FDAEA1D}" type="presOf" srcId="{79F4F9FA-85D7-4003-B823-6E03F6E34C07}" destId="{0139D629-6B9A-43B6-A74C-CEC35C3C9E32}" srcOrd="0" destOrd="0" presId="urn:microsoft.com/office/officeart/2009/3/layout/HorizontalOrganizationChart"/>
    <dgm:cxn modelId="{A60E8704-4F04-4B36-89A4-33B67A464EEC}" type="presOf" srcId="{7DF9FFC5-5A14-4EB3-9A1A-E21342954074}" destId="{34C40DEC-CB6B-4202-8DE5-D220675BF183}" srcOrd="1" destOrd="0" presId="urn:microsoft.com/office/officeart/2009/3/layout/HorizontalOrganizationChart"/>
    <dgm:cxn modelId="{606A7406-A204-4BE9-9DB6-EDDC6504BD34}" type="presOf" srcId="{AB67F349-0781-49BA-B4C9-FF18A4852040}" destId="{82D196E7-0545-4729-9850-CA69C3DA958F}" srcOrd="0" destOrd="0" presId="urn:microsoft.com/office/officeart/2009/3/layout/HorizontalOrganizationChart"/>
    <dgm:cxn modelId="{865DCA1C-5571-4850-B3A7-4D4050D53D3F}" type="presOf" srcId="{A08A27F5-BA85-4697-AC00-957F0268CCE0}" destId="{B788D054-C144-4D01-8D31-9D43733BA9F1}" srcOrd="1" destOrd="0" presId="urn:microsoft.com/office/officeart/2009/3/layout/HorizontalOrganizationChart"/>
    <dgm:cxn modelId="{DEDCED1F-54EE-478F-B693-97652D273C28}" type="presOf" srcId="{A08A27F5-BA85-4697-AC00-957F0268CCE0}" destId="{749151E4-B42B-4CA4-A134-80115FF6DE6F}" srcOrd="0" destOrd="0" presId="urn:microsoft.com/office/officeart/2009/3/layout/HorizontalOrganizationChart"/>
    <dgm:cxn modelId="{E34BC344-3589-4B02-A5E5-FB6028A31B26}" srcId="{7D18C146-3FF1-4750-B984-0D25BBBE2243}" destId="{AB67F349-0781-49BA-B4C9-FF18A4852040}" srcOrd="0" destOrd="0" parTransId="{2CA10822-DE4C-4BA8-9663-78F7C39E8686}" sibTransId="{2C69142A-940A-4552-9E99-3719F1F39F8E}"/>
    <dgm:cxn modelId="{BECD2F68-B540-4E89-86F5-DF6B529D8DBC}" type="presOf" srcId="{7DF9FFC5-5A14-4EB3-9A1A-E21342954074}" destId="{D1952346-0D90-4FF5-80EC-80DADB3BD1AE}" srcOrd="0" destOrd="0" presId="urn:microsoft.com/office/officeart/2009/3/layout/HorizontalOrganizationChart"/>
    <dgm:cxn modelId="{DC3D334F-DA54-4482-AD80-58B18D85C468}" srcId="{AB67F349-0781-49BA-B4C9-FF18A4852040}" destId="{7DF9FFC5-5A14-4EB3-9A1A-E21342954074}" srcOrd="1" destOrd="0" parTransId="{94DF145A-0DB8-481D-9108-2052F0D699DE}" sibTransId="{BB5FDB82-8729-43FE-B5BE-2A9299708696}"/>
    <dgm:cxn modelId="{5BDBC29C-1CE5-4BC7-98D1-FA67F667DC5C}" type="presOf" srcId="{AB67F349-0781-49BA-B4C9-FF18A4852040}" destId="{1894F565-3EA9-4838-BAC4-AF9B25A060E2}" srcOrd="1" destOrd="0" presId="urn:microsoft.com/office/officeart/2009/3/layout/HorizontalOrganizationChart"/>
    <dgm:cxn modelId="{5E75BFA1-D9D5-40FA-9EA9-B17C606C1760}" type="presOf" srcId="{41DB390C-FE62-4BDC-A8B6-A0FE43329338}" destId="{8CF12C8D-4998-4C54-A703-258796B9A15A}" srcOrd="0" destOrd="0" presId="urn:microsoft.com/office/officeart/2009/3/layout/HorizontalOrganizationChart"/>
    <dgm:cxn modelId="{B5D662C0-92FE-4748-B0F0-5A8D6BE55348}" srcId="{AB67F349-0781-49BA-B4C9-FF18A4852040}" destId="{A08A27F5-BA85-4697-AC00-957F0268CCE0}" srcOrd="2" destOrd="0" parTransId="{79F4F9FA-85D7-4003-B823-6E03F6E34C07}" sibTransId="{EF2635CC-C76F-4698-8ED7-60672B7CAF3E}"/>
    <dgm:cxn modelId="{6EB6F7C3-9FA5-4274-8F50-EDDBE9B71156}" type="presOf" srcId="{94DF145A-0DB8-481D-9108-2052F0D699DE}" destId="{046A0197-2A02-4B9B-869C-96C584506793}" srcOrd="0" destOrd="0" presId="urn:microsoft.com/office/officeart/2009/3/layout/HorizontalOrganizationChart"/>
    <dgm:cxn modelId="{EA1B44C4-ECF4-49DA-8C0C-912D6D0705C2}" type="presOf" srcId="{7D18C146-3FF1-4750-B984-0D25BBBE2243}" destId="{80E2859A-A665-4556-B278-3EB7DD290331}" srcOrd="0" destOrd="0" presId="urn:microsoft.com/office/officeart/2009/3/layout/HorizontalOrganizationChart"/>
    <dgm:cxn modelId="{1063BFD0-7E8F-442D-B207-EE3BAF7A30FA}" type="presOf" srcId="{52712131-8C24-428F-9F42-25937C03142B}" destId="{365918D3-DCAE-4C76-BE60-EC9B105AFCF5}" srcOrd="0" destOrd="0" presId="urn:microsoft.com/office/officeart/2009/3/layout/HorizontalOrganizationChart"/>
    <dgm:cxn modelId="{4A5781E5-8988-49DF-A3F6-17BA275563FE}" type="presOf" srcId="{41DB390C-FE62-4BDC-A8B6-A0FE43329338}" destId="{5353F651-711F-4614-A4D6-D7FF03E2C13C}" srcOrd="1" destOrd="0" presId="urn:microsoft.com/office/officeart/2009/3/layout/HorizontalOrganizationChart"/>
    <dgm:cxn modelId="{D69B52F1-B73D-4FD7-845F-7F983776432A}" srcId="{AB67F349-0781-49BA-B4C9-FF18A4852040}" destId="{41DB390C-FE62-4BDC-A8B6-A0FE43329338}" srcOrd="0" destOrd="0" parTransId="{52712131-8C24-428F-9F42-25937C03142B}" sibTransId="{9009B98D-8E3E-4F12-8D5C-2700D02D48C6}"/>
    <dgm:cxn modelId="{4F3B6934-1771-4B9A-86DE-9E325D8FEFB9}" type="presParOf" srcId="{80E2859A-A665-4556-B278-3EB7DD290331}" destId="{62D46851-F0FF-4E59-BBA6-006DB5887ACC}" srcOrd="0" destOrd="0" presId="urn:microsoft.com/office/officeart/2009/3/layout/HorizontalOrganizationChart"/>
    <dgm:cxn modelId="{CD645A9A-F593-4B86-8010-99A8A4CC0096}" type="presParOf" srcId="{62D46851-F0FF-4E59-BBA6-006DB5887ACC}" destId="{813CC291-1FCD-48BC-BB48-E82272309778}" srcOrd="0" destOrd="0" presId="urn:microsoft.com/office/officeart/2009/3/layout/HorizontalOrganizationChart"/>
    <dgm:cxn modelId="{31EA86A5-3F9A-4CAA-9CF7-7F591D929414}" type="presParOf" srcId="{813CC291-1FCD-48BC-BB48-E82272309778}" destId="{82D196E7-0545-4729-9850-CA69C3DA958F}" srcOrd="0" destOrd="0" presId="urn:microsoft.com/office/officeart/2009/3/layout/HorizontalOrganizationChart"/>
    <dgm:cxn modelId="{0EB54ACB-4B7A-497B-9A7E-19CE36994F3B}" type="presParOf" srcId="{813CC291-1FCD-48BC-BB48-E82272309778}" destId="{1894F565-3EA9-4838-BAC4-AF9B25A060E2}" srcOrd="1" destOrd="0" presId="urn:microsoft.com/office/officeart/2009/3/layout/HorizontalOrganizationChart"/>
    <dgm:cxn modelId="{70EF8D75-C3D2-4D7A-A302-3711EEC4AB8D}" type="presParOf" srcId="{62D46851-F0FF-4E59-BBA6-006DB5887ACC}" destId="{361B3626-92F7-4A13-A9CF-0CC6A34F60A4}" srcOrd="1" destOrd="0" presId="urn:microsoft.com/office/officeart/2009/3/layout/HorizontalOrganizationChart"/>
    <dgm:cxn modelId="{27500102-7AF2-4007-9402-4F044D6E535D}" type="presParOf" srcId="{361B3626-92F7-4A13-A9CF-0CC6A34F60A4}" destId="{046A0197-2A02-4B9B-869C-96C584506793}" srcOrd="0" destOrd="0" presId="urn:microsoft.com/office/officeart/2009/3/layout/HorizontalOrganizationChart"/>
    <dgm:cxn modelId="{ED700FBE-7C35-4FBC-96D5-1B05CFF08A4E}" type="presParOf" srcId="{361B3626-92F7-4A13-A9CF-0CC6A34F60A4}" destId="{3ADFF0EF-7BE7-4BE8-AE58-F009E42D36B6}" srcOrd="1" destOrd="0" presId="urn:microsoft.com/office/officeart/2009/3/layout/HorizontalOrganizationChart"/>
    <dgm:cxn modelId="{EF3E8555-2B5A-4B1B-BD57-54AC20AF8FE7}" type="presParOf" srcId="{3ADFF0EF-7BE7-4BE8-AE58-F009E42D36B6}" destId="{387FC82D-72EA-4ED8-9F7D-D82C873E31A6}" srcOrd="0" destOrd="0" presId="urn:microsoft.com/office/officeart/2009/3/layout/HorizontalOrganizationChart"/>
    <dgm:cxn modelId="{8A2FF1C4-4282-4026-8CBF-11AD199180A4}" type="presParOf" srcId="{387FC82D-72EA-4ED8-9F7D-D82C873E31A6}" destId="{D1952346-0D90-4FF5-80EC-80DADB3BD1AE}" srcOrd="0" destOrd="0" presId="urn:microsoft.com/office/officeart/2009/3/layout/HorizontalOrganizationChart"/>
    <dgm:cxn modelId="{67A7152E-4A20-4AE2-9901-4FD66EF9D156}" type="presParOf" srcId="{387FC82D-72EA-4ED8-9F7D-D82C873E31A6}" destId="{34C40DEC-CB6B-4202-8DE5-D220675BF183}" srcOrd="1" destOrd="0" presId="urn:microsoft.com/office/officeart/2009/3/layout/HorizontalOrganizationChart"/>
    <dgm:cxn modelId="{45789300-10F7-4F8E-8781-EB06523056A9}" type="presParOf" srcId="{3ADFF0EF-7BE7-4BE8-AE58-F009E42D36B6}" destId="{739AE5B6-1AAE-4667-9C00-C01AF3C03687}" srcOrd="1" destOrd="0" presId="urn:microsoft.com/office/officeart/2009/3/layout/HorizontalOrganizationChart"/>
    <dgm:cxn modelId="{422AB028-745B-4D0B-A40F-F198E08CD3DF}" type="presParOf" srcId="{3ADFF0EF-7BE7-4BE8-AE58-F009E42D36B6}" destId="{51CC9F13-190F-47DC-81E4-FDF76219FF8C}" srcOrd="2" destOrd="0" presId="urn:microsoft.com/office/officeart/2009/3/layout/HorizontalOrganizationChart"/>
    <dgm:cxn modelId="{5C064EC1-D07A-4EA7-8535-97887131067F}" type="presParOf" srcId="{361B3626-92F7-4A13-A9CF-0CC6A34F60A4}" destId="{0139D629-6B9A-43B6-A74C-CEC35C3C9E32}" srcOrd="2" destOrd="0" presId="urn:microsoft.com/office/officeart/2009/3/layout/HorizontalOrganizationChart"/>
    <dgm:cxn modelId="{DB5921C7-9894-4CB9-8E9F-E808736F2EA9}" type="presParOf" srcId="{361B3626-92F7-4A13-A9CF-0CC6A34F60A4}" destId="{C9372616-C0CC-4381-8EF2-1F71C25178F2}" srcOrd="3" destOrd="0" presId="urn:microsoft.com/office/officeart/2009/3/layout/HorizontalOrganizationChart"/>
    <dgm:cxn modelId="{99011FA9-D8F0-4460-BC9A-DAB84E5EDB68}" type="presParOf" srcId="{C9372616-C0CC-4381-8EF2-1F71C25178F2}" destId="{CFC393C6-389E-45AE-B922-414C13C23BA1}" srcOrd="0" destOrd="0" presId="urn:microsoft.com/office/officeart/2009/3/layout/HorizontalOrganizationChart"/>
    <dgm:cxn modelId="{CE373712-2024-46FF-8F1F-7E3A2D5C2B3C}" type="presParOf" srcId="{CFC393C6-389E-45AE-B922-414C13C23BA1}" destId="{749151E4-B42B-4CA4-A134-80115FF6DE6F}" srcOrd="0" destOrd="0" presId="urn:microsoft.com/office/officeart/2009/3/layout/HorizontalOrganizationChart"/>
    <dgm:cxn modelId="{5727FD2E-7F43-467D-8F2F-0472F109EE2B}" type="presParOf" srcId="{CFC393C6-389E-45AE-B922-414C13C23BA1}" destId="{B788D054-C144-4D01-8D31-9D43733BA9F1}" srcOrd="1" destOrd="0" presId="urn:microsoft.com/office/officeart/2009/3/layout/HorizontalOrganizationChart"/>
    <dgm:cxn modelId="{E0AC3649-ECB0-451B-892B-9C2D852B00E4}" type="presParOf" srcId="{C9372616-C0CC-4381-8EF2-1F71C25178F2}" destId="{4A3A3C3D-279C-42EC-B68D-59F295E64C46}" srcOrd="1" destOrd="0" presId="urn:microsoft.com/office/officeart/2009/3/layout/HorizontalOrganizationChart"/>
    <dgm:cxn modelId="{76BA97AC-A34C-4713-9A6F-CF4D8271D58A}" type="presParOf" srcId="{C9372616-C0CC-4381-8EF2-1F71C25178F2}" destId="{C2B059E2-CA3F-4944-B810-86D0A88F64CF}" srcOrd="2" destOrd="0" presId="urn:microsoft.com/office/officeart/2009/3/layout/HorizontalOrganizationChart"/>
    <dgm:cxn modelId="{4B1EF56C-A723-47D3-BBED-12072BB83126}" type="presParOf" srcId="{62D46851-F0FF-4E59-BBA6-006DB5887ACC}" destId="{15828B1C-74D2-4685-868A-177A6D46A8A1}" srcOrd="2" destOrd="0" presId="urn:microsoft.com/office/officeart/2009/3/layout/HorizontalOrganizationChart"/>
    <dgm:cxn modelId="{D8EC0CC8-BF2A-438E-8AA4-352C09477BD6}" type="presParOf" srcId="{15828B1C-74D2-4685-868A-177A6D46A8A1}" destId="{365918D3-DCAE-4C76-BE60-EC9B105AFCF5}" srcOrd="0" destOrd="0" presId="urn:microsoft.com/office/officeart/2009/3/layout/HorizontalOrganizationChart"/>
    <dgm:cxn modelId="{ECFFB113-7C09-4101-BB7C-CE033330AD7E}" type="presParOf" srcId="{15828B1C-74D2-4685-868A-177A6D46A8A1}" destId="{E8713F9A-C8A4-4C2E-B1DA-C5574A0BC5BD}" srcOrd="1" destOrd="0" presId="urn:microsoft.com/office/officeart/2009/3/layout/HorizontalOrganizationChart"/>
    <dgm:cxn modelId="{924677D1-3687-40CF-9043-B9715C3B7A2A}" type="presParOf" srcId="{E8713F9A-C8A4-4C2E-B1DA-C5574A0BC5BD}" destId="{D2725E2E-084B-4C3E-9669-F23CDF70C209}" srcOrd="0" destOrd="0" presId="urn:microsoft.com/office/officeart/2009/3/layout/HorizontalOrganizationChart"/>
    <dgm:cxn modelId="{6541B642-9005-4850-826C-62ED190ED276}" type="presParOf" srcId="{D2725E2E-084B-4C3E-9669-F23CDF70C209}" destId="{8CF12C8D-4998-4C54-A703-258796B9A15A}" srcOrd="0" destOrd="0" presId="urn:microsoft.com/office/officeart/2009/3/layout/HorizontalOrganizationChart"/>
    <dgm:cxn modelId="{5DFEEBF4-BB1C-4582-8F67-5BE58BAAC3B4}" type="presParOf" srcId="{D2725E2E-084B-4C3E-9669-F23CDF70C209}" destId="{5353F651-711F-4614-A4D6-D7FF03E2C13C}" srcOrd="1" destOrd="0" presId="urn:microsoft.com/office/officeart/2009/3/layout/HorizontalOrganizationChart"/>
    <dgm:cxn modelId="{E9EC8E25-1409-434F-ABA4-53B14B68C926}" type="presParOf" srcId="{E8713F9A-C8A4-4C2E-B1DA-C5574A0BC5BD}" destId="{0C61B6AB-4746-4A07-85DB-C58BC6A7C1CE}" srcOrd="1" destOrd="0" presId="urn:microsoft.com/office/officeart/2009/3/layout/HorizontalOrganizationChart"/>
    <dgm:cxn modelId="{91D56D5F-1383-43AE-9D25-3997BBE2F806}" type="presParOf" srcId="{E8713F9A-C8A4-4C2E-B1DA-C5574A0BC5BD}" destId="{F1921E31-4BFB-4DEA-96D2-CA37A15B2B0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918D3-DCAE-4C76-BE60-EC9B105AFCF5}">
      <dsp:nvSpPr>
        <dsp:cNvPr id="0" name=""/>
        <dsp:cNvSpPr/>
      </dsp:nvSpPr>
      <dsp:spPr>
        <a:xfrm>
          <a:off x="1323736" y="2639759"/>
          <a:ext cx="516033" cy="369971"/>
        </a:xfrm>
        <a:custGeom>
          <a:avLst/>
          <a:gdLst/>
          <a:ahLst/>
          <a:cxnLst/>
          <a:rect l="0" t="0" r="0" b="0"/>
          <a:pathLst>
            <a:path>
              <a:moveTo>
                <a:pt x="0" y="369971"/>
              </a:moveTo>
              <a:lnTo>
                <a:pt x="516033" y="369971"/>
              </a:lnTo>
              <a:lnTo>
                <a:pt x="51603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9D629-6B9A-43B6-A74C-CEC35C3C9E32}">
      <dsp:nvSpPr>
        <dsp:cNvPr id="0" name=""/>
        <dsp:cNvSpPr/>
      </dsp:nvSpPr>
      <dsp:spPr>
        <a:xfrm>
          <a:off x="1323736" y="3009730"/>
          <a:ext cx="1478756" cy="1029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6561" y="0"/>
              </a:lnTo>
              <a:lnTo>
                <a:pt x="1306561" y="1029153"/>
              </a:lnTo>
              <a:lnTo>
                <a:pt x="1478756" y="10291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A0197-2A02-4B9B-869C-96C584506793}">
      <dsp:nvSpPr>
        <dsp:cNvPr id="0" name=""/>
        <dsp:cNvSpPr/>
      </dsp:nvSpPr>
      <dsp:spPr>
        <a:xfrm>
          <a:off x="1323736" y="2430002"/>
          <a:ext cx="1488623" cy="579728"/>
        </a:xfrm>
        <a:custGeom>
          <a:avLst/>
          <a:gdLst/>
          <a:ahLst/>
          <a:cxnLst/>
          <a:rect l="0" t="0" r="0" b="0"/>
          <a:pathLst>
            <a:path>
              <a:moveTo>
                <a:pt x="0" y="579728"/>
              </a:moveTo>
              <a:lnTo>
                <a:pt x="1316428" y="579728"/>
              </a:lnTo>
              <a:lnTo>
                <a:pt x="1316428" y="0"/>
              </a:lnTo>
              <a:lnTo>
                <a:pt x="148862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196E7-0545-4729-9850-CA69C3DA958F}">
      <dsp:nvSpPr>
        <dsp:cNvPr id="0" name=""/>
        <dsp:cNvSpPr/>
      </dsp:nvSpPr>
      <dsp:spPr>
        <a:xfrm>
          <a:off x="1607" y="2801583"/>
          <a:ext cx="1322128" cy="416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RIMERO</a:t>
          </a:r>
          <a:endParaRPr lang="en-IN" sz="2000" kern="1200" dirty="0"/>
        </a:p>
      </dsp:txBody>
      <dsp:txXfrm>
        <a:off x="1607" y="2801583"/>
        <a:ext cx="1322128" cy="416294"/>
      </dsp:txXfrm>
    </dsp:sp>
    <dsp:sp modelId="{D1952346-0D90-4FF5-80EC-80DADB3BD1AE}">
      <dsp:nvSpPr>
        <dsp:cNvPr id="0" name=""/>
        <dsp:cNvSpPr/>
      </dsp:nvSpPr>
      <dsp:spPr>
        <a:xfrm>
          <a:off x="2812359" y="2167405"/>
          <a:ext cx="1721947" cy="52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NEWBOOKINGS</a:t>
          </a:r>
        </a:p>
      </dsp:txBody>
      <dsp:txXfrm>
        <a:off x="2812359" y="2167405"/>
        <a:ext cx="1721947" cy="525193"/>
      </dsp:txXfrm>
    </dsp:sp>
    <dsp:sp modelId="{749151E4-B42B-4CA4-A134-80115FF6DE6F}">
      <dsp:nvSpPr>
        <dsp:cNvPr id="0" name=""/>
        <dsp:cNvSpPr/>
      </dsp:nvSpPr>
      <dsp:spPr>
        <a:xfrm>
          <a:off x="2802492" y="3776287"/>
          <a:ext cx="1894141" cy="52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YOUR ACCOUNT</a:t>
          </a:r>
        </a:p>
      </dsp:txBody>
      <dsp:txXfrm>
        <a:off x="2802492" y="3776287"/>
        <a:ext cx="1894141" cy="525193"/>
      </dsp:txXfrm>
    </dsp:sp>
    <dsp:sp modelId="{8CF12C8D-4998-4C54-A703-258796B9A15A}">
      <dsp:nvSpPr>
        <dsp:cNvPr id="0" name=""/>
        <dsp:cNvSpPr/>
      </dsp:nvSpPr>
      <dsp:spPr>
        <a:xfrm>
          <a:off x="1224965" y="2172536"/>
          <a:ext cx="1229607" cy="4672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LOGIN</a:t>
          </a:r>
        </a:p>
      </dsp:txBody>
      <dsp:txXfrm>
        <a:off x="1224965" y="2172536"/>
        <a:ext cx="1229607" cy="467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D5F55-A73B-4605-8B86-241B1B48E4EE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7C73-09BB-4A1C-BE0F-09F29A7433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65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The problem of arranging meetings or events manually has existed in AICTE from a long time so we are here with the solution to this problem.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7C73-09BB-4A1C-BE0F-09F29A743353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983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7C73-09BB-4A1C-BE0F-09F29A743353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27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F11C-F5A7-4FF2-8710-BC0B86A46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019FB-F389-495D-B0F6-80AA689A4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33691-05E8-4465-9E18-24DE4F97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2042-2246-45CF-9352-EDF7F1ED0446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C31C7-A841-4C4B-A459-FA6EC73A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FE108-CCE1-4FBD-BA5E-CECA5AF8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2EB0-39A7-4B35-86D8-7F5857637D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30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2F21-15B1-4FEA-AEF1-709FFF2E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2BFE3-CB62-4B2F-B551-7C45C9985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A227E-B44F-4AE8-8936-C8F32282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2042-2246-45CF-9352-EDF7F1ED0446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8BD96-01D6-44D5-87AA-C7756154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61C79-D7C0-4192-9576-F228427F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2EB0-39A7-4B35-86D8-7F5857637D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151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BC90C-E2F0-49E7-AF07-B4949BAAE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E8928-DAB3-4857-84CC-8636127FA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1D8AA-288F-42B4-BA8B-16B35E80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2042-2246-45CF-9352-EDF7F1ED0446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90430-406C-4713-9365-FF163E98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29A4D-736B-4348-AE86-5054375B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2EB0-39A7-4B35-86D8-7F5857637D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985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528D-4CA6-498F-8084-BB9DE3E0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2EC2C-CBF5-4926-9695-D82C83D64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041A2-ABD8-4CC3-AD20-C64F42A3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2042-2246-45CF-9352-EDF7F1ED0446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8525C-BB1F-489F-827F-CEC325F0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BD801-128A-4FBF-A0D2-719DC8C7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2EB0-39A7-4B35-86D8-7F5857637D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4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86B8-BF89-4E65-8F70-EF26797B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861A2-A859-4DBD-A925-69A385603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96B6C-DA5C-440A-91F5-740573AC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2042-2246-45CF-9352-EDF7F1ED0446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8017D-EFCE-4785-87EE-44988EBE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1703-CA93-4916-BB70-8D563A48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2EB0-39A7-4B35-86D8-7F5857637D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88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70C9-E99D-49D9-9987-4F8F5B30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FE814-CB13-418A-A9B5-ED5B947B1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42DEA-9C9B-440B-96CF-23988B656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E0DC4-E157-48B7-A309-03F21D7E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2042-2246-45CF-9352-EDF7F1ED0446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CAF7E-6BD8-4539-B4A3-682ECC79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56173-C38F-4DC7-9365-6F76A5FE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2EB0-39A7-4B35-86D8-7F5857637D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968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D101-C85C-4F08-A09D-DB898605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EB7E-BD10-4DF6-8448-4BCA63EA8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CF8D1-9F7D-4C5B-876A-0F7E3BD52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F5D7E-23C7-4754-BADD-C267D5032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3BF95-87A1-4C23-8234-4B0B1103B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49C6A7-B89D-4A85-A31E-D3A4BEA3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2042-2246-45CF-9352-EDF7F1ED0446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056E0-CC5B-40E8-BD1E-B35B44A4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98C61-8E4B-4DAB-ABFA-77F85A2F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2EB0-39A7-4B35-86D8-7F5857637D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81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33C4-BDC3-488D-9C7B-E0E389CD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9A27B0-21C3-4AE5-BAD0-9DE4B668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2042-2246-45CF-9352-EDF7F1ED0446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746DF-7D13-44DC-9768-4A8A655A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0FC9A-2D14-4854-AAD0-B61CEC42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2EB0-39A7-4B35-86D8-7F5857637D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4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1DA31-06C5-420A-9A06-2D2A7A6C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2042-2246-45CF-9352-EDF7F1ED0446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2ACDB-D290-4C86-9C0D-39AF2DD1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D6D0E-F435-4BD9-B85A-E84BC4AB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2EB0-39A7-4B35-86D8-7F5857637D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93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42754-9F5F-4C5E-B946-ABB900FA2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D020C-1997-4B4B-81D7-5E8BC75EB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90805-29B4-49AB-A9D2-A59C6CBEB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5B85F-A28A-442F-A6AF-4E3AD934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2042-2246-45CF-9352-EDF7F1ED0446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60E41-C02C-43FA-9DD0-F2E3C2BA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A9AC0-769D-4F20-BEAF-6966C946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2EB0-39A7-4B35-86D8-7F5857637D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08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2099-4FE8-4A6C-A700-7C89BE5E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65933-3BFB-4060-B057-4F9AB323B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C9D94-A97E-4EAA-B76C-F043B94AD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FDA14-F558-4718-99E6-0E0CBED8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2042-2246-45CF-9352-EDF7F1ED0446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9500B-ADE2-44A9-A225-BB95E54B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9553F-D882-49F1-A079-EE994FDA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2EB0-39A7-4B35-86D8-7F5857637D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24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D661C-C05F-40AD-B5CA-D97CD4FF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0A5F8-1CE7-494A-B6B1-6CC0AE94D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B199-676B-4F33-AE6F-52BA4BBAA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92042-2246-45CF-9352-EDF7F1ED0446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02BFC-8C8C-4A71-802B-7721DD533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158D4-154D-4EB4-9B13-6919CDC5D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B2EB0-39A7-4B35-86D8-7F5857637D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41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microsoft.com/office/2007/relationships/diagramDrawing" Target="../diagrams/drawing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diagramColors" Target="../diagrams/colors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QuickStyle" Target="../diagrams/quickStyle2.xml"/><Relationship Id="rId5" Type="http://schemas.openxmlformats.org/officeDocument/2006/relationships/diagramColors" Target="../diagrams/colors1.xml"/><Relationship Id="rId10" Type="http://schemas.openxmlformats.org/officeDocument/2006/relationships/diagramLayout" Target="../diagrams/layout2.xml"/><Relationship Id="rId4" Type="http://schemas.openxmlformats.org/officeDocument/2006/relationships/diagramQuickStyle" Target="../diagrams/quickStyle1.xml"/><Relationship Id="rId9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A887-98CC-4F48-AF6C-FA0B5532A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430613"/>
            <a:ext cx="9144000" cy="2862322"/>
          </a:xfrm>
        </p:spPr>
        <p:txBody>
          <a:bodyPr/>
          <a:lstStyle/>
          <a:p>
            <a:r>
              <a:rPr lang="en-IN" dirty="0"/>
              <a:t>EVENT / ACTIVITY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8F1C1-1C73-4F1C-A79E-08B9A8264816}"/>
              </a:ext>
            </a:extLst>
          </p:cNvPr>
          <p:cNvSpPr txBox="1"/>
          <p:nvPr/>
        </p:nvSpPr>
        <p:spPr>
          <a:xfrm>
            <a:off x="974991" y="2775188"/>
            <a:ext cx="59112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Domain Bucket : Smart Education </a:t>
            </a:r>
          </a:p>
          <a:p>
            <a:endParaRPr lang="en-IN" sz="2000" dirty="0"/>
          </a:p>
          <a:p>
            <a:r>
              <a:rPr lang="en-IN" sz="2000" dirty="0"/>
              <a:t>Ministry / Organization name : AICTE</a:t>
            </a:r>
          </a:p>
          <a:p>
            <a:endParaRPr lang="en-IN" sz="2000" dirty="0"/>
          </a:p>
          <a:p>
            <a:r>
              <a:rPr lang="en-IN" sz="2000" dirty="0"/>
              <a:t>Problem Statement : AICTE Event / Activity Management System </a:t>
            </a:r>
          </a:p>
          <a:p>
            <a:endParaRPr lang="en-IN" sz="2000" dirty="0"/>
          </a:p>
          <a:p>
            <a:r>
              <a:rPr lang="en-IN" sz="2000" dirty="0"/>
              <a:t>Team Name :  ARC</a:t>
            </a:r>
          </a:p>
          <a:p>
            <a:endParaRPr lang="en-IN" sz="2000" dirty="0"/>
          </a:p>
          <a:p>
            <a:r>
              <a:rPr lang="en-IN" sz="2000" dirty="0"/>
              <a:t>Team Leader Name : Vikas Valluru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475BE5-E837-41EF-A5B5-22A6D9B84560}"/>
              </a:ext>
            </a:extLst>
          </p:cNvPr>
          <p:cNvSpPr txBox="1"/>
          <p:nvPr/>
        </p:nvSpPr>
        <p:spPr>
          <a:xfrm>
            <a:off x="6995992" y="2775188"/>
            <a:ext cx="59112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Category : Software</a:t>
            </a:r>
          </a:p>
          <a:p>
            <a:endParaRPr lang="en-IN" sz="2400" dirty="0"/>
          </a:p>
          <a:p>
            <a:r>
              <a:rPr lang="en-IN" sz="2400" dirty="0"/>
              <a:t>Problem Statement Number : </a:t>
            </a:r>
            <a:r>
              <a:rPr lang="en-IN" sz="2400" b="0" i="0" dirty="0">
                <a:solidFill>
                  <a:srgbClr val="212529"/>
                </a:solidFill>
                <a:effectLst/>
              </a:rPr>
              <a:t>DR709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College Code : </a:t>
            </a:r>
            <a:r>
              <a:rPr lang="en-IN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U-0725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0020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AF29-1B70-4484-86AF-0CBBF08C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AICTE Event/Activity Management System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6109F-CE15-43CB-A477-39FAF6BD6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208" y="1516057"/>
            <a:ext cx="10515600" cy="4985010"/>
          </a:xfrm>
        </p:spPr>
        <p:txBody>
          <a:bodyPr/>
          <a:lstStyle/>
          <a:p>
            <a:r>
              <a:rPr lang="en-IN" sz="3200" dirty="0">
                <a:solidFill>
                  <a:srgbClr val="212529"/>
                </a:solidFill>
              </a:rPr>
              <a:t>Booking of meeting rooms/auditorium.</a:t>
            </a:r>
          </a:p>
          <a:p>
            <a:r>
              <a:rPr lang="en-IN" sz="3200" dirty="0">
                <a:solidFill>
                  <a:srgbClr val="212529"/>
                </a:solidFill>
              </a:rPr>
              <a:t>Manual Organization vs System Organization.</a:t>
            </a:r>
            <a:endParaRPr lang="en-IN" sz="3200" b="0" i="0" dirty="0">
              <a:solidFill>
                <a:srgbClr val="212529"/>
              </a:solidFill>
              <a:effectLst/>
            </a:endParaRPr>
          </a:p>
          <a:p>
            <a:r>
              <a:rPr lang="en-IN" sz="3200" b="0" i="0" dirty="0">
                <a:solidFill>
                  <a:srgbClr val="212529"/>
                </a:solidFill>
                <a:effectLst/>
              </a:rPr>
              <a:t>A separate interface </a:t>
            </a:r>
            <a:r>
              <a:rPr lang="en-US" sz="3200" b="0" i="0" dirty="0">
                <a:solidFill>
                  <a:srgbClr val="212529"/>
                </a:solidFill>
                <a:effectLst/>
              </a:rPr>
              <a:t>for </a:t>
            </a:r>
            <a:r>
              <a:rPr lang="en-US" sz="3200" dirty="0">
                <a:solidFill>
                  <a:srgbClr val="212529"/>
                </a:solidFill>
              </a:rPr>
              <a:t>b</a:t>
            </a:r>
            <a:r>
              <a:rPr lang="en-US" sz="3200" b="0" i="0" dirty="0">
                <a:solidFill>
                  <a:srgbClr val="212529"/>
                </a:solidFill>
                <a:effectLst/>
              </a:rPr>
              <a:t>ooking of meeting room/auditorium</a:t>
            </a:r>
            <a:r>
              <a:rPr lang="en-US" sz="3200" dirty="0">
                <a:solidFill>
                  <a:srgbClr val="212529"/>
                </a:solidFill>
              </a:rPr>
              <a:t>.</a:t>
            </a:r>
            <a:r>
              <a:rPr lang="en-US" sz="3200" b="0" i="0" dirty="0">
                <a:solidFill>
                  <a:srgbClr val="212529"/>
                </a:solidFill>
                <a:effectLst/>
              </a:rPr>
              <a:t> </a:t>
            </a:r>
          </a:p>
          <a:p>
            <a:r>
              <a:rPr lang="en-US" sz="3200" dirty="0">
                <a:solidFill>
                  <a:srgbClr val="212529"/>
                </a:solidFill>
              </a:rPr>
              <a:t>Solves problems such as 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3200" dirty="0"/>
              <a:t>Inefficient</a:t>
            </a:r>
            <a:r>
              <a:rPr lang="en-US" sz="2400" dirty="0">
                <a:solidFill>
                  <a:srgbClr val="212529"/>
                </a:solidFill>
              </a:rPr>
              <a:t> </a:t>
            </a:r>
            <a:r>
              <a:rPr lang="en-US" sz="3200" dirty="0"/>
              <a:t>methods of booking </a:t>
            </a:r>
            <a:r>
              <a:rPr lang="en-US" sz="2400" dirty="0">
                <a:solidFill>
                  <a:srgbClr val="212529"/>
                </a:solidFill>
              </a:rPr>
              <a:t>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IN" sz="3200" dirty="0"/>
              <a:t>Inefficient organization.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IN" sz="3200" dirty="0"/>
              <a:t>Longer duration in booking.</a:t>
            </a:r>
          </a:p>
          <a:p>
            <a:pPr marL="514350" indent="-514350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</a:endParaRPr>
          </a:p>
          <a:p>
            <a:endParaRPr lang="en-US" b="0" i="0" dirty="0">
              <a:solidFill>
                <a:srgbClr val="212529"/>
              </a:solidFill>
              <a:effectLst/>
            </a:endParaRPr>
          </a:p>
          <a:p>
            <a:pPr marL="0" indent="0">
              <a:buNone/>
            </a:pPr>
            <a:endParaRPr lang="en-US" b="0" i="0" dirty="0">
              <a:solidFill>
                <a:srgbClr val="2125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547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259E-393C-4E83-9364-C4C5D15D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1314"/>
            <a:ext cx="10515600" cy="714645"/>
          </a:xfrm>
        </p:spPr>
        <p:txBody>
          <a:bodyPr/>
          <a:lstStyle/>
          <a:p>
            <a:r>
              <a:rPr lang="en-IN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C6E3B-173B-4062-B6E7-5CAB7CE07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823"/>
            <a:ext cx="10515600" cy="3113723"/>
          </a:xfrm>
        </p:spPr>
        <p:txBody>
          <a:bodyPr>
            <a:normAutofit/>
          </a:bodyPr>
          <a:lstStyle/>
          <a:p>
            <a:r>
              <a:rPr lang="en-IN" sz="4000" dirty="0"/>
              <a:t>Coding language : Python</a:t>
            </a:r>
          </a:p>
          <a:p>
            <a:r>
              <a:rPr lang="en-IN" sz="4000" dirty="0"/>
              <a:t>Database : MySQL</a:t>
            </a:r>
          </a:p>
          <a:p>
            <a:r>
              <a:rPr lang="en-IN" sz="4000" dirty="0"/>
              <a:t>Tkinter is used</a:t>
            </a:r>
          </a:p>
          <a:p>
            <a:r>
              <a:rPr lang="en-IN" sz="4000" dirty="0"/>
              <a:t>Python IDLE.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50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01BE-8A1B-405B-8794-514C925B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8380"/>
          </a:xfrm>
        </p:spPr>
        <p:txBody>
          <a:bodyPr>
            <a:normAutofit/>
          </a:bodyPr>
          <a:lstStyle/>
          <a:p>
            <a:r>
              <a:rPr lang="en-IN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6218-C2EA-453F-89A5-DFAE3244F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506"/>
            <a:ext cx="10515600" cy="4776180"/>
          </a:xfrm>
        </p:spPr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montserratregular"/>
              </a:rPr>
              <a:t>Creating a common portal for all AICTE Event/Activity management would ease the work and make the work process robust and flexible.</a:t>
            </a:r>
          </a:p>
          <a:p>
            <a:pPr marL="0" indent="0">
              <a:buNone/>
            </a:pPr>
            <a:endParaRPr lang="en-US" b="0" i="0" dirty="0">
              <a:solidFill>
                <a:srgbClr val="212529"/>
              </a:solidFill>
              <a:effectLst/>
              <a:latin typeface="montserratregular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</a:t>
            </a:r>
          </a:p>
          <a:p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1B20268-D3FD-4333-8C2A-6793A4A7F342}"/>
              </a:ext>
            </a:extLst>
          </p:cNvPr>
          <p:cNvGraphicFramePr/>
          <p:nvPr/>
        </p:nvGraphicFramePr>
        <p:xfrm>
          <a:off x="838200" y="1839293"/>
          <a:ext cx="5328797" cy="3007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F3BCB4E-72C3-4D18-96F5-EAE45ED92C37}"/>
              </a:ext>
            </a:extLst>
          </p:cNvPr>
          <p:cNvGrpSpPr/>
          <p:nvPr/>
        </p:nvGrpSpPr>
        <p:grpSpPr>
          <a:xfrm>
            <a:off x="683549" y="3378009"/>
            <a:ext cx="10960968" cy="3114865"/>
            <a:chOff x="684085" y="3307354"/>
            <a:chExt cx="10960968" cy="311486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AA23C10-687A-4F0F-9DE1-5B48C2EE13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7843" y="3694578"/>
              <a:ext cx="812879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7E2CB9-BBD5-48BC-928A-69D73A301A98}"/>
                </a:ext>
              </a:extLst>
            </p:cNvPr>
            <p:cNvSpPr/>
            <p:nvPr/>
          </p:nvSpPr>
          <p:spPr>
            <a:xfrm>
              <a:off x="8434961" y="3307354"/>
              <a:ext cx="1498640" cy="7744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SCHEDULING A MEETING</a:t>
              </a:r>
              <a:endParaRPr lang="en-IN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E8A697F-AE9C-4C94-B3DA-221F92322DC3}"/>
                </a:ext>
              </a:extLst>
            </p:cNvPr>
            <p:cNvGrpSpPr/>
            <p:nvPr/>
          </p:nvGrpSpPr>
          <p:grpSpPr>
            <a:xfrm>
              <a:off x="684085" y="3307354"/>
              <a:ext cx="10960968" cy="3114865"/>
              <a:chOff x="684085" y="3307354"/>
              <a:chExt cx="10960968" cy="3114865"/>
            </a:xfrm>
          </p:grpSpPr>
          <p:pic>
            <p:nvPicPr>
              <p:cNvPr id="14" name="Picture 13" descr="A picture containing night sky&#10;&#10;Description automatically generated">
                <a:extLst>
                  <a:ext uri="{FF2B5EF4-FFF2-40B4-BE49-F238E27FC236}">
                    <a16:creationId xmlns:a16="http://schemas.microsoft.com/office/drawing/2014/main" id="{3030BE74-6B48-49B1-8022-406B8587C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3300" y="4427435"/>
                <a:ext cx="1882517" cy="1775207"/>
              </a:xfrm>
              <a:prstGeom prst="rect">
                <a:avLst/>
              </a:prstGeom>
            </p:spPr>
          </p:pic>
          <p:pic>
            <p:nvPicPr>
              <p:cNvPr id="16" name="Picture 15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42C4DDC9-B4F3-4A47-83F7-373CB4B3A7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085" y="4057503"/>
                <a:ext cx="2364716" cy="2364716"/>
              </a:xfrm>
              <a:prstGeom prst="rect">
                <a:avLst/>
              </a:prstGeom>
            </p:spPr>
          </p:pic>
          <p:cxnSp>
            <p:nvCxnSpPr>
              <p:cNvPr id="19" name="Connector: Curved 18">
                <a:extLst>
                  <a:ext uri="{FF2B5EF4-FFF2-40B4-BE49-F238E27FC236}">
                    <a16:creationId xmlns:a16="http://schemas.microsoft.com/office/drawing/2014/main" id="{296D727D-131B-4738-98F8-6859D534C40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625812" y="3879943"/>
                <a:ext cx="900820" cy="419557"/>
              </a:xfrm>
              <a:prstGeom prst="curvedConnector3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Curved 22">
                <a:extLst>
                  <a:ext uri="{FF2B5EF4-FFF2-40B4-BE49-F238E27FC236}">
                    <a16:creationId xmlns:a16="http://schemas.microsoft.com/office/drawing/2014/main" id="{7E27928A-33CA-4C8F-A658-55D2176B1CC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588962" y="4729079"/>
                <a:ext cx="1146844" cy="85946"/>
              </a:xfrm>
              <a:prstGeom prst="curvedConnector2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04477C8-047D-4659-BF53-6A95D5C9A97F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>
                <a:off x="9933601" y="3694578"/>
                <a:ext cx="5943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C744386-7A30-4A37-890A-23AC1C57B157}"/>
                  </a:ext>
                </a:extLst>
              </p:cNvPr>
              <p:cNvSpPr/>
              <p:nvPr/>
            </p:nvSpPr>
            <p:spPr>
              <a:xfrm>
                <a:off x="10419757" y="3307354"/>
                <a:ext cx="1225296" cy="8200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SECURE PAYMENT</a:t>
                </a:r>
                <a:endParaRPr lang="en-IN" dirty="0"/>
              </a:p>
            </p:txBody>
          </p:sp>
        </p:grpSp>
      </p:grp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B7B133F-3EFD-42D3-8077-01B0635F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309863"/>
              </p:ext>
            </p:extLst>
          </p:nvPr>
        </p:nvGraphicFramePr>
        <p:xfrm>
          <a:off x="838200" y="352737"/>
          <a:ext cx="5384042" cy="6019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4ABD36-B19C-4AE5-AEFC-D3411DCC5585}"/>
              </a:ext>
            </a:extLst>
          </p:cNvPr>
          <p:cNvCxnSpPr>
            <a:cxnSpLocks/>
          </p:cNvCxnSpPr>
          <p:nvPr/>
        </p:nvCxnSpPr>
        <p:spPr>
          <a:xfrm flipV="1">
            <a:off x="5349311" y="2351042"/>
            <a:ext cx="872931" cy="449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C4FE67-1500-4C0D-9524-4F1EB5CCE656}"/>
              </a:ext>
            </a:extLst>
          </p:cNvPr>
          <p:cNvCxnSpPr>
            <a:cxnSpLocks/>
          </p:cNvCxnSpPr>
          <p:nvPr/>
        </p:nvCxnSpPr>
        <p:spPr>
          <a:xfrm>
            <a:off x="5347596" y="2800497"/>
            <a:ext cx="900682" cy="7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4070A9-1E85-4F37-9935-F71CD5B37931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5370342" y="2807945"/>
            <a:ext cx="851900" cy="554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0BADBC8-6F77-4832-A41C-D4EE973B421C}"/>
              </a:ext>
            </a:extLst>
          </p:cNvPr>
          <p:cNvSpPr/>
          <p:nvPr/>
        </p:nvSpPr>
        <p:spPr>
          <a:xfrm>
            <a:off x="6222242" y="2183642"/>
            <a:ext cx="1372737" cy="44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ALL VENUES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FE5408-5298-4833-B8EA-5AD740AF97FF}"/>
              </a:ext>
            </a:extLst>
          </p:cNvPr>
          <p:cNvSpPr/>
          <p:nvPr/>
        </p:nvSpPr>
        <p:spPr>
          <a:xfrm>
            <a:off x="6207157" y="2688787"/>
            <a:ext cx="1387822" cy="480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 </a:t>
            </a:r>
          </a:p>
          <a:p>
            <a:pPr algn="ctr"/>
            <a:r>
              <a:rPr lang="en-IN" dirty="0"/>
              <a:t>VENUES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3112AE-0CCF-4ED7-B94B-9383E82F0B15}"/>
              </a:ext>
            </a:extLst>
          </p:cNvPr>
          <p:cNvSpPr/>
          <p:nvPr/>
        </p:nvSpPr>
        <p:spPr>
          <a:xfrm>
            <a:off x="6209612" y="3204272"/>
            <a:ext cx="1372737" cy="44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 N PAY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5C34E1-CE0C-4DA9-B1CA-BB35E615A268}"/>
              </a:ext>
            </a:extLst>
          </p:cNvPr>
          <p:cNvCxnSpPr>
            <a:cxnSpLocks/>
          </p:cNvCxnSpPr>
          <p:nvPr/>
        </p:nvCxnSpPr>
        <p:spPr>
          <a:xfrm flipV="1">
            <a:off x="5503426" y="3949112"/>
            <a:ext cx="872931" cy="449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0F42C5-66EB-427A-AB53-E9FC0FF29034}"/>
              </a:ext>
            </a:extLst>
          </p:cNvPr>
          <p:cNvCxnSpPr>
            <a:cxnSpLocks/>
          </p:cNvCxnSpPr>
          <p:nvPr/>
        </p:nvCxnSpPr>
        <p:spPr>
          <a:xfrm>
            <a:off x="5501711" y="4398567"/>
            <a:ext cx="746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60B6FB4-0537-443F-B6EC-0B6528405389}"/>
              </a:ext>
            </a:extLst>
          </p:cNvPr>
          <p:cNvCxnSpPr>
            <a:cxnSpLocks/>
          </p:cNvCxnSpPr>
          <p:nvPr/>
        </p:nvCxnSpPr>
        <p:spPr>
          <a:xfrm>
            <a:off x="5524457" y="4406015"/>
            <a:ext cx="851900" cy="554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C45B4F5-8925-460D-8F8F-E3F108F8A389}"/>
              </a:ext>
            </a:extLst>
          </p:cNvPr>
          <p:cNvSpPr/>
          <p:nvPr/>
        </p:nvSpPr>
        <p:spPr>
          <a:xfrm>
            <a:off x="6207156" y="3781067"/>
            <a:ext cx="1377648" cy="44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YOUR DETAILS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4871DCE-BE58-4A74-85B9-D2FAB2B2637E}"/>
              </a:ext>
            </a:extLst>
          </p:cNvPr>
          <p:cNvSpPr/>
          <p:nvPr/>
        </p:nvSpPr>
        <p:spPr>
          <a:xfrm>
            <a:off x="6207156" y="4286537"/>
            <a:ext cx="1398584" cy="480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YOUR BOOKINGS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6800AA-EDB3-470B-8423-B2DF43D9CEB2}"/>
              </a:ext>
            </a:extLst>
          </p:cNvPr>
          <p:cNvSpPr/>
          <p:nvPr/>
        </p:nvSpPr>
        <p:spPr>
          <a:xfrm>
            <a:off x="6214032" y="4842707"/>
            <a:ext cx="1389155" cy="44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 SERVICE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2DAAD493-31C8-4E56-8170-89494D72C268}"/>
              </a:ext>
            </a:extLst>
          </p:cNvPr>
          <p:cNvSpPr/>
          <p:nvPr/>
        </p:nvSpPr>
        <p:spPr>
          <a:xfrm>
            <a:off x="7717809" y="2241886"/>
            <a:ext cx="535961" cy="30502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2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1580-6C07-46ED-844E-FA7F59DA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SHOW STOPPERS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2511B-2718-46EE-9C83-A3B7F1559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8722"/>
            <a:ext cx="10515600" cy="3853303"/>
          </a:xfrm>
        </p:spPr>
        <p:txBody>
          <a:bodyPr/>
          <a:lstStyle/>
          <a:p>
            <a:r>
              <a:rPr lang="en-US" dirty="0"/>
              <a:t>Data restrictions.</a:t>
            </a:r>
          </a:p>
          <a:p>
            <a:r>
              <a:rPr lang="en-US" dirty="0"/>
              <a:t>Inactive participation of venture owners.</a:t>
            </a:r>
          </a:p>
          <a:p>
            <a:r>
              <a:rPr lang="en-US"/>
              <a:t>App </a:t>
            </a:r>
            <a:r>
              <a:rPr lang="en-US" dirty="0"/>
              <a:t>will be mostly used by startups.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19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209</Words>
  <Application>Microsoft Office PowerPoint</Application>
  <PresentationFormat>Widescreen</PresentationFormat>
  <Paragraphs>54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montserratregular</vt:lpstr>
      <vt:lpstr>Office Theme</vt:lpstr>
      <vt:lpstr>EVENT / ACTIVITY MANAGEMENT SYSTEM</vt:lpstr>
      <vt:lpstr>AICTE Event/Activity Management System</vt:lpstr>
      <vt:lpstr>TECHNOLOGY STACK</vt:lpstr>
      <vt:lpstr>USE CASE</vt:lpstr>
      <vt:lpstr>SHOW STOPPERS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/ ACTIVITY MANAGEMENT SYSTEM</dc:title>
  <dc:creator>Srinivasa Rao Valluru</dc:creator>
  <cp:lastModifiedBy>Shankar Emani</cp:lastModifiedBy>
  <cp:revision>15</cp:revision>
  <dcterms:created xsi:type="dcterms:W3CDTF">2022-02-24T04:39:11Z</dcterms:created>
  <dcterms:modified xsi:type="dcterms:W3CDTF">2022-02-26T07:03:07Z</dcterms:modified>
</cp:coreProperties>
</file>