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2" r:id="rId3"/>
    <p:sldId id="258" r:id="rId4"/>
    <p:sldId id="271" r:id="rId5"/>
    <p:sldId id="259" r:id="rId6"/>
    <p:sldId id="260" r:id="rId7"/>
    <p:sldId id="261" r:id="rId8"/>
    <p:sldId id="263" r:id="rId9"/>
    <p:sldId id="262" r:id="rId10"/>
    <p:sldId id="273" r:id="rId11"/>
    <p:sldId id="264" r:id="rId12"/>
    <p:sldId id="265" r:id="rId13"/>
    <p:sldId id="266" r:id="rId14"/>
    <p:sldId id="267" r:id="rId15"/>
    <p:sldId id="268" r:id="rId16"/>
    <p:sldId id="274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89E14-8047-44D8-B2D4-1C5F52E1CB54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4E0DB-137A-4CB3-B747-650C296C5C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4E0DB-137A-4CB3-B747-650C296C5C64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71CD-4CF6-4E8D-8089-24BBC75835AF}" type="datetimeFigureOut">
              <a:rPr lang="en-US" smtClean="0"/>
              <a:pPr/>
              <a:t>2/1/2020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751D-24CB-4DC5-AB09-8F55BB8272B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DHARAM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36" y="-1571660"/>
            <a:ext cx="10134600" cy="54107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596" y="2357430"/>
            <a:ext cx="8579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parajita" pitchFamily="34" charset="0"/>
                <a:cs typeface="Aparajita" pitchFamily="34" charset="0"/>
              </a:rPr>
              <a:t>DEPARTMENT COMPUTER SCIENCE ENGINEERING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321468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3286124"/>
            <a:ext cx="6502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18" charset="0"/>
                <a:cs typeface="Aparajita" pitchFamily="18" charset="0"/>
              </a:rPr>
              <a:t>TUTORIAL WEBSITE</a:t>
            </a: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929198"/>
            <a:ext cx="3571868" cy="1928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715008" y="5000636"/>
            <a:ext cx="3428992" cy="185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286388"/>
            <a:ext cx="3428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GUIDED BY:-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Prof. KANCHAN   PANDEY</a:t>
            </a:r>
          </a:p>
          <a:p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57884" y="5286388"/>
            <a:ext cx="30718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PREPARED   BY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:-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RITVIK BANDEWAR</a:t>
            </a:r>
          </a:p>
          <a:p>
            <a:r>
              <a:rPr lang="en-GB" dirty="0" smtClean="0"/>
              <a:t>-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92880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6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-:Front-end  work:-</a:t>
            </a:r>
            <a:endParaRPr lang="en-GB" sz="66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-:image view:-</a:t>
            </a:r>
            <a:endParaRPr lang="en-GB" dirty="0"/>
          </a:p>
        </p:txBody>
      </p:sp>
      <p:pic>
        <p:nvPicPr>
          <p:cNvPr id="4" name="Content Placeholder 3" descr="FRO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4488"/>
            <a:ext cx="9144000" cy="5143512"/>
          </a:xfrm>
        </p:spPr>
      </p:pic>
      <p:sp>
        <p:nvSpPr>
          <p:cNvPr id="6" name="TextBox 5"/>
          <p:cNvSpPr txBox="1"/>
          <p:nvPr/>
        </p:nvSpPr>
        <p:spPr>
          <a:xfrm>
            <a:off x="3857620" y="785794"/>
            <a:ext cx="768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>
                <a:solidFill>
                  <a:srgbClr val="FFC000"/>
                </a:solidFill>
              </a:rPr>
              <a:t>1.</a:t>
            </a: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-:image view:-</a:t>
            </a:r>
            <a:endParaRPr lang="en-GB" dirty="0"/>
          </a:p>
        </p:txBody>
      </p:sp>
      <p:pic>
        <p:nvPicPr>
          <p:cNvPr id="5" name="Content Placeholder 4" descr="2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4488"/>
            <a:ext cx="9144000" cy="5143512"/>
          </a:xfrm>
        </p:spPr>
      </p:pic>
      <p:sp>
        <p:nvSpPr>
          <p:cNvPr id="8" name="TextBox 7"/>
          <p:cNvSpPr txBox="1"/>
          <p:nvPr/>
        </p:nvSpPr>
        <p:spPr>
          <a:xfrm>
            <a:off x="4214810" y="928670"/>
            <a:ext cx="652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FFC000"/>
                </a:solidFill>
              </a:rPr>
              <a:t>2.</a:t>
            </a: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-:image view:-</a:t>
            </a:r>
            <a:endParaRPr lang="en-GB" dirty="0"/>
          </a:p>
        </p:txBody>
      </p:sp>
      <p:pic>
        <p:nvPicPr>
          <p:cNvPr id="4" name="Content Placeholder 3" descr="3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3050"/>
            <a:ext cx="9144000" cy="5214950"/>
          </a:xfrm>
        </p:spPr>
      </p:pic>
      <p:sp>
        <p:nvSpPr>
          <p:cNvPr id="5" name="TextBox 4"/>
          <p:cNvSpPr txBox="1"/>
          <p:nvPr/>
        </p:nvSpPr>
        <p:spPr>
          <a:xfrm>
            <a:off x="3929058" y="785794"/>
            <a:ext cx="652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FFC000"/>
                </a:solidFill>
              </a:rPr>
              <a:t>3.</a:t>
            </a: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-:image view:-</a:t>
            </a:r>
            <a:endParaRPr lang="en-GB" dirty="0"/>
          </a:p>
        </p:txBody>
      </p:sp>
      <p:pic>
        <p:nvPicPr>
          <p:cNvPr id="4" name="Content Placeholder 3" descr="4t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3051"/>
            <a:ext cx="9144000" cy="5214950"/>
          </a:xfrm>
        </p:spPr>
      </p:pic>
      <p:sp>
        <p:nvSpPr>
          <p:cNvPr id="5" name="TextBox 4"/>
          <p:cNvSpPr txBox="1"/>
          <p:nvPr/>
        </p:nvSpPr>
        <p:spPr>
          <a:xfrm>
            <a:off x="4000496" y="785794"/>
            <a:ext cx="710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FFC000"/>
                </a:solidFill>
              </a:rPr>
              <a:t>4.</a:t>
            </a: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-:image view:-</a:t>
            </a:r>
            <a:endParaRPr lang="en-GB" dirty="0"/>
          </a:p>
        </p:txBody>
      </p:sp>
      <p:pic>
        <p:nvPicPr>
          <p:cNvPr id="4" name="Content Placeholder 3" descr="5t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7364"/>
            <a:ext cx="9144000" cy="5000636"/>
          </a:xfrm>
        </p:spPr>
      </p:pic>
      <p:sp>
        <p:nvSpPr>
          <p:cNvPr id="5" name="TextBox 4"/>
          <p:cNvSpPr txBox="1"/>
          <p:nvPr/>
        </p:nvSpPr>
        <p:spPr>
          <a:xfrm>
            <a:off x="4071934" y="928670"/>
            <a:ext cx="612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solidFill>
                  <a:srgbClr val="FFC000"/>
                </a:solidFill>
              </a:rPr>
              <a:t>5.</a:t>
            </a: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GB" sz="6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-:Back-end  work:-</a:t>
            </a:r>
            <a:endParaRPr lang="en-GB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2643182"/>
            <a:ext cx="721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.User’s account details.</a:t>
            </a:r>
          </a:p>
          <a:p>
            <a:pPr algn="ctr">
              <a:buFont typeface="Arial" pitchFamily="34" charset="0"/>
              <a:buChar char="•"/>
            </a:pP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online Editor &amp; compiler.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-:objective:-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conclusion of our site is that  a user can get  all courses of software/web development</a:t>
            </a:r>
          </a:p>
          <a:p>
            <a:pPr>
              <a:buNone/>
            </a:pPr>
            <a:r>
              <a:rPr lang="en-GB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languages with all theories , some good example of code , link’s of video lectures and  </a:t>
            </a:r>
          </a:p>
          <a:p>
            <a:pPr>
              <a:buNone/>
            </a:pPr>
            <a:r>
              <a:rPr lang="en-GB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Editor’s &amp; compiler etc. At a single platform..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GB" sz="9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-:thank you:-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-:index:-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INTRODUCTION.</a:t>
            </a:r>
          </a:p>
          <a:p>
            <a:pPr algn="ctr"/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CHART.</a:t>
            </a:r>
          </a:p>
          <a:p>
            <a:pPr algn="ctr"/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WORKING.</a:t>
            </a:r>
          </a:p>
          <a:p>
            <a:pPr algn="ctr"/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FEATURES.</a:t>
            </a:r>
          </a:p>
          <a:p>
            <a:pPr algn="ctr"/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TECHNOLOGY.</a:t>
            </a:r>
          </a:p>
          <a:p>
            <a:pPr algn="ctr"/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VIEW.</a:t>
            </a:r>
          </a:p>
          <a:p>
            <a:pPr algn="ctr"/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-:INTRODUCTION:-</a:t>
            </a:r>
            <a:endParaRPr lang="en-GB" sz="6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18" charset="0"/>
                <a:cs typeface="Aparajita" pitchFamily="18" charset="0"/>
              </a:rPr>
              <a:t>My  Website {DEVELOPMENT - WORLD} is about tutorial of   all software and web developing languages  , which help’s  to learn  all topic’s of languages easily   and free.. In this website user can  get all theories  , example of  code  , video link etc.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itchFamily="18" charset="0"/>
              <a:cs typeface="Aparajita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14330"/>
            <a:ext cx="8229600" cy="1143000"/>
          </a:xfrm>
        </p:spPr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-:flow  chart:-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285984" y="2643182"/>
            <a:ext cx="357190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Development-World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786182" y="3571876"/>
            <a:ext cx="50006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3071802" y="4071942"/>
            <a:ext cx="2143140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434555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on a text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Down Arrow 9"/>
          <p:cNvSpPr/>
          <p:nvPr/>
        </p:nvSpPr>
        <p:spPr>
          <a:xfrm rot="2262708">
            <a:off x="2665768" y="4674109"/>
            <a:ext cx="396481" cy="867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1000100" y="5429264"/>
            <a:ext cx="2357454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Language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357554" y="5786454"/>
            <a:ext cx="221457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5572132" y="5357826"/>
            <a:ext cx="2428892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the Courses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57422" y="928670"/>
            <a:ext cx="3643338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Login/Signin Account</a:t>
            </a:r>
            <a:endParaRPr lang="en-GB" sz="2000" b="1" dirty="0"/>
          </a:p>
        </p:txBody>
      </p:sp>
      <p:sp>
        <p:nvSpPr>
          <p:cNvPr id="15" name="Down Arrow 14"/>
          <p:cNvSpPr/>
          <p:nvPr/>
        </p:nvSpPr>
        <p:spPr>
          <a:xfrm>
            <a:off x="3857620" y="1857364"/>
            <a:ext cx="500066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GB" sz="6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-:WORKING:-</a:t>
            </a:r>
            <a:endParaRPr lang="en-GB" dirty="0"/>
          </a:p>
        </p:txBody>
      </p:sp>
      <p:pic>
        <p:nvPicPr>
          <p:cNvPr id="4" name="Content Placeholder 3" descr="FRO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2071679"/>
            <a:ext cx="9144032" cy="4786346"/>
          </a:xfrm>
        </p:spPr>
      </p:pic>
      <p:sp>
        <p:nvSpPr>
          <p:cNvPr id="5" name="TextBox 4"/>
          <p:cNvSpPr txBox="1"/>
          <p:nvPr/>
        </p:nvSpPr>
        <p:spPr>
          <a:xfrm>
            <a:off x="571472" y="1214422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Firstly when user enter in website then this is front view &amp; after this ,user have to click  on the </a:t>
            </a:r>
            <a:r>
              <a:rPr lang="en-GB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text  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user will  </a:t>
            </a:r>
            <a:r>
              <a:rPr lang="en-GB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 next 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page...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-:WORKING:-</a:t>
            </a:r>
            <a:endParaRPr lang="en-GB" dirty="0"/>
          </a:p>
        </p:txBody>
      </p:sp>
      <p:pic>
        <p:nvPicPr>
          <p:cNvPr id="4" name="Content Placeholder 3" descr="2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1928802"/>
            <a:ext cx="9144032" cy="4929222"/>
          </a:xfrm>
        </p:spPr>
      </p:pic>
      <p:sp>
        <p:nvSpPr>
          <p:cNvPr id="5" name="TextBox 4"/>
          <p:cNvSpPr txBox="1"/>
          <p:nvPr/>
        </p:nvSpPr>
        <p:spPr>
          <a:xfrm>
            <a:off x="357158" y="857232"/>
            <a:ext cx="8501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 2</a:t>
            </a:r>
            <a:r>
              <a:rPr lang="en-GB" sz="20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of my website ,from here user can select their language  which he/she want to learn e.g. User want to learn “HTML” then user will click on “HTML”  icon &amp; next page will be open...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85776"/>
            <a:ext cx="8229600" cy="1143000"/>
          </a:xfrm>
        </p:spPr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-:WORKING:-</a:t>
            </a:r>
            <a:endParaRPr lang="en-GB" dirty="0"/>
          </a:p>
        </p:txBody>
      </p:sp>
      <p:pic>
        <p:nvPicPr>
          <p:cNvPr id="4" name="Content Placeholder 3" descr="3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1714488"/>
            <a:ext cx="9144032" cy="5168905"/>
          </a:xfrm>
        </p:spPr>
      </p:pic>
      <p:sp>
        <p:nvSpPr>
          <p:cNvPr id="5" name="TextBox 4"/>
          <p:cNvSpPr txBox="1"/>
          <p:nvPr/>
        </p:nvSpPr>
        <p:spPr>
          <a:xfrm>
            <a:off x="0" y="714356"/>
            <a:ext cx="9001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here , user can get all  information about HTML and also  from side list....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-:features:-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theory of courses..</a:t>
            </a:r>
          </a:p>
          <a:p>
            <a:pPr algn="ctr"/>
            <a:r>
              <a:rPr lang="en-GB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codes..</a:t>
            </a:r>
          </a:p>
          <a:p>
            <a:pPr algn="ctr"/>
            <a:r>
              <a:rPr lang="en-GB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lecture’s link..</a:t>
            </a:r>
          </a:p>
          <a:p>
            <a:pPr algn="ctr"/>
            <a:r>
              <a:rPr lang="en-GB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editor &amp; compiler...</a:t>
            </a:r>
            <a:endParaRPr lang="en-GB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-:technology:-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developing structure of my website I used</a:t>
            </a:r>
          </a:p>
          <a:p>
            <a:pPr>
              <a:buNone/>
            </a:pPr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{HTML} ..</a:t>
            </a:r>
          </a:p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some tags of JS...</a:t>
            </a:r>
          </a:p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 styling I used {CSS}...</a:t>
            </a:r>
          </a:p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developing I used {Subline text edtor}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367</Words>
  <Application>Microsoft Office PowerPoint</Application>
  <PresentationFormat>On-screen Show (4:3)</PresentationFormat>
  <Paragraphs>60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-:index:-</vt:lpstr>
      <vt:lpstr>-:INTRODUCTION:-</vt:lpstr>
      <vt:lpstr>-:flow  chart:-</vt:lpstr>
      <vt:lpstr>-:WORKING:-</vt:lpstr>
      <vt:lpstr>-:WORKING:-</vt:lpstr>
      <vt:lpstr>-:WORKING:-</vt:lpstr>
      <vt:lpstr>-:features:-</vt:lpstr>
      <vt:lpstr>-:technology:-</vt:lpstr>
      <vt:lpstr>PowerPoint Presentation</vt:lpstr>
      <vt:lpstr>-:image view:-</vt:lpstr>
      <vt:lpstr>-:image view:-</vt:lpstr>
      <vt:lpstr>-:image view:-</vt:lpstr>
      <vt:lpstr>-:image view:-</vt:lpstr>
      <vt:lpstr>-:image view:-</vt:lpstr>
      <vt:lpstr>PowerPoint Presentation</vt:lpstr>
      <vt:lpstr>-:objective:-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Ritvik Bandewar</dc:creator>
  <cp:lastModifiedBy>Ritvik Bandewar</cp:lastModifiedBy>
  <cp:revision>49</cp:revision>
  <dcterms:created xsi:type="dcterms:W3CDTF">2019-10-16T03:51:23Z</dcterms:created>
  <dcterms:modified xsi:type="dcterms:W3CDTF">2020-02-01T14:46:19Z</dcterms:modified>
</cp:coreProperties>
</file>