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16DB-C4E6-4D89-97F9-0A8D8563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BD0AB-5C3A-480C-8F80-C461AA202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9512-B259-4582-8BD3-15BC23B8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C7F1-565C-4624-B85D-CAAB2619D49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A05C-59EA-45A3-B0F9-9B4ADA52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4CE0-0FA0-4A59-9F04-65FA187F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BAE-DD33-45FA-937F-F660DF0D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8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D9D3-527C-45F9-B2B8-4E3AD30A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B8CFE-8BAD-49EA-8C94-5DA55F2E4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D9C70-BFD4-405D-8D32-97B31EC6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C7F1-565C-4624-B85D-CAAB2619D49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CB8E8-5CA7-489A-9FC6-045E30F1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ACD3D-B944-4521-82C4-EBE61E39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BAE-DD33-45FA-937F-F660DF0D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2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AF066-5E26-43B0-860E-3D2B69242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CCBC6-91F5-4A62-BEF0-7FCC8D41C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3F56A-775A-4A01-ABCA-191DDBC9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C7F1-565C-4624-B85D-CAAB2619D49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88DC-A812-4B4F-87AA-6CB31641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A660-E85F-4F27-B04E-90A5171D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BAE-DD33-45FA-937F-F660DF0D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56B5-3E7C-4943-8452-C964EC01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3C10-4634-466D-B501-8C984195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03998-7C20-4E9A-85A0-5518DD4E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C7F1-565C-4624-B85D-CAAB2619D49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F1C7E-FCE6-4346-928D-0CB4A45D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E0C7-C9CB-490A-8BAB-ACCB73E0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BAE-DD33-45FA-937F-F660DF0D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B229-164A-4051-B162-8CF4EEC2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87C7-0494-4689-9725-BC53F8567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D6E90-22F8-4B64-BC7C-B83C6579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C7F1-565C-4624-B85D-CAAB2619D49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95508-763E-4802-9E6D-E6DADB19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1A0A7-4DA2-48ED-8E09-3396ECDD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BAE-DD33-45FA-937F-F660DF0D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71A9-3CB6-4FE0-8607-2B863CC9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6E023-B5E0-4826-9596-AAE4524DD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32708-284B-458E-BE41-12F831BF6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8671C-EFCC-4417-82ED-276BB58F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C7F1-565C-4624-B85D-CAAB2619D49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A697D-D15E-45C6-A8C9-E8CC0C82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462AE-D52E-4BF8-A89E-7D3D5C05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BAE-DD33-45FA-937F-F660DF0D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3FC9-55CF-4981-810A-5295A893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A6D0-D032-4698-80C1-93A615E92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7DDE5-61BB-4CBB-B6E7-57E8EB769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164F3-9359-4EB3-AE05-5626230A5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CA348-14CF-4D03-BBE4-E027EEC62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46E8B-D7ED-4621-A73A-56B0EF54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C7F1-565C-4624-B85D-CAAB2619D49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30412-8E54-4827-B71E-E50943E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C2D71-8E5B-42F9-BEEC-BEB6BB9E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BAE-DD33-45FA-937F-F660DF0D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7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9A6F-9C88-4698-96C7-994251DA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84C92-0153-4071-BA67-4B0A68CE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C7F1-565C-4624-B85D-CAAB2619D49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CA327-FC56-4B73-A80D-0DB6C141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CB7C5-0E98-46CF-AFAC-730D8907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BAE-DD33-45FA-937F-F660DF0D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5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E7A47-582E-4739-9BE7-A5679FC6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C7F1-565C-4624-B85D-CAAB2619D49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AF477-932D-473C-8B80-84DC04C8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10AF9-285D-4487-93B8-0F443E10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BAE-DD33-45FA-937F-F660DF0D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33A5-380E-41AF-9B5D-420EE8E5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23CE-7CD8-44FF-9F0B-1B56D5FA6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475BB-EA23-4054-B51D-DE531474C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5214B-2391-4114-A37C-D10D515F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C7F1-565C-4624-B85D-CAAB2619D49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36712-8D18-4C8B-973F-556B513E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DF741-47ED-427F-AE73-72ECCE96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BAE-DD33-45FA-937F-F660DF0D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6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7D11-A715-4D22-B30F-DF2B2438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70FBA-1F19-41D4-A506-2B5CD2647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5506F-D054-4DA1-BCC4-2E101EC24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86FB2-4FCA-4B42-A48C-76DD1F1D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C7F1-565C-4624-B85D-CAAB2619D49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E2107-1093-4BD2-A7DD-C3A664A6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7EA4A-E3BB-4440-A846-CA401237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BAE-DD33-45FA-937F-F660DF0D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3190E-A0AC-4B75-8890-43ABC2C2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99590-5EC1-4A94-A691-7F7673C67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90A4-97B2-4A67-ADD2-6B83CBD72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1C7F1-565C-4624-B85D-CAAB2619D49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549A-41E5-4F84-B943-3B4D97DD9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932B-8310-4D15-B5CA-36B736F64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2BAE-DD33-45FA-937F-F660DF0D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2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9143-C8DD-4C50-8B21-91D318B2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Tata Motors Employee Review: Insights &amp;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08DA-27CB-416C-BFC9-03BACDB38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Problem Areas</a:t>
            </a:r>
          </a:p>
          <a:p>
            <a:r>
              <a:rPr lang="en-US" sz="2000" dirty="0"/>
              <a:t>Lowest rated area, with a </a:t>
            </a:r>
            <a:r>
              <a:rPr lang="en-US" sz="2000" b="1" dirty="0"/>
              <a:t>3.5</a:t>
            </a:r>
            <a:r>
              <a:rPr lang="en-US" sz="2000" dirty="0"/>
              <a:t> rating was work satisfaction, followed by </a:t>
            </a:r>
            <a:r>
              <a:rPr lang="en-US" sz="2000" b="1" dirty="0"/>
              <a:t>3.74</a:t>
            </a:r>
            <a:r>
              <a:rPr lang="en-US" sz="2000" dirty="0"/>
              <a:t> in salary and benefits. </a:t>
            </a:r>
          </a:p>
          <a:p>
            <a:r>
              <a:rPr lang="en-US" sz="2000" dirty="0"/>
              <a:t>Rating over time shows a </a:t>
            </a:r>
            <a:r>
              <a:rPr lang="en-US" sz="2000" b="1" dirty="0"/>
              <a:t>sinusoidal</a:t>
            </a:r>
            <a:r>
              <a:rPr lang="en-US" sz="2000" dirty="0"/>
              <a:t> graph, increasing and decreasing alternatively, </a:t>
            </a:r>
            <a:r>
              <a:rPr lang="en-US" sz="2000" b="1" dirty="0"/>
              <a:t>not showing consistency</a:t>
            </a:r>
            <a:r>
              <a:rPr lang="en-US" sz="2000" dirty="0"/>
              <a:t>.</a:t>
            </a:r>
          </a:p>
          <a:p>
            <a:r>
              <a:rPr lang="en-US" sz="2000" dirty="0"/>
              <a:t>Top dislikes mentioned by employees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Lack of a vision and </a:t>
            </a:r>
            <a:r>
              <a:rPr lang="en-US" sz="1600" b="1" dirty="0"/>
              <a:t>leadership</a:t>
            </a:r>
            <a:r>
              <a:rPr lang="en-US" sz="1600" dirty="0"/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Lack</a:t>
            </a:r>
            <a:r>
              <a:rPr lang="en-US" sz="1600" dirty="0"/>
              <a:t> of </a:t>
            </a:r>
            <a:r>
              <a:rPr lang="en-US" sz="1600" b="1" dirty="0"/>
              <a:t>mentorship</a:t>
            </a:r>
            <a:r>
              <a:rPr lang="en-US" sz="1600" dirty="0"/>
              <a:t> and guidance.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No opportunities or support for upskilling.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Lack of motivation</a:t>
            </a:r>
            <a:r>
              <a:rPr lang="en-US" sz="16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Non-stimulating work, with low learning opportunities.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307C3-CB4A-46A0-BD30-651D94593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7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Recommendations</a:t>
            </a:r>
            <a:endParaRPr lang="en-US" sz="1600" dirty="0"/>
          </a:p>
          <a:p>
            <a:r>
              <a:rPr lang="en-US" sz="2000" dirty="0"/>
              <a:t>Introduce reward programs, with </a:t>
            </a:r>
            <a:r>
              <a:rPr lang="en-US" sz="2000" b="1" dirty="0"/>
              <a:t>upskilling courses and opportunities</a:t>
            </a:r>
            <a:r>
              <a:rPr lang="en-US" sz="2000" dirty="0"/>
              <a:t> at it’s center. Partnership with ed-tech companies </a:t>
            </a:r>
            <a:r>
              <a:rPr lang="en-US" sz="2000" b="1" dirty="0"/>
              <a:t>or hiring corporate trainers </a:t>
            </a:r>
            <a:r>
              <a:rPr lang="en-US" sz="2000" dirty="0"/>
              <a:t>could help greatly.</a:t>
            </a:r>
          </a:p>
          <a:p>
            <a:r>
              <a:rPr lang="en-US" sz="2000" dirty="0"/>
              <a:t>Take measures to improve work culture, inculcate </a:t>
            </a:r>
            <a:r>
              <a:rPr lang="en-US" sz="2000" b="1" dirty="0"/>
              <a:t>communication and collaboration </a:t>
            </a:r>
            <a:r>
              <a:rPr lang="en-US" sz="2000" dirty="0"/>
              <a:t>for employees and managers.</a:t>
            </a:r>
          </a:p>
          <a:p>
            <a:r>
              <a:rPr lang="en-US" sz="2000" dirty="0"/>
              <a:t>Add </a:t>
            </a:r>
            <a:r>
              <a:rPr lang="en-US" sz="2000" b="1" dirty="0"/>
              <a:t>performance based bonuses</a:t>
            </a:r>
            <a:r>
              <a:rPr lang="en-US" sz="2000" dirty="0"/>
              <a:t>, better </a:t>
            </a:r>
            <a:r>
              <a:rPr lang="en-US" sz="2000" b="1" dirty="0"/>
              <a:t>yearly hikes </a:t>
            </a:r>
            <a:r>
              <a:rPr lang="en-US" sz="2000" dirty="0"/>
              <a:t>and </a:t>
            </a:r>
            <a:r>
              <a:rPr lang="en-US" sz="2000" b="1" dirty="0"/>
              <a:t>compensation</a:t>
            </a:r>
            <a:r>
              <a:rPr lang="en-US" sz="2000" dirty="0"/>
              <a:t> to workers who stay with the company for over 3 years.</a:t>
            </a:r>
          </a:p>
          <a:p>
            <a:r>
              <a:rPr lang="en-US" sz="2000" dirty="0"/>
              <a:t> Addition of better </a:t>
            </a:r>
            <a:r>
              <a:rPr lang="en-US" sz="2000" b="1" dirty="0"/>
              <a:t>insurance coverages</a:t>
            </a:r>
            <a:r>
              <a:rPr lang="en-US" sz="2000" dirty="0"/>
              <a:t>, </a:t>
            </a:r>
            <a:r>
              <a:rPr lang="en-US" sz="2000" b="1" dirty="0"/>
              <a:t>expense reimbursement </a:t>
            </a:r>
            <a:r>
              <a:rPr lang="en-US" sz="2000" dirty="0"/>
              <a:t>and employee welfare programs to improve job satisfaction.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97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168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Tata Motors Employee Review: Insights &amp; 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Motors Employee Review: Insights &amp; Recommendations </dc:title>
  <dc:creator>pc</dc:creator>
  <cp:lastModifiedBy>pc</cp:lastModifiedBy>
  <cp:revision>6</cp:revision>
  <dcterms:created xsi:type="dcterms:W3CDTF">2023-10-27T15:26:56Z</dcterms:created>
  <dcterms:modified xsi:type="dcterms:W3CDTF">2023-10-28T16:15:14Z</dcterms:modified>
</cp:coreProperties>
</file>