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E3F1-B7E8-3731-7769-790831AD3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B052C-438E-3BE2-E9BD-E76454589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C1A8-23E2-2830-58E8-0F0EA9CB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E5FD-EF50-6FD1-D195-8272917F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C6F1C-4041-6837-5639-F4BBD41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04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4667-D4C4-D865-0314-100068C7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6908-E6E1-C2AB-347B-54331A1C6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5FDD-8621-607C-9935-BD8C0B0C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88020-C5B0-D2B9-5ED3-73DF981E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898A-9E3E-57E7-CB84-62DE9A97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C405-B5B9-ACFF-53BB-02B30CB37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2D070-C4BE-95B4-0068-027BAA82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6C99-B065-AB96-4538-6E1275A0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E2CD6-1CC1-5D35-2C28-F899DB3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F403-F963-47D5-0517-80799102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5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2780-1C12-535D-BC2C-97000397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8C7D-C50A-68DB-233B-08F0E760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1D6E-0C13-07B2-81CE-E2CE324C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BCE8-DA61-D37A-1802-C4346B2B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9DBE-4D63-C7A4-76D3-013908D3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24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C558-D4C7-E156-E394-143D49C1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677F2-D17C-FDE7-DD8E-EED67C3F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C8F5-E3F2-E4AC-96A7-EBB54F67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2990-7C2C-96E4-3A8F-EEB25FE3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91AC-F0D9-CD6F-96BF-46510D5F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D8F9-EB15-2891-07D4-076576EE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27A9-0A02-FC0D-EF9C-6E65ED54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EFE3-110E-3067-CD25-0002CED62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4C1A-EB5E-50F1-9F7A-5A0C8710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D3B6-D1DB-F413-EFA0-6FB5A57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C3E9-577C-B755-CF57-7D244F8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A4B6-1E3A-A64A-14A2-9EEF2613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677E-C4D4-635C-8399-FEDF102A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0CB8-54F6-1B7F-1F3D-9E5363437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38EE2-EF8A-BB43-7998-BE22D9310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CA0CB-1487-33C7-9657-1278F1609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702C7-47DF-719C-D2F0-B9246781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20C0D-5AA3-6E32-C2E2-1981608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54A57-F264-2FFC-451E-0ACADB1F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6D0F-F685-88DF-3190-E4D91575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6D5B3-D478-42DC-716D-014677AE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38A93-25A9-D415-1D44-4F7C837E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AAC5-8314-E80B-870A-BC996885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5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E619E-61E5-1092-C13F-91C7B7BB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47E5-E0D6-EDAA-D265-EACBBB08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B75CA-A7AA-2037-241A-503E018E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2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731A-97F3-9D6E-D513-3DB4EAA7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A0B4-B2BA-DF4E-CE5B-4771FB4E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25B0-5887-8693-0D45-3E05367B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D80F-2581-45B5-62E1-8C76812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8972-B8B1-760E-4CC3-2EE5AFD9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A280-5674-457B-A94B-7EED918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1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3339-C60B-E60B-D982-CF678A46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BD4CE-D2D0-36F6-D6A0-F79A2F4DD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D824-76CD-8567-2C14-7AE02E1C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43C-8DC5-FC6B-9DFE-79624DD1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20FB-5C88-E3BE-A75B-2EC015F4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D75EA-D033-2E09-4269-16AFE14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2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22267-7FE4-D24C-F938-9C5BEEA9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C00C-9BE0-6585-8811-22ED2397C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6CAA-0664-18B9-B6C6-DDA8F9EC8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57ED-61D7-4AF9-93EC-495C3EEE33B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56B7-04E0-8B2F-9E3F-49CD6EB6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E4CE-A1A5-AD40-AC19-8FBFB9B6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399C-42B1-4A1B-A9D7-95C8652E31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6926E4-7744-F7E5-B305-0A3849A6154F}"/>
              </a:ext>
            </a:extLst>
          </p:cNvPr>
          <p:cNvSpPr/>
          <p:nvPr/>
        </p:nvSpPr>
        <p:spPr>
          <a:xfrm>
            <a:off x="4760536" y="593889"/>
            <a:ext cx="1970202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Chest </a:t>
            </a:r>
            <a:r>
              <a:rPr lang="en-GB" dirty="0" err="1"/>
              <a:t>Xrays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7E7176-7468-5BD5-1D17-0ECB1CC8FA12}"/>
              </a:ext>
            </a:extLst>
          </p:cNvPr>
          <p:cNvSpPr/>
          <p:nvPr/>
        </p:nvSpPr>
        <p:spPr>
          <a:xfrm>
            <a:off x="4760536" y="1509975"/>
            <a:ext cx="1970202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A0B27-88A1-4BE5-8F40-DCD2B754EB2F}"/>
              </a:ext>
            </a:extLst>
          </p:cNvPr>
          <p:cNvSpPr txBox="1"/>
          <p:nvPr/>
        </p:nvSpPr>
        <p:spPr>
          <a:xfrm>
            <a:off x="7136091" y="1325309"/>
            <a:ext cx="141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resizing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5C964-E199-7BE5-BC54-761821441AAE}"/>
              </a:ext>
            </a:extLst>
          </p:cNvPr>
          <p:cNvSpPr txBox="1"/>
          <p:nvPr/>
        </p:nvSpPr>
        <p:spPr>
          <a:xfrm>
            <a:off x="7136091" y="1773925"/>
            <a:ext cx="199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Normalization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1E5BD-828A-7423-5DCA-1F2FBC763CBF}"/>
              </a:ext>
            </a:extLst>
          </p:cNvPr>
          <p:cNvSpPr/>
          <p:nvPr/>
        </p:nvSpPr>
        <p:spPr>
          <a:xfrm>
            <a:off x="3766008" y="2377241"/>
            <a:ext cx="3959258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 test validation split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8E3C4-D1FE-FA29-ED75-609155CCD471}"/>
              </a:ext>
            </a:extLst>
          </p:cNvPr>
          <p:cNvSpPr/>
          <p:nvPr/>
        </p:nvSpPr>
        <p:spPr>
          <a:xfrm>
            <a:off x="4694548" y="3135677"/>
            <a:ext cx="2102177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C36FD2-F8AF-2083-CE7A-7A13D531BE4E}"/>
              </a:ext>
            </a:extLst>
          </p:cNvPr>
          <p:cNvSpPr/>
          <p:nvPr/>
        </p:nvSpPr>
        <p:spPr>
          <a:xfrm>
            <a:off x="5032343" y="4197456"/>
            <a:ext cx="1414021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VGG16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CA91B7-B187-180F-1363-3D96453A063E}"/>
              </a:ext>
            </a:extLst>
          </p:cNvPr>
          <p:cNvSpPr/>
          <p:nvPr/>
        </p:nvSpPr>
        <p:spPr>
          <a:xfrm>
            <a:off x="4688264" y="5340169"/>
            <a:ext cx="2102177" cy="602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Stochastic Ensemble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CFC516-A58D-03CF-E621-D3632BFC09B8}"/>
              </a:ext>
            </a:extLst>
          </p:cNvPr>
          <p:cNvSpPr/>
          <p:nvPr/>
        </p:nvSpPr>
        <p:spPr>
          <a:xfrm>
            <a:off x="4708687" y="6151699"/>
            <a:ext cx="2111604" cy="51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Evaluation 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855C9-C5BB-828E-03D3-60D7B70A9A7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745637" y="1121790"/>
            <a:ext cx="0" cy="38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DAB5B0-50E9-8267-41F4-7B248C47BB85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745637" y="2037876"/>
            <a:ext cx="0" cy="33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DCB6AC-C39E-55D4-DF10-ECF84B6F059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45637" y="2905142"/>
            <a:ext cx="0" cy="23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5A62BF-39B4-CB41-F04A-48F2C4F37F5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739354" y="3663578"/>
            <a:ext cx="6283" cy="53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0B91426-0360-B62B-7FFF-70DE97DF2F9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739353" y="5942641"/>
            <a:ext cx="25136" cy="20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650B09-1400-9798-DE89-A1BBF784F13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5739353" y="4725357"/>
            <a:ext cx="1" cy="61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BED13-B2CF-54F4-7B22-8097ABABF04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730738" y="1773926"/>
            <a:ext cx="405353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000B25-C434-3905-B624-5003F8D1889C}"/>
              </a:ext>
            </a:extLst>
          </p:cNvPr>
          <p:cNvSpPr/>
          <p:nvPr/>
        </p:nvSpPr>
        <p:spPr>
          <a:xfrm>
            <a:off x="3657600" y="4211175"/>
            <a:ext cx="1244339" cy="51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ResNet50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63068E6-000F-2488-A3D0-930E898DCABA}"/>
              </a:ext>
            </a:extLst>
          </p:cNvPr>
          <p:cNvSpPr/>
          <p:nvPr/>
        </p:nvSpPr>
        <p:spPr>
          <a:xfrm>
            <a:off x="6576768" y="4217557"/>
            <a:ext cx="1244339" cy="515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Xception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71D6D1E-619B-FBB9-E4D5-661247DA249A}"/>
              </a:ext>
            </a:extLst>
          </p:cNvPr>
          <p:cNvCxnSpPr>
            <a:stCxn id="13" idx="2"/>
            <a:endCxn id="57" idx="0"/>
          </p:cNvCxnSpPr>
          <p:nvPr/>
        </p:nvCxnSpPr>
        <p:spPr>
          <a:xfrm rot="5400000">
            <a:off x="4738906" y="3204443"/>
            <a:ext cx="547597" cy="1465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AC094CF-0191-D9D4-BC96-9B0A91AB7E95}"/>
              </a:ext>
            </a:extLst>
          </p:cNvPr>
          <p:cNvCxnSpPr>
            <a:stCxn id="13" idx="2"/>
            <a:endCxn id="65" idx="0"/>
          </p:cNvCxnSpPr>
          <p:nvPr/>
        </p:nvCxnSpPr>
        <p:spPr>
          <a:xfrm rot="16200000" flipH="1">
            <a:off x="6195298" y="3213916"/>
            <a:ext cx="553979" cy="1453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90955A5-AE46-63E3-7EDA-79E3EAB8A7B9}"/>
              </a:ext>
            </a:extLst>
          </p:cNvPr>
          <p:cNvCxnSpPr>
            <a:stCxn id="57" idx="2"/>
            <a:endCxn id="19" idx="0"/>
          </p:cNvCxnSpPr>
          <p:nvPr/>
        </p:nvCxnSpPr>
        <p:spPr>
          <a:xfrm rot="16200000" flipH="1">
            <a:off x="4702616" y="4303431"/>
            <a:ext cx="613891" cy="1459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95CFB0B-C82C-6983-CC87-95A3FCB41846}"/>
              </a:ext>
            </a:extLst>
          </p:cNvPr>
          <p:cNvCxnSpPr>
            <a:stCxn id="65" idx="2"/>
            <a:endCxn id="19" idx="0"/>
          </p:cNvCxnSpPr>
          <p:nvPr/>
        </p:nvCxnSpPr>
        <p:spPr>
          <a:xfrm rot="5400000">
            <a:off x="6165392" y="4306622"/>
            <a:ext cx="607509" cy="145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5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Ritvik katakam</dc:creator>
  <cp:lastModifiedBy>Ritvik katakam</cp:lastModifiedBy>
  <cp:revision>1</cp:revision>
  <dcterms:created xsi:type="dcterms:W3CDTF">2024-10-03T15:54:40Z</dcterms:created>
  <dcterms:modified xsi:type="dcterms:W3CDTF">2024-10-03T15:57:27Z</dcterms:modified>
</cp:coreProperties>
</file>