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61" d="100"/>
          <a:sy n="61" d="100"/>
        </p:scale>
        <p:origin x="350"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13-07-2025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7/13/2025</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7/13/2025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7/13/2025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7/13/2025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7/13/2025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7/13/2025</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7/13/2025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7/13/2025</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7/13/2025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7/13/2025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7/13/2025</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954107"/>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Ritvik Kumar</a:t>
            </a:r>
          </a:p>
        </p:txBody>
      </p:sp>
      <p:sp>
        <p:nvSpPr>
          <p:cNvPr id="4" name="TextBox 3"/>
          <p:cNvSpPr txBox="1"/>
          <p:nvPr/>
        </p:nvSpPr>
        <p:spPr>
          <a:xfrm>
            <a:off x="3733800" y="3479774"/>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pic>
        <p:nvPicPr>
          <p:cNvPr id="1026" name="Picture 2" descr="Delhi Technological University - Wikipedia">
            <a:extLst>
              <a:ext uri="{FF2B5EF4-FFF2-40B4-BE49-F238E27FC236}">
                <a16:creationId xmlns:a16="http://schemas.microsoft.com/office/drawing/2014/main" id="{253C6D01-BE6C-4F07-19B8-D472703A9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521398"/>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038600" y="3164379"/>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3056897779"/>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791</TotalTime>
  <Words>1502</Words>
  <Application>Microsoft Office PowerPoint</Application>
  <PresentationFormat>Custom</PresentationFormat>
  <Paragraphs>187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Ritvik Kumar</cp:lastModifiedBy>
  <cp:revision>49</cp:revision>
  <dcterms:created xsi:type="dcterms:W3CDTF">2022-05-04T02:01:36Z</dcterms:created>
  <dcterms:modified xsi:type="dcterms:W3CDTF">2025-07-13T15:24:06Z</dcterms:modified>
</cp:coreProperties>
</file>