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1878C-7D99-40D0-8C99-7BB8A1F9CD4E}" v="6" dt="2020-12-21T03:14:17.404"/>
    <p1510:client id="{D433DCEC-2228-481C-83F0-264F59AA7608}" v="368" dt="2020-12-20T16:26:57.929"/>
    <p1510:client id="{EC5BD37D-A37E-406F-8810-4244CAB21FA9}" v="2237" dt="2020-12-21T08:54:37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32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ntainer_format_(digital)" TargetMode="External"/><Relationship Id="rId3" Type="http://schemas.openxmlformats.org/officeDocument/2006/relationships/hyperlink" Target="https://en.wikipedia.org/wiki/International_Organization_for_Standardization" TargetMode="External"/><Relationship Id="rId7" Type="http://schemas.openxmlformats.org/officeDocument/2006/relationships/hyperlink" Target="https://en.wikipedia.org/wiki/Compression_of_Genomic_Sequencing_Data" TargetMode="External"/><Relationship Id="rId2" Type="http://schemas.openxmlformats.org/officeDocument/2006/relationships/hyperlink" Target="https://en.wikipedia.org/wiki/Working_gro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deo_compression" TargetMode="External"/><Relationship Id="rId5" Type="http://schemas.openxmlformats.org/officeDocument/2006/relationships/hyperlink" Target="https://en.wikipedia.org/wiki/Audio_compression_(data)" TargetMode="External"/><Relationship Id="rId4" Type="http://schemas.openxmlformats.org/officeDocument/2006/relationships/hyperlink" Target="https://en.wikipedia.org/wiki/International_Electrotechnical_Commis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PEG-2" TargetMode="External"/><Relationship Id="rId2" Type="http://schemas.openxmlformats.org/officeDocument/2006/relationships/hyperlink" Target="https://en.wikipedia.org/wiki/MPEG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PEG_program_stream" TargetMode="External"/><Relationship Id="rId5" Type="http://schemas.openxmlformats.org/officeDocument/2006/relationships/hyperlink" Target="https://en.wikipedia.org/wiki/MPEG_transport_stream" TargetMode="External"/><Relationship Id="rId4" Type="http://schemas.openxmlformats.org/officeDocument/2006/relationships/hyperlink" Target="https://en.wikipedia.org/wiki/MPEG-4_AV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dvd" TargetMode="External"/><Relationship Id="rId2" Type="http://schemas.openxmlformats.org/officeDocument/2006/relationships/hyperlink" Target="https://techterms.com/definition/mp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rms.com/definition/augmented_real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eaming_media" TargetMode="External"/><Relationship Id="rId2" Type="http://schemas.openxmlformats.org/officeDocument/2006/relationships/hyperlink" Target="https://en.wikipedia.org/wiki/Adaptive_bitrate_stre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ynamic_Adaptive_Streaming_over_HTTP#cite_note-DASH-ABRLOGIC-1" TargetMode="External"/><Relationship Id="rId4" Type="http://schemas.openxmlformats.org/officeDocument/2006/relationships/hyperlink" Target="https://en.wikipedia.org/wiki/HTT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CE02-7C1F-4871-90DC-EAA80690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393653"/>
            <a:ext cx="11036808" cy="1671380"/>
          </a:xfrm>
        </p:spPr>
        <p:txBody>
          <a:bodyPr/>
          <a:lstStyle/>
          <a:p>
            <a:pPr algn="ctr"/>
            <a:r>
              <a:rPr lang="en-US" dirty="0"/>
              <a:t>VIDEO + MPEG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B780A-5E72-4917-86C1-B3AEEDEFC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en-US" dirty="0"/>
              <a:t>By </a:t>
            </a:r>
            <a:br>
              <a:rPr lang="en-US" dirty="0"/>
            </a:br>
            <a:r>
              <a:rPr lang="en-US" dirty="0" err="1"/>
              <a:t>Nandam</a:t>
            </a:r>
            <a:r>
              <a:rPr lang="en-US" dirty="0"/>
              <a:t> Tejas</a:t>
            </a:r>
          </a:p>
          <a:p>
            <a:pPr algn="r"/>
            <a:r>
              <a:rPr lang="en-US" dirty="0"/>
              <a:t>USN: 1MV18EC057</a:t>
            </a:r>
          </a:p>
          <a:p>
            <a:pPr algn="r"/>
            <a:r>
              <a:rPr lang="en-US" dirty="0"/>
              <a:t>Sir MVIT</a:t>
            </a:r>
          </a:p>
        </p:txBody>
      </p:sp>
    </p:spTree>
    <p:extLst>
      <p:ext uri="{BB962C8B-B14F-4D97-AF65-F5344CB8AC3E}">
        <p14:creationId xmlns:p14="http://schemas.microsoft.com/office/powerpoint/2010/main" val="417548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59B0-0948-4DB7-A4E8-867CB424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C798-BBBA-40C5-BCFD-F1B0B35B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0097-6868-4828-B1DA-109C99EA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MPEG?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52BC-1064-43E1-92B0-C54AB245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Full form – Moving Picture Expert Group.</a:t>
            </a:r>
          </a:p>
          <a:p>
            <a:r>
              <a:rPr lang="en-US" dirty="0"/>
              <a:t>Standard format for compressing and storing digital video and audio.</a:t>
            </a:r>
          </a:p>
          <a:p>
            <a:r>
              <a:rPr lang="en-US" dirty="0"/>
              <a:t>Any file use the MPEG format</a:t>
            </a:r>
          </a:p>
          <a:p>
            <a:r>
              <a:rPr lang="en-US" dirty="0"/>
              <a:t>It </a:t>
            </a:r>
            <a:r>
              <a:rPr lang="en-US" dirty="0">
                <a:ea typeface="+mn-lt"/>
                <a:cs typeface="+mn-lt"/>
              </a:rPr>
              <a:t>is an alliance of </a:t>
            </a:r>
            <a:r>
              <a:rPr lang="en-US" dirty="0">
                <a:ea typeface="+mn-lt"/>
                <a:cs typeface="+mn-lt"/>
                <a:hlinkClick r:id="rId2"/>
              </a:rPr>
              <a:t>working groups</a:t>
            </a:r>
            <a:r>
              <a:rPr lang="en-US" dirty="0">
                <a:ea typeface="+mn-lt"/>
                <a:cs typeface="+mn-lt"/>
              </a:rPr>
              <a:t> of </a:t>
            </a:r>
            <a:r>
              <a:rPr lang="en-US" dirty="0">
                <a:ea typeface="+mn-lt"/>
                <a:cs typeface="+mn-lt"/>
                <a:hlinkClick r:id="rId3"/>
              </a:rPr>
              <a:t>ISO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>
                <a:ea typeface="+mn-lt"/>
                <a:cs typeface="+mn-lt"/>
                <a:hlinkClick r:id="rId4"/>
              </a:rPr>
              <a:t>IEC</a:t>
            </a:r>
            <a:r>
              <a:rPr lang="en-US" dirty="0">
                <a:ea typeface="+mn-lt"/>
                <a:cs typeface="+mn-lt"/>
              </a:rPr>
              <a:t> that sets standards for media coding, including compression coding of </a:t>
            </a:r>
            <a:r>
              <a:rPr lang="en-US" dirty="0">
                <a:ea typeface="+mn-lt"/>
                <a:cs typeface="+mn-lt"/>
                <a:hlinkClick r:id="rId5"/>
              </a:rPr>
              <a:t>audio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ea typeface="+mn-lt"/>
                <a:cs typeface="+mn-lt"/>
                <a:hlinkClick r:id="rId6"/>
              </a:rPr>
              <a:t>video</a:t>
            </a:r>
            <a:r>
              <a:rPr lang="en-US" dirty="0">
                <a:ea typeface="+mn-lt"/>
                <a:cs typeface="+mn-lt"/>
              </a:rPr>
              <a:t>, graphics and </a:t>
            </a:r>
            <a:r>
              <a:rPr lang="en-US" dirty="0">
                <a:ea typeface="+mn-lt"/>
                <a:cs typeface="+mn-lt"/>
                <a:hlinkClick r:id="rId7"/>
              </a:rPr>
              <a:t>genomic</a:t>
            </a:r>
            <a:r>
              <a:rPr lang="en-US" dirty="0">
                <a:ea typeface="+mn-lt"/>
                <a:cs typeface="+mn-lt"/>
              </a:rPr>
              <a:t> data, and transmission and </a:t>
            </a:r>
            <a:r>
              <a:rPr lang="en-US" dirty="0">
                <a:ea typeface="+mn-lt"/>
                <a:cs typeface="+mn-lt"/>
                <a:hlinkClick r:id="rId8"/>
              </a:rPr>
              <a:t>file formats</a:t>
            </a:r>
            <a:r>
              <a:rPr lang="en-US" dirty="0">
                <a:ea typeface="+mn-lt"/>
                <a:cs typeface="+mn-lt"/>
              </a:rPr>
              <a:t> for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8128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245A1-C6D9-4ABF-A9A7-9C5D5EEC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Standard Block Diagram of MPEG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C195E7F-216D-45E4-8657-38E26D31A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419276"/>
            <a:ext cx="6846363" cy="38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2D75-F98C-4B79-95C7-AF6D0C3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MPEG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6DB1-C04F-41B5-B276-AAC3C6B6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MPEG formats are used in various multimedia systems.</a:t>
            </a:r>
          </a:p>
          <a:p>
            <a:r>
              <a:rPr lang="en-US" dirty="0">
                <a:ea typeface="+mn-lt"/>
                <a:cs typeface="+mn-lt"/>
              </a:rPr>
              <a:t>The most </a:t>
            </a:r>
            <a:r>
              <a:rPr lang="en-US" dirty="0" err="1">
                <a:ea typeface="+mn-lt"/>
                <a:cs typeface="+mn-lt"/>
              </a:rPr>
              <a:t>well known</a:t>
            </a:r>
            <a:r>
              <a:rPr lang="en-US" dirty="0">
                <a:ea typeface="+mn-lt"/>
                <a:cs typeface="+mn-lt"/>
              </a:rPr>
              <a:t> older MPEG media formats typically use </a:t>
            </a:r>
            <a:r>
              <a:rPr lang="en-US" dirty="0">
                <a:ea typeface="+mn-lt"/>
                <a:cs typeface="+mn-lt"/>
                <a:hlinkClick r:id="rId2"/>
              </a:rPr>
              <a:t>MPEG-1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ea typeface="+mn-lt"/>
                <a:cs typeface="+mn-lt"/>
                <a:hlinkClick r:id="rId3"/>
              </a:rPr>
              <a:t>MPEG-2</a:t>
            </a:r>
            <a:r>
              <a:rPr lang="en-US" dirty="0">
                <a:ea typeface="+mn-lt"/>
                <a:cs typeface="+mn-lt"/>
              </a:rPr>
              <a:t>, and </a:t>
            </a:r>
            <a:r>
              <a:rPr lang="en-US" dirty="0">
                <a:ea typeface="+mn-lt"/>
                <a:cs typeface="+mn-lt"/>
                <a:hlinkClick r:id="rId4"/>
              </a:rPr>
              <a:t>MPEG-4 AVC</a:t>
            </a:r>
            <a:r>
              <a:rPr lang="en-US" dirty="0">
                <a:ea typeface="+mn-lt"/>
                <a:cs typeface="+mn-lt"/>
              </a:rPr>
              <a:t> media coding and MPEG-2 systems </a:t>
            </a:r>
            <a:r>
              <a:rPr lang="en-US" dirty="0">
                <a:ea typeface="+mn-lt"/>
                <a:cs typeface="+mn-lt"/>
                <a:hlinkClick r:id="rId5"/>
              </a:rPr>
              <a:t>transport streams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>
                <a:ea typeface="+mn-lt"/>
                <a:cs typeface="+mn-lt"/>
                <a:hlinkClick r:id="rId6"/>
              </a:rPr>
              <a:t>program streams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1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C2AF-98E6-468C-8C25-5933C8EE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C038-1262-4C19-9933-C19318A0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42" y="2290134"/>
            <a:ext cx="11211963" cy="4299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MPEG-1</a:t>
            </a:r>
            <a:r>
              <a:rPr lang="en-US">
                <a:ea typeface="+mn-lt"/>
                <a:cs typeface="+mn-lt"/>
              </a:rPr>
              <a:t> – Audio/video standards designed for digital storage media (such as an </a:t>
            </a:r>
            <a:r>
              <a:rPr lang="en-US" dirty="0">
                <a:ea typeface="+mn-lt"/>
                <a:cs typeface="+mn-lt"/>
                <a:hlinkClick r:id="rId2"/>
              </a:rPr>
              <a:t>MP3</a:t>
            </a:r>
            <a:r>
              <a:rPr lang="en-US">
                <a:ea typeface="+mn-lt"/>
                <a:cs typeface="+mn-lt"/>
              </a:rPr>
              <a:t> file). It provide a video resolution of 352-by-240 frames per second (fps). This produces video quality slightly below the quality of convenctional VCR videos.</a:t>
            </a:r>
          </a:p>
          <a:p>
            <a:pPr marL="0" indent="0">
              <a:buNone/>
            </a:pPr>
            <a:endParaRPr lang="en-US"/>
          </a:p>
          <a:p>
            <a:r>
              <a:rPr lang="en-US" b="1">
                <a:ea typeface="+mn-lt"/>
                <a:cs typeface="+mn-lt"/>
              </a:rPr>
              <a:t>MPEG-2</a:t>
            </a:r>
            <a:r>
              <a:rPr lang="en-US">
                <a:ea typeface="+mn-lt"/>
                <a:cs typeface="+mn-lt"/>
              </a:rPr>
              <a:t> – Standards for digital television and </a:t>
            </a:r>
            <a:r>
              <a:rPr lang="en-US" dirty="0">
                <a:ea typeface="+mn-lt"/>
                <a:cs typeface="+mn-lt"/>
                <a:hlinkClick r:id="rId3"/>
              </a:rPr>
              <a:t>DVD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video. It offers resolution of 720x480 and 1280x720 at 60 fps with full CD quality. This is sufficient for all major TV standards, including NTSC and even HDTV. MPEG-2 is used by DVD ROM's. It can compress a 2 hour long video into few gigabytes.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A4C4-3186-4875-B2F7-71335F45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9FD9-0042-439A-9C28-39F7728F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12" y="2478024"/>
            <a:ext cx="11170210" cy="369417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>
                <a:ea typeface="+mn-lt"/>
                <a:cs typeface="+mn-lt"/>
              </a:rPr>
              <a:t>MPEG-4</a:t>
            </a:r>
            <a:r>
              <a:rPr lang="en-US">
                <a:ea typeface="+mn-lt"/>
                <a:cs typeface="+mn-lt"/>
              </a:rPr>
              <a:t> – Multimedia standards for the computers, mobile devices, and the web. A graphic and video algorithm standard that is based on MPEG-1 and MPEG-2 and Apple QuickTime Technology. Wavelet-based MPEG-4 files are smaller than JPEG and QuickTime files, so they are designed to transmit video and image over a narrow bandwidth and can mix video with text, graphics and 2D and 3D animation layer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MPEG-7</a:t>
            </a:r>
            <a:r>
              <a:rPr lang="en-US">
                <a:ea typeface="+mn-lt"/>
                <a:cs typeface="+mn-lt"/>
              </a:rPr>
              <a:t> – Standards for the description and search of multimedia content. Formally it can be called as Multimedia Content Description Interface. It provide a tool for describing multimedia content..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MPEG-MAR</a:t>
            </a:r>
            <a:r>
              <a:rPr lang="en-US">
                <a:ea typeface="+mn-lt"/>
                <a:cs typeface="+mn-lt"/>
              </a:rPr>
              <a:t> – A mixed reality and </a:t>
            </a:r>
            <a:r>
              <a:rPr lang="en-US" dirty="0">
                <a:ea typeface="+mn-lt"/>
                <a:cs typeface="+mn-lt"/>
                <a:hlinkClick r:id="rId2"/>
              </a:rPr>
              <a:t>augmented reality</a:t>
            </a:r>
            <a:r>
              <a:rPr lang="en-US">
                <a:ea typeface="+mn-lt"/>
                <a:cs typeface="+mn-lt"/>
              </a:rPr>
              <a:t> reference model.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17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BE20-9CEA-460D-AA49-0E92140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2FBD-9819-49C7-BD5A-969BF7BD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4" y="2478024"/>
            <a:ext cx="11180648" cy="425784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ea typeface="+mn-lt"/>
                <a:cs typeface="+mn-lt"/>
              </a:rPr>
              <a:t>MPEG-DASH</a:t>
            </a:r>
            <a:r>
              <a:rPr lang="en-US">
                <a:ea typeface="+mn-lt"/>
                <a:cs typeface="+mn-lt"/>
              </a:rPr>
              <a:t> – Which is also known as Dynamic Adaptive Streaming over HTTP (DASH) which is an </a:t>
            </a:r>
            <a:r>
              <a:rPr lang="en-US" dirty="0">
                <a:ea typeface="+mn-lt"/>
                <a:cs typeface="+mn-lt"/>
                <a:hlinkClick r:id="rId2"/>
              </a:rPr>
              <a:t>adaptive bitrate streaming</a:t>
            </a:r>
            <a:r>
              <a:rPr lang="en-US">
                <a:ea typeface="+mn-lt"/>
                <a:cs typeface="+mn-lt"/>
              </a:rPr>
              <a:t> technique that enables high quality </a:t>
            </a:r>
            <a:r>
              <a:rPr lang="en-US" dirty="0">
                <a:ea typeface="+mn-lt"/>
                <a:cs typeface="+mn-lt"/>
                <a:hlinkClick r:id="rId3"/>
              </a:rPr>
              <a:t>streaming</a:t>
            </a:r>
            <a:r>
              <a:rPr lang="en-US">
                <a:ea typeface="+mn-lt"/>
                <a:cs typeface="+mn-lt"/>
              </a:rPr>
              <a:t> of media content over the Internet delivered from conventional </a:t>
            </a:r>
            <a:r>
              <a:rPr lang="en-US" dirty="0">
                <a:ea typeface="+mn-lt"/>
                <a:cs typeface="+mn-lt"/>
                <a:hlinkClick r:id="rId4"/>
              </a:rPr>
              <a:t>HTTP</a:t>
            </a:r>
            <a:r>
              <a:rPr lang="en-US">
                <a:ea typeface="+mn-lt"/>
                <a:cs typeface="+mn-lt"/>
              </a:rPr>
              <a:t> web servers. MPEG-DASH works by breaking the content into a sequence of small segments, which are served over </a:t>
            </a:r>
            <a:r>
              <a:rPr lang="en-US" dirty="0">
                <a:ea typeface="+mn-lt"/>
                <a:cs typeface="+mn-lt"/>
                <a:hlinkClick r:id="rId4"/>
              </a:rPr>
              <a:t>HTTP</a:t>
            </a:r>
            <a:r>
              <a:rPr lang="en-US">
                <a:ea typeface="+mn-lt"/>
                <a:cs typeface="+mn-lt"/>
              </a:rPr>
              <a:t>. Each segment contains a short interval of playback time of content that is potentially many hours in duration, such as a movie or the live broadcast of a sports event. The content is made available at a variety of different bit rates, i.e., alternative segments encoded at different bit rates covering aligned short intervals of playback time. While the content is being played back by an MPEG-DASH client, the client uses a bit rate adaptation (ABR) algorithm</a:t>
            </a:r>
            <a:r>
              <a:rPr lang="en-US" baseline="30000" dirty="0">
                <a:ea typeface="+mn-lt"/>
                <a:cs typeface="+mn-lt"/>
                <a:hlinkClick r:id="rId5"/>
              </a:rPr>
              <a:t>[1]</a:t>
            </a:r>
            <a:r>
              <a:rPr lang="en-US">
                <a:ea typeface="+mn-lt"/>
                <a:cs typeface="+mn-lt"/>
              </a:rPr>
              <a:t> to automatically select the segment with the highest bit rate possible that can be downloaded in time for playback without causing stalls or re-buffering events in the playback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0EDE-D1AA-49E0-9DFF-9B12DA3D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12F6-38F6-4CD2-AD3B-8C5EB375E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4" y="2478024"/>
            <a:ext cx="11097141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MPEG-21 </a:t>
            </a:r>
            <a:r>
              <a:rPr lang="en-US">
                <a:ea typeface="+mn-lt"/>
                <a:cs typeface="+mn-lt"/>
              </a:rPr>
              <a:t>– Unlike other MPEG standards that describe compression coding methods, MPEG-21 describe a standard that defines a description of content and also processes for accessing, searching, storing and protecting the copyrights of content.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5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DB71-E880-4CB3-A9DE-5AC57D32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extensions formats used in 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D2F6-FD46-43B3-9C6A-EE3BCE4A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.MP3</a:t>
            </a:r>
          </a:p>
          <a:p>
            <a:r>
              <a:rPr lang="en-US"/>
              <a:t>.MP4</a:t>
            </a:r>
            <a:endParaRPr lang="en-US" dirty="0"/>
          </a:p>
          <a:p>
            <a:r>
              <a:rPr lang="en-US"/>
              <a:t>.M4V</a:t>
            </a:r>
          </a:p>
          <a:p>
            <a:r>
              <a:rPr lang="en-US"/>
              <a:t>.MPG</a:t>
            </a:r>
            <a:endParaRPr lang="en-US" dirty="0"/>
          </a:p>
          <a:p>
            <a:r>
              <a:rPr lang="en-US"/>
              <a:t>.MPEG</a:t>
            </a:r>
          </a:p>
          <a:p>
            <a:r>
              <a:rPr lang="en-US"/>
              <a:t>.MPE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644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2E7E8"/>
      </a:lt2>
      <a:accent1>
        <a:srgbClr val="C8968B"/>
      </a:accent1>
      <a:accent2>
        <a:srgbClr val="BA9D72"/>
      </a:accent2>
      <a:accent3>
        <a:srgbClr val="A6A677"/>
      </a:accent3>
      <a:accent4>
        <a:srgbClr val="8FAA6B"/>
      </a:accent4>
      <a:accent5>
        <a:srgbClr val="83AD7B"/>
      </a:accent5>
      <a:accent6>
        <a:srgbClr val="70B281"/>
      </a:accent6>
      <a:hlink>
        <a:srgbClr val="5B8B9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VIDEO + MPEG</vt:lpstr>
      <vt:lpstr>What is MPEG?</vt:lpstr>
      <vt:lpstr>Standard Block Diagram of MPEG</vt:lpstr>
      <vt:lpstr>Where MPEG is used?</vt:lpstr>
      <vt:lpstr>Examples of MPEG</vt:lpstr>
      <vt:lpstr>Examples of MPEG</vt:lpstr>
      <vt:lpstr>Examples of MPEG</vt:lpstr>
      <vt:lpstr>Examples of MPEG</vt:lpstr>
      <vt:lpstr>File extensions formats used in MPEG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2020-12-20T16:13:52Z</dcterms:created>
  <dcterms:modified xsi:type="dcterms:W3CDTF">2020-12-29T17:15:45Z</dcterms:modified>
</cp:coreProperties>
</file>