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0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2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7062-F500-410A-B70D-3F228F3CC3B1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139C34-45DC-4DEE-961C-2EBD8F203F1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0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3B1E-07B7-4249-80B9-DD7B830F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4014" y="167780"/>
            <a:ext cx="8001000" cy="78856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81E4-B63C-43D7-93B5-0E1D998C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590487"/>
            <a:ext cx="6400800" cy="22007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NAME:RITVIKA REDDY A.P.</a:t>
            </a:r>
          </a:p>
          <a:p>
            <a:r>
              <a:rPr lang="en-US" dirty="0"/>
              <a:t>REGISTER NO AND NMID:ASunm1397222406012</a:t>
            </a:r>
          </a:p>
          <a:p>
            <a:r>
              <a:rPr lang="en-US" dirty="0"/>
              <a:t>DEPARTMENT:B.SC COMPUTER SCIENCE</a:t>
            </a:r>
          </a:p>
          <a:p>
            <a:r>
              <a:rPr lang="en-US" dirty="0"/>
              <a:t>COLLEGE:SRM ARTS AND SCIENCE</a:t>
            </a:r>
          </a:p>
          <a:p>
            <a:r>
              <a:rPr lang="en-US" dirty="0"/>
              <a:t>UNIVERSITY:MADRAS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26197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BF14-A991-486C-9269-F7E536EC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3FA08-9713-4C60-8923-7F6F9739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714" y="335559"/>
            <a:ext cx="9859004" cy="4937257"/>
          </a:xfrm>
        </p:spPr>
      </p:pic>
    </p:spTree>
    <p:extLst>
      <p:ext uri="{BB962C8B-B14F-4D97-AF65-F5344CB8AC3E}">
        <p14:creationId xmlns:p14="http://schemas.microsoft.com/office/powerpoint/2010/main" val="279992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0D74-FDD3-4C15-BE6E-2F6066C2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94C64-9C4C-486F-ADCB-D5151D815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268" y="385893"/>
            <a:ext cx="10866434" cy="4987591"/>
          </a:xfrm>
        </p:spPr>
      </p:pic>
    </p:spTree>
    <p:extLst>
      <p:ext uri="{BB962C8B-B14F-4D97-AF65-F5344CB8AC3E}">
        <p14:creationId xmlns:p14="http://schemas.microsoft.com/office/powerpoint/2010/main" val="378063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38BA-ABD7-48FF-A19A-CAEA9885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00A5-46CA-4834-BD07-218F4335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9D103-1D29-4D74-A060-8A18692D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262919"/>
            <a:ext cx="11302767" cy="52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9E59-3036-41AC-B280-289A2156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FD7F-31B9-480A-8191-1156FBA6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concluding statement for an interactive resume should emphasize the job seeker’s relevant skills and qualification , express enthusiasm for the role and include a clear call to </a:t>
            </a:r>
            <a:r>
              <a:rPr lang="en-US" dirty="0" err="1"/>
              <a:t>action,such</a:t>
            </a:r>
            <a:r>
              <a:rPr lang="en-US" dirty="0"/>
              <a:t> as ;looking forward to an interview to </a:t>
            </a:r>
            <a:r>
              <a:rPr lang="en-US" dirty="0" err="1"/>
              <a:t>disscuss</a:t>
            </a:r>
            <a:r>
              <a:rPr lang="en-US" dirty="0"/>
              <a:t> how they can contribute to the </a:t>
            </a:r>
            <a:r>
              <a:rPr lang="en-US" dirty="0" err="1"/>
              <a:t>the</a:t>
            </a:r>
            <a:r>
              <a:rPr lang="en-US" dirty="0"/>
              <a:t>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27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CB10-6BDD-4A0C-A456-21FD5696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676851" y="3649212"/>
            <a:ext cx="8534400" cy="2449584"/>
          </a:xfrm>
        </p:spPr>
        <p:txBody>
          <a:bodyPr>
            <a:normAutofit/>
          </a:bodyPr>
          <a:lstStyle/>
          <a:p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A8D9-7808-4FF2-97D8-E760537B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851" y="310394"/>
            <a:ext cx="8431883" cy="150162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000" dirty="0"/>
              <a:t>     </a:t>
            </a:r>
            <a:r>
              <a:rPr lang="en-US" sz="17600" dirty="0"/>
              <a:t>INTERACTIVE  RESUME </a:t>
            </a:r>
          </a:p>
          <a:p>
            <a:pPr marL="0" indent="0" algn="ctr">
              <a:buNone/>
            </a:pPr>
            <a:r>
              <a:rPr lang="en-US" sz="17600" dirty="0"/>
              <a:t>BUILDER  USING</a:t>
            </a:r>
          </a:p>
          <a:p>
            <a:pPr marL="0" indent="0" algn="ctr">
              <a:buNone/>
            </a:pPr>
            <a:endParaRPr lang="en-US" sz="7000" dirty="0"/>
          </a:p>
          <a:p>
            <a:pPr marL="0" indent="0">
              <a:buNone/>
            </a:pPr>
            <a:r>
              <a:rPr lang="en-US" sz="3600" dirty="0"/>
              <a:t>    </a:t>
            </a:r>
          </a:p>
          <a:p>
            <a:r>
              <a:rPr lang="en-IN" sz="11200" dirty="0"/>
              <a:t>HTML</a:t>
            </a:r>
          </a:p>
          <a:p>
            <a:r>
              <a:rPr lang="en-IN" sz="11200" dirty="0"/>
              <a:t>CSS</a:t>
            </a:r>
          </a:p>
          <a:p>
            <a:r>
              <a:rPr lang="en-IN" sz="112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229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F0F7-C0AD-4578-9FE8-230C8966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01" y="385272"/>
            <a:ext cx="8534400" cy="1507067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FC2F-C359-4EAF-B055-8CD47E3D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06211"/>
            <a:ext cx="8534400" cy="3615267"/>
          </a:xfrm>
        </p:spPr>
        <p:txBody>
          <a:bodyPr/>
          <a:lstStyle/>
          <a:p>
            <a:r>
              <a:rPr lang="en-US" dirty="0"/>
              <a:t> MANY  STUDENTS AND PROFESSIONALS LACK AN ONLINE PRESENCE TO SHOWCASE THEIR SKILLS,PROJECT AND ACHIEVEMENTS EFFECTIVELY . A PERSONAL WEBSITE HELPS IN CREATING A DIGITAL IDENTITY AND PORTFOLIO.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60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0941-D94C-416E-94D3-9466149B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7" y="427061"/>
            <a:ext cx="8534400" cy="1507067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6973-1B2A-40C3-98C5-FD93ACF3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8" y="2732714"/>
            <a:ext cx="8534400" cy="3615267"/>
          </a:xfrm>
        </p:spPr>
        <p:txBody>
          <a:bodyPr/>
          <a:lstStyle/>
          <a:p>
            <a:r>
              <a:rPr lang="en-US" dirty="0"/>
              <a:t>THIS PROJECT DEMOSTRATES HOW TO MAKE A INTERACTIVE RESUME BUILDER USING:</a:t>
            </a:r>
          </a:p>
          <a:p>
            <a:r>
              <a:rPr lang="en-US" dirty="0"/>
              <a:t>HTML FOR STRUCTURE</a:t>
            </a:r>
          </a:p>
          <a:p>
            <a:r>
              <a:rPr lang="en-US" dirty="0"/>
              <a:t>CSS FOR STYLING</a:t>
            </a:r>
          </a:p>
          <a:p>
            <a:r>
              <a:rPr lang="en-US" dirty="0"/>
              <a:t>JAVASCRIPTS FOR INTERACTIVE</a:t>
            </a:r>
          </a:p>
          <a:p>
            <a:r>
              <a:rPr lang="en-US" dirty="0"/>
              <a:t>IT PROVIDES A PLATFORM TO SHOW CASE PROJECTS,SKILLS AND</a:t>
            </a:r>
            <a:r>
              <a:rPr lang="en-IN" dirty="0"/>
              <a:t> CONTACT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08C1-B79B-4CF4-93AF-8BB2BCBB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74" y="609522"/>
            <a:ext cx="8534400" cy="1507067"/>
          </a:xfrm>
        </p:spPr>
        <p:txBody>
          <a:bodyPr/>
          <a:lstStyle/>
          <a:p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5A16-6CBD-46DF-B8F6-DAE37E80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74" y="2833382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JOB SEEKERS</a:t>
            </a:r>
          </a:p>
          <a:p>
            <a:r>
              <a:rPr lang="en-US" dirty="0"/>
              <a:t>PROFESSIONALS</a:t>
            </a:r>
          </a:p>
          <a:p>
            <a:r>
              <a:rPr lang="en-US" dirty="0"/>
              <a:t>INDIVIDUALS IN DEMANDING FIELDS</a:t>
            </a:r>
          </a:p>
          <a:p>
            <a:r>
              <a:rPr lang="en-US" dirty="0"/>
              <a:t>THOSE LOOKING TO DIFFERENTIATE THEMSELVES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A2EC-DB03-4872-A2C2-4ED6E4A7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66" y="334782"/>
            <a:ext cx="8534400" cy="1507067"/>
          </a:xfrm>
        </p:spPr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2A1A-8904-4BDE-9B63-973EC261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42" y="2413932"/>
            <a:ext cx="8534400" cy="3615267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JAVASCRIPTS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CANVAS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1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F2B4-C220-4D34-80A1-224FDDF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88" y="318004"/>
            <a:ext cx="8534400" cy="1507067"/>
          </a:xfrm>
        </p:spPr>
        <p:txBody>
          <a:bodyPr/>
          <a:lstStyle/>
          <a:p>
            <a:r>
              <a:rPr lang="en-US" dirty="0"/>
              <a:t>PORTFOLIO DESIGN AND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F780-310E-4317-BFF1-2279B0E6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88" y="2330042"/>
            <a:ext cx="8534400" cy="3615267"/>
          </a:xfrm>
        </p:spPr>
        <p:txBody>
          <a:bodyPr/>
          <a:lstStyle/>
          <a:p>
            <a:r>
              <a:rPr lang="en-US" dirty="0"/>
              <a:t>Prioritize clear navigation</a:t>
            </a:r>
          </a:p>
          <a:p>
            <a:r>
              <a:rPr lang="en-US" dirty="0"/>
              <a:t>Select a professional</a:t>
            </a:r>
          </a:p>
          <a:p>
            <a:r>
              <a:rPr lang="en-US" dirty="0"/>
              <a:t>Readable font</a:t>
            </a:r>
          </a:p>
          <a:p>
            <a:r>
              <a:rPr lang="en-US" dirty="0"/>
              <a:t>Use a clean color scheme that enhances legibility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4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6E1C-6C80-4FB4-9DD0-40E0C27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87" y="108279"/>
            <a:ext cx="8534400" cy="1507067"/>
          </a:xfrm>
        </p:spPr>
        <p:txBody>
          <a:bodyPr/>
          <a:lstStyle/>
          <a:p>
            <a:r>
              <a:rPr lang="en-US" dirty="0"/>
              <a:t>FEATURES AND FUNCTIONALLY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45F6-B517-4E99-924D-997C19D4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88" y="1887523"/>
            <a:ext cx="8534400" cy="3822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MULTIMEDIA ELEMENTS</a:t>
            </a:r>
          </a:p>
          <a:p>
            <a:r>
              <a:rPr lang="en-US" dirty="0"/>
              <a:t>PERSONALIZED BRANDING</a:t>
            </a:r>
          </a:p>
          <a:p>
            <a:r>
              <a:rPr lang="en-US" dirty="0"/>
              <a:t>PROFESSIONAL</a:t>
            </a:r>
          </a:p>
          <a:p>
            <a:r>
              <a:rPr lang="en-US" dirty="0"/>
              <a:t>INTERACTIVE SECTIONS</a:t>
            </a:r>
          </a:p>
          <a:p>
            <a:r>
              <a:rPr lang="en-US" dirty="0"/>
              <a:t>USER FRIENDLY INTERFACE</a:t>
            </a:r>
          </a:p>
          <a:p>
            <a:r>
              <a:rPr lang="en-US" dirty="0"/>
              <a:t>CONTENT INPUT&amp;EDITING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SHARING CAPABILITY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53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E683-26E6-481E-BF66-38167E48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B1C4-61EC-4D59-A335-2F09B680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interactive resume builder is a dynamic, </a:t>
            </a:r>
            <a:r>
              <a:rPr lang="en-US" dirty="0" err="1"/>
              <a:t>online,digital</a:t>
            </a:r>
            <a:r>
              <a:rPr lang="en-US" dirty="0"/>
              <a:t> document that goes beyond a traditional static resume using rich media and interactive elements like pop-up </a:t>
            </a:r>
            <a:r>
              <a:rPr lang="en-US" dirty="0" err="1"/>
              <a:t>windows,videos,and</a:t>
            </a:r>
            <a:r>
              <a:rPr lang="en-US" dirty="0"/>
              <a:t> embedded portfolios to showcase a candidate’s skills and personality to potential employers.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349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274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DIGITAL PORTFOLIO</vt:lpstr>
      <vt:lpstr>  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FUNCTIONALLY</vt:lpstr>
      <vt:lpstr>result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Dinesh S</dc:creator>
  <cp:lastModifiedBy>Dinesh S</cp:lastModifiedBy>
  <cp:revision>11</cp:revision>
  <dcterms:created xsi:type="dcterms:W3CDTF">2025-09-12T14:21:01Z</dcterms:created>
  <dcterms:modified xsi:type="dcterms:W3CDTF">2025-09-12T16:27:22Z</dcterms:modified>
</cp:coreProperties>
</file>