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7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50A0-518C-493C-8BB8-75B048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22664-5A56-42B8-9924-8574BA959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C0C9-35DB-4CAE-BB62-F6A71B90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77A-52EE-4781-8C48-BBF6B4153082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8B81-01F7-4D91-B2CA-3315F6ED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6802-53D2-43D2-AB99-2E4CAD5A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527A-A915-43A2-BAE6-8A79C6D87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4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A8CE-470C-49A7-8921-56399143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4F99A-C529-4BE4-B745-5E2E41CB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4A96-98CA-4146-913D-ECC14DF3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77A-52EE-4781-8C48-BBF6B4153082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7D600-692E-409C-A0DB-76678371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B6D8-12E1-4BA9-9808-D8317D14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527A-A915-43A2-BAE6-8A79C6D87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FBE70-DBAB-4E03-8C8E-378B4619C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31E21-A45A-4B05-A657-B08340AD2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32DD-6897-4EF6-AD9F-6B84D5FB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77A-52EE-4781-8C48-BBF6B4153082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0334-A8E0-45E0-B18A-713AD510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5323-E409-42A0-9975-09F4B39F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527A-A915-43A2-BAE6-8A79C6D87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8079-0BCB-4834-BC3B-D42206FD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1C42-C344-4C50-ADC4-D4DB106C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FDDD-A4F2-4010-97A6-39E2D482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77A-52EE-4781-8C48-BBF6B4153082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E69E-EFF1-471B-B3F1-42178248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1ED9-4755-4F74-9687-7F1D7747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527A-A915-43A2-BAE6-8A79C6D87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23D5-0E51-4883-AADB-DCF1DBF8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2881B-9A32-422B-BF93-03BB4450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050D-8699-42CA-8144-5EB2B6F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77A-52EE-4781-8C48-BBF6B4153082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3831-4BFB-45D3-BFB9-04BE2ADB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BB00-C691-4955-9367-EAA08C96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527A-A915-43A2-BAE6-8A79C6D87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5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37AB-5ED2-4CB0-A57C-B5F412E0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BD86-E638-4ADA-956A-776F4A1E0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3FAE0-2A12-4492-A3AC-3A696B7DD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43AF5-C2E4-4214-977C-D177D943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77A-52EE-4781-8C48-BBF6B4153082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F602-4457-426E-B739-8D5C638F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20F93-BD97-4B56-AF83-E821AD31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527A-A915-43A2-BAE6-8A79C6D87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39F-7E02-4E3E-AEE6-58CBB06B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461D8-17D3-4EDE-967C-9189604AA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914FF-6638-4C68-B459-356C01DDE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8254-01E0-4C9F-97C9-72C285BDD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48142-95FB-4AA9-A9DD-9F0AA7131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795F3-6FC6-4783-BB62-9B79BCCB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77A-52EE-4781-8C48-BBF6B4153082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3B3CC-E031-4337-9759-508FEAA3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F6A2D-13FB-43BC-B0DB-98B85B0F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527A-A915-43A2-BAE6-8A79C6D87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8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5DCE-6D1C-43F5-B125-FC34BF4E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6D1D5-5056-49C5-AF3D-75EDE823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77A-52EE-4781-8C48-BBF6B4153082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920E2-3041-4EB8-97B4-9FEF2FFC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C740E-CD6E-425D-975E-C36337DF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527A-A915-43A2-BAE6-8A79C6D87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98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1C1C3-7F1F-4BAB-8E48-E76D6D2E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77A-52EE-4781-8C48-BBF6B4153082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C772D-528D-47B7-8857-32EF8E30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226BE-A2E9-4DAE-B114-EECBA2ED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527A-A915-43A2-BAE6-8A79C6D87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39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0E36-5FCA-4D11-A057-FE877514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3D84-783E-4F32-B2C0-A0E8D9D2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6295C-2E76-4C02-8126-6EC985B3E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E69D3-4F97-4CB1-A4DB-2C7AB3A0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77A-52EE-4781-8C48-BBF6B4153082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C5D39-AB41-4222-B440-CDAC3087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BADDB-A3F8-4BA1-A246-727263A0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527A-A915-43A2-BAE6-8A79C6D87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516E-128B-4102-AAB4-95B709DB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6024B-E817-4EF6-8526-A4673BAFF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0464-C8A7-4B9D-A3BC-3922A10A9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75261-2873-4631-8BF9-6A16C0B1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77A-52EE-4781-8C48-BBF6B4153082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DD236-0ECB-412D-8177-0D598054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80157-EF39-4724-A54A-F40460E1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527A-A915-43A2-BAE6-8A79C6D87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4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53966-81A7-4C48-B7B2-CC94581D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6D3-2F09-4CB5-A5B0-4C965624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6F60-211E-4387-875B-EC4C6FA6C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E77A-52EE-4781-8C48-BBF6B4153082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2FE3-7AE0-46BB-A6F9-452358652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9283A-18CE-4CBF-9AF4-C07DE8B2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527A-A915-43A2-BAE6-8A79C6D87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0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86FF-50F7-456B-A1C0-958A6B3CD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0D8B8-3423-4180-A2F7-B4A7470E5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01C7C-3E9D-48AD-A55A-818F733F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08B38-77A3-4B5A-830E-8D8293073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B9F7D9-4B10-4D4B-9E6A-F3EA5A3D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5E21D0-FF8F-46BC-B168-BA26DE4D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5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320970-8BD3-4EDD-9E00-2585272F7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4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ISE_5A_1BI18IS067</dc:creator>
  <cp:lastModifiedBy>ISE_5A_1BI18IS067</cp:lastModifiedBy>
  <cp:revision>3</cp:revision>
  <dcterms:created xsi:type="dcterms:W3CDTF">2021-06-16T05:01:06Z</dcterms:created>
  <dcterms:modified xsi:type="dcterms:W3CDTF">2021-06-16T05:43:18Z</dcterms:modified>
</cp:coreProperties>
</file>