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55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0A932C-BC0A-4F5A-BB41-CF6036BF6F49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D6F0B56-5A81-4734-9045-C0D3A2481BA9}">
      <dgm:prSet/>
      <dgm:spPr/>
      <dgm:t>
        <a:bodyPr/>
        <a:lstStyle/>
        <a:p>
          <a:pPr rtl="0"/>
          <a:r>
            <a:rPr lang="en-US" smtClean="0"/>
            <a:t>Edge Proxies</a:t>
          </a:r>
          <a:endParaRPr lang="en-US"/>
        </a:p>
      </dgm:t>
    </dgm:pt>
    <dgm:pt modelId="{AD5689E4-0B39-4964-B5A5-929689FAFAD0}" type="parTrans" cxnId="{06D89AD6-6E56-49DF-93BB-E4B69A929D8D}">
      <dgm:prSet/>
      <dgm:spPr/>
      <dgm:t>
        <a:bodyPr/>
        <a:lstStyle/>
        <a:p>
          <a:endParaRPr lang="en-US"/>
        </a:p>
      </dgm:t>
    </dgm:pt>
    <dgm:pt modelId="{0852B043-1A5C-47E1-8E71-37EBFA5EE663}" type="sibTrans" cxnId="{06D89AD6-6E56-49DF-93BB-E4B69A929D8D}">
      <dgm:prSet/>
      <dgm:spPr/>
      <dgm:t>
        <a:bodyPr/>
        <a:lstStyle/>
        <a:p>
          <a:endParaRPr lang="en-US"/>
        </a:p>
      </dgm:t>
    </dgm:pt>
    <dgm:pt modelId="{70FE03F3-9590-4044-8339-28E2CD291394}">
      <dgm:prSet/>
      <dgm:spPr/>
      <dgm:t>
        <a:bodyPr/>
        <a:lstStyle/>
        <a:p>
          <a:pPr rtl="0"/>
          <a:r>
            <a:rPr lang="en-US" smtClean="0"/>
            <a:t>User registration</a:t>
          </a:r>
          <a:endParaRPr lang="en-US"/>
        </a:p>
      </dgm:t>
    </dgm:pt>
    <dgm:pt modelId="{349800E0-2146-4690-87AA-DE922F1E9CE2}" type="parTrans" cxnId="{D454E5E5-DFD3-4F38-9CA1-D55466DD1801}">
      <dgm:prSet/>
      <dgm:spPr/>
      <dgm:t>
        <a:bodyPr/>
        <a:lstStyle/>
        <a:p>
          <a:endParaRPr lang="en-US"/>
        </a:p>
      </dgm:t>
    </dgm:pt>
    <dgm:pt modelId="{3FB1941A-65C7-4BB2-8C3E-DD353E0B1C57}" type="sibTrans" cxnId="{D454E5E5-DFD3-4F38-9CA1-D55466DD1801}">
      <dgm:prSet/>
      <dgm:spPr/>
      <dgm:t>
        <a:bodyPr/>
        <a:lstStyle/>
        <a:p>
          <a:endParaRPr lang="en-US"/>
        </a:p>
      </dgm:t>
    </dgm:pt>
    <dgm:pt modelId="{A5673EA1-8D57-4750-BB12-D44CB22B04D6}">
      <dgm:prSet/>
      <dgm:spPr/>
      <dgm:t>
        <a:bodyPr/>
        <a:lstStyle/>
        <a:p>
          <a:pPr rtl="0"/>
          <a:r>
            <a:rPr lang="en-US" smtClean="0"/>
            <a:t>Core APIs</a:t>
          </a:r>
          <a:endParaRPr lang="en-US"/>
        </a:p>
      </dgm:t>
    </dgm:pt>
    <dgm:pt modelId="{5279D3AF-D3B5-42CA-898A-3262CDF5F34C}" type="parTrans" cxnId="{C9010242-1C31-45AB-B699-188217DB8FC8}">
      <dgm:prSet/>
      <dgm:spPr/>
      <dgm:t>
        <a:bodyPr/>
        <a:lstStyle/>
        <a:p>
          <a:endParaRPr lang="en-US"/>
        </a:p>
      </dgm:t>
    </dgm:pt>
    <dgm:pt modelId="{BD04E982-493D-4E20-B542-E3BE3866FB3A}" type="sibTrans" cxnId="{C9010242-1C31-45AB-B699-188217DB8FC8}">
      <dgm:prSet/>
      <dgm:spPr/>
      <dgm:t>
        <a:bodyPr/>
        <a:lstStyle/>
        <a:p>
          <a:endParaRPr lang="en-US"/>
        </a:p>
      </dgm:t>
    </dgm:pt>
    <dgm:pt modelId="{62F32C13-16D4-4F96-A4DC-9610105FDC73}">
      <dgm:prSet/>
      <dgm:spPr/>
      <dgm:t>
        <a:bodyPr/>
        <a:lstStyle/>
        <a:p>
          <a:pPr rtl="0"/>
          <a:r>
            <a:rPr lang="en-US" smtClean="0"/>
            <a:t>Verification APIs</a:t>
          </a:r>
          <a:endParaRPr lang="en-US"/>
        </a:p>
      </dgm:t>
    </dgm:pt>
    <dgm:pt modelId="{90CB2DB7-8B2B-46B5-8EBA-51869A71DB44}" type="parTrans" cxnId="{F6AA0AD3-5FBE-4E0A-89FB-4F76C6D02632}">
      <dgm:prSet/>
      <dgm:spPr/>
      <dgm:t>
        <a:bodyPr/>
        <a:lstStyle/>
        <a:p>
          <a:endParaRPr lang="en-US"/>
        </a:p>
      </dgm:t>
    </dgm:pt>
    <dgm:pt modelId="{7F2A127E-8B36-443F-AC25-FEEA183529DD}" type="sibTrans" cxnId="{F6AA0AD3-5FBE-4E0A-89FB-4F76C6D02632}">
      <dgm:prSet/>
      <dgm:spPr/>
      <dgm:t>
        <a:bodyPr/>
        <a:lstStyle/>
        <a:p>
          <a:endParaRPr lang="en-US"/>
        </a:p>
      </dgm:t>
    </dgm:pt>
    <dgm:pt modelId="{C7F9E99A-6E13-4EE4-B54C-0B9E1551587E}">
      <dgm:prSet/>
      <dgm:spPr/>
      <dgm:t>
        <a:bodyPr/>
        <a:lstStyle/>
        <a:p>
          <a:pPr rtl="0"/>
          <a:r>
            <a:rPr lang="en-US" smtClean="0"/>
            <a:t>Authorization Server</a:t>
          </a:r>
          <a:endParaRPr lang="en-US"/>
        </a:p>
      </dgm:t>
    </dgm:pt>
    <dgm:pt modelId="{37DBEEA2-46C3-4A5E-ADB5-2C65CE78C604}" type="parTrans" cxnId="{6ADD545E-CDB7-4592-A559-42A3C6D6A046}">
      <dgm:prSet/>
      <dgm:spPr/>
      <dgm:t>
        <a:bodyPr/>
        <a:lstStyle/>
        <a:p>
          <a:endParaRPr lang="en-US"/>
        </a:p>
      </dgm:t>
    </dgm:pt>
    <dgm:pt modelId="{151427C7-D040-43BF-B51C-378FD98FA427}" type="sibTrans" cxnId="{6ADD545E-CDB7-4592-A559-42A3C6D6A046}">
      <dgm:prSet/>
      <dgm:spPr/>
      <dgm:t>
        <a:bodyPr/>
        <a:lstStyle/>
        <a:p>
          <a:endParaRPr lang="en-US"/>
        </a:p>
      </dgm:t>
    </dgm:pt>
    <dgm:pt modelId="{113FAA8F-11C6-43C4-A979-A6E07F82B3C4}">
      <dgm:prSet/>
      <dgm:spPr/>
      <dgm:t>
        <a:bodyPr/>
        <a:lstStyle/>
        <a:p>
          <a:pPr rtl="0"/>
          <a:r>
            <a:rPr lang="en-US" smtClean="0"/>
            <a:t>OAuth v2 </a:t>
          </a:r>
          <a:endParaRPr lang="en-US"/>
        </a:p>
      </dgm:t>
    </dgm:pt>
    <dgm:pt modelId="{D84C943F-B67E-40CB-ACB6-48242E6AFCF1}" type="parTrans" cxnId="{868962D0-74D7-4D47-90A0-2A0049B53E2A}">
      <dgm:prSet/>
      <dgm:spPr/>
      <dgm:t>
        <a:bodyPr/>
        <a:lstStyle/>
        <a:p>
          <a:endParaRPr lang="en-US"/>
        </a:p>
      </dgm:t>
    </dgm:pt>
    <dgm:pt modelId="{F7C2BF3A-D9EE-43EB-894F-C8B5B95858C2}" type="sibTrans" cxnId="{868962D0-74D7-4D47-90A0-2A0049B53E2A}">
      <dgm:prSet/>
      <dgm:spPr/>
      <dgm:t>
        <a:bodyPr/>
        <a:lstStyle/>
        <a:p>
          <a:endParaRPr lang="en-US"/>
        </a:p>
      </dgm:t>
    </dgm:pt>
    <dgm:pt modelId="{C92D75D6-5E65-4B12-844D-B1F73EB4F428}">
      <dgm:prSet/>
      <dgm:spPr/>
      <dgm:t>
        <a:bodyPr/>
        <a:lstStyle/>
        <a:p>
          <a:pPr rtl="0"/>
          <a:r>
            <a:rPr lang="en-US" smtClean="0"/>
            <a:t>Password grant</a:t>
          </a:r>
          <a:endParaRPr lang="en-US"/>
        </a:p>
      </dgm:t>
    </dgm:pt>
    <dgm:pt modelId="{C55F4564-D23E-4116-991D-9512494DA144}" type="parTrans" cxnId="{D7267384-E057-42E6-9F85-6F4F5FE3B39E}">
      <dgm:prSet/>
      <dgm:spPr/>
      <dgm:t>
        <a:bodyPr/>
        <a:lstStyle/>
        <a:p>
          <a:endParaRPr lang="en-US"/>
        </a:p>
      </dgm:t>
    </dgm:pt>
    <dgm:pt modelId="{6D8C48D1-C0D5-4741-A602-7473415885F2}" type="sibTrans" cxnId="{D7267384-E057-42E6-9F85-6F4F5FE3B39E}">
      <dgm:prSet/>
      <dgm:spPr/>
      <dgm:t>
        <a:bodyPr/>
        <a:lstStyle/>
        <a:p>
          <a:endParaRPr lang="en-US"/>
        </a:p>
      </dgm:t>
    </dgm:pt>
    <dgm:pt modelId="{6AC64F30-C61E-4854-8216-EBA99D08F340}">
      <dgm:prSet/>
      <dgm:spPr/>
      <dgm:t>
        <a:bodyPr/>
        <a:lstStyle/>
        <a:p>
          <a:pPr rtl="0"/>
          <a:r>
            <a:rPr lang="en-US" smtClean="0"/>
            <a:t>Product Definitions</a:t>
          </a:r>
          <a:endParaRPr lang="en-US"/>
        </a:p>
      </dgm:t>
    </dgm:pt>
    <dgm:pt modelId="{5F2F8703-07BA-489B-9174-294E6CB282F9}" type="parTrans" cxnId="{C2E43DE2-0057-46B1-B8B1-DF2BE475B06F}">
      <dgm:prSet/>
      <dgm:spPr/>
      <dgm:t>
        <a:bodyPr/>
        <a:lstStyle/>
        <a:p>
          <a:endParaRPr lang="en-US"/>
        </a:p>
      </dgm:t>
    </dgm:pt>
    <dgm:pt modelId="{F9ED4694-E2F7-4B78-8E18-3AA1E176716F}" type="sibTrans" cxnId="{C2E43DE2-0057-46B1-B8B1-DF2BE475B06F}">
      <dgm:prSet/>
      <dgm:spPr/>
      <dgm:t>
        <a:bodyPr/>
        <a:lstStyle/>
        <a:p>
          <a:endParaRPr lang="en-US"/>
        </a:p>
      </dgm:t>
    </dgm:pt>
    <dgm:pt modelId="{2573AA7C-947B-4BA5-B394-9EC13568674B}">
      <dgm:prSet/>
      <dgm:spPr/>
      <dgm:t>
        <a:bodyPr/>
        <a:lstStyle/>
        <a:p>
          <a:pPr rtl="0"/>
          <a:r>
            <a:rPr lang="en-US" smtClean="0"/>
            <a:t>DevPack</a:t>
          </a:r>
          <a:endParaRPr lang="en-US"/>
        </a:p>
      </dgm:t>
    </dgm:pt>
    <dgm:pt modelId="{D30B84FA-F7F1-4D85-9B23-F16C449E16B0}" type="parTrans" cxnId="{A905F233-5132-4C13-8A69-02F6654DC69B}">
      <dgm:prSet/>
      <dgm:spPr/>
      <dgm:t>
        <a:bodyPr/>
        <a:lstStyle/>
        <a:p>
          <a:endParaRPr lang="en-US"/>
        </a:p>
      </dgm:t>
    </dgm:pt>
    <dgm:pt modelId="{1CEDED86-76B3-4412-A486-00E770EE2CD5}" type="sibTrans" cxnId="{A905F233-5132-4C13-8A69-02F6654DC69B}">
      <dgm:prSet/>
      <dgm:spPr/>
      <dgm:t>
        <a:bodyPr/>
        <a:lstStyle/>
        <a:p>
          <a:endParaRPr lang="en-US"/>
        </a:p>
      </dgm:t>
    </dgm:pt>
    <dgm:pt modelId="{ADEAF416-FD87-4240-9944-92F07BB28363}">
      <dgm:prSet/>
      <dgm:spPr/>
      <dgm:t>
        <a:bodyPr/>
        <a:lstStyle/>
        <a:p>
          <a:pPr rtl="0"/>
          <a:r>
            <a:rPr lang="en-US" smtClean="0"/>
            <a:t>Access restrictions</a:t>
          </a:r>
          <a:endParaRPr lang="en-US"/>
        </a:p>
      </dgm:t>
    </dgm:pt>
    <dgm:pt modelId="{B4124BDB-CFBE-48E6-BA3B-30E59ABCA1C2}" type="parTrans" cxnId="{23C10C79-C320-4838-9195-3C95361264D5}">
      <dgm:prSet/>
      <dgm:spPr/>
      <dgm:t>
        <a:bodyPr/>
        <a:lstStyle/>
        <a:p>
          <a:endParaRPr lang="en-US"/>
        </a:p>
      </dgm:t>
    </dgm:pt>
    <dgm:pt modelId="{6BE86177-7CC2-4ED4-A607-F5EEAB2A9DD2}" type="sibTrans" cxnId="{23C10C79-C320-4838-9195-3C95361264D5}">
      <dgm:prSet/>
      <dgm:spPr/>
      <dgm:t>
        <a:bodyPr/>
        <a:lstStyle/>
        <a:p>
          <a:endParaRPr lang="en-US"/>
        </a:p>
      </dgm:t>
    </dgm:pt>
    <dgm:pt modelId="{DBA411DC-7AB4-4F7F-A352-A035C3EE0923}">
      <dgm:prSet/>
      <dgm:spPr/>
      <dgm:t>
        <a:bodyPr/>
        <a:lstStyle/>
        <a:p>
          <a:pPr rtl="0"/>
          <a:r>
            <a:rPr lang="en-US" smtClean="0"/>
            <a:t>Access approval</a:t>
          </a:r>
          <a:endParaRPr lang="en-US"/>
        </a:p>
      </dgm:t>
    </dgm:pt>
    <dgm:pt modelId="{D79E55F2-EF85-4CAA-BB09-5AB8E27EE16D}" type="parTrans" cxnId="{4CBC99D9-179D-4696-9642-B951D5FD042D}">
      <dgm:prSet/>
      <dgm:spPr/>
      <dgm:t>
        <a:bodyPr/>
        <a:lstStyle/>
        <a:p>
          <a:endParaRPr lang="en-US"/>
        </a:p>
      </dgm:t>
    </dgm:pt>
    <dgm:pt modelId="{63942AB8-C835-41BC-9F40-5D160A05E76F}" type="sibTrans" cxnId="{4CBC99D9-179D-4696-9642-B951D5FD042D}">
      <dgm:prSet/>
      <dgm:spPr/>
      <dgm:t>
        <a:bodyPr/>
        <a:lstStyle/>
        <a:p>
          <a:endParaRPr lang="en-US"/>
        </a:p>
      </dgm:t>
    </dgm:pt>
    <dgm:pt modelId="{55892014-B85F-41AC-845E-57A7100F2989}">
      <dgm:prSet/>
      <dgm:spPr/>
      <dgm:t>
        <a:bodyPr/>
        <a:lstStyle/>
        <a:p>
          <a:pPr rtl="0"/>
          <a:r>
            <a:rPr lang="en-US" smtClean="0"/>
            <a:t>Developer Apps</a:t>
          </a:r>
          <a:endParaRPr lang="en-US"/>
        </a:p>
      </dgm:t>
    </dgm:pt>
    <dgm:pt modelId="{6B242315-9B39-4210-A4B9-0E14F94012BB}" type="parTrans" cxnId="{C3845ECA-1083-4B59-A9EF-F5B3ABF3C17E}">
      <dgm:prSet/>
      <dgm:spPr/>
      <dgm:t>
        <a:bodyPr/>
        <a:lstStyle/>
        <a:p>
          <a:endParaRPr lang="en-US"/>
        </a:p>
      </dgm:t>
    </dgm:pt>
    <dgm:pt modelId="{5DCACB27-D7CA-4F19-A596-2A26CABD6B07}" type="sibTrans" cxnId="{C3845ECA-1083-4B59-A9EF-F5B3ABF3C17E}">
      <dgm:prSet/>
      <dgm:spPr/>
      <dgm:t>
        <a:bodyPr/>
        <a:lstStyle/>
        <a:p>
          <a:endParaRPr lang="en-US"/>
        </a:p>
      </dgm:t>
    </dgm:pt>
    <dgm:pt modelId="{94723C18-B208-483B-BC03-9BEF73137F99}">
      <dgm:prSet/>
      <dgm:spPr/>
      <dgm:t>
        <a:bodyPr/>
        <a:lstStyle/>
        <a:p>
          <a:pPr rtl="0"/>
          <a:r>
            <a:rPr lang="en-US" smtClean="0"/>
            <a:t>DevApp</a:t>
          </a:r>
          <a:endParaRPr lang="en-US"/>
        </a:p>
      </dgm:t>
    </dgm:pt>
    <dgm:pt modelId="{ADE1850B-0057-47E6-9510-F90E738F06C7}" type="parTrans" cxnId="{077AD7D6-D77A-4CAE-8C7E-0CA5D7BDFA11}">
      <dgm:prSet/>
      <dgm:spPr/>
      <dgm:t>
        <a:bodyPr/>
        <a:lstStyle/>
        <a:p>
          <a:endParaRPr lang="en-US"/>
        </a:p>
      </dgm:t>
    </dgm:pt>
    <dgm:pt modelId="{E89D46A7-D8DF-4A77-87F3-BDA044F1A470}" type="sibTrans" cxnId="{077AD7D6-D77A-4CAE-8C7E-0CA5D7BDFA11}">
      <dgm:prSet/>
      <dgm:spPr/>
      <dgm:t>
        <a:bodyPr/>
        <a:lstStyle/>
        <a:p>
          <a:endParaRPr lang="en-US"/>
        </a:p>
      </dgm:t>
    </dgm:pt>
    <dgm:pt modelId="{CDD4BBC0-339A-4212-BEE2-4829F62F7854}">
      <dgm:prSet/>
      <dgm:spPr/>
      <dgm:t>
        <a:bodyPr/>
        <a:lstStyle/>
        <a:p>
          <a:pPr rtl="0"/>
          <a:r>
            <a:rPr lang="en-US" smtClean="0"/>
            <a:t>Quota restrictions</a:t>
          </a:r>
          <a:endParaRPr lang="en-US"/>
        </a:p>
      </dgm:t>
    </dgm:pt>
    <dgm:pt modelId="{09C11C9A-76A0-4BD5-A328-662CE812529F}" type="parTrans" cxnId="{8930EC34-3287-4CDF-846B-BAAE08575511}">
      <dgm:prSet/>
      <dgm:spPr/>
      <dgm:t>
        <a:bodyPr/>
        <a:lstStyle/>
        <a:p>
          <a:endParaRPr lang="en-US"/>
        </a:p>
      </dgm:t>
    </dgm:pt>
    <dgm:pt modelId="{73C37F74-17D0-4F9A-8868-19914567D152}" type="sibTrans" cxnId="{8930EC34-3287-4CDF-846B-BAAE08575511}">
      <dgm:prSet/>
      <dgm:spPr/>
      <dgm:t>
        <a:bodyPr/>
        <a:lstStyle/>
        <a:p>
          <a:endParaRPr lang="en-US"/>
        </a:p>
      </dgm:t>
    </dgm:pt>
    <dgm:pt modelId="{98627D2E-BAFC-4796-8B9F-0E9C458B6728}">
      <dgm:prSet/>
      <dgm:spPr/>
      <dgm:t>
        <a:bodyPr/>
        <a:lstStyle/>
        <a:p>
          <a:pPr rtl="0"/>
          <a:r>
            <a:rPr lang="en-US" smtClean="0"/>
            <a:t>BaaS</a:t>
          </a:r>
          <a:endParaRPr lang="en-US"/>
        </a:p>
      </dgm:t>
    </dgm:pt>
    <dgm:pt modelId="{B622CF32-0DB3-44BB-AADA-208B595C6810}" type="parTrans" cxnId="{08AD5B9A-406A-406C-8997-54F6ED276EB3}">
      <dgm:prSet/>
      <dgm:spPr/>
      <dgm:t>
        <a:bodyPr/>
        <a:lstStyle/>
        <a:p>
          <a:endParaRPr lang="en-US"/>
        </a:p>
      </dgm:t>
    </dgm:pt>
    <dgm:pt modelId="{02DE6CAF-0CCB-45A3-9483-EDBDD3C47896}" type="sibTrans" cxnId="{08AD5B9A-406A-406C-8997-54F6ED276EB3}">
      <dgm:prSet/>
      <dgm:spPr/>
      <dgm:t>
        <a:bodyPr/>
        <a:lstStyle/>
        <a:p>
          <a:endParaRPr lang="en-US"/>
        </a:p>
      </dgm:t>
    </dgm:pt>
    <dgm:pt modelId="{206EA07B-D29F-47F4-8BD0-F46587F308E6}">
      <dgm:prSet/>
      <dgm:spPr/>
      <dgm:t>
        <a:bodyPr/>
        <a:lstStyle/>
        <a:p>
          <a:pPr rtl="0"/>
          <a:r>
            <a:rPr lang="en-US" smtClean="0"/>
            <a:t>User store</a:t>
          </a:r>
          <a:endParaRPr lang="en-US"/>
        </a:p>
      </dgm:t>
    </dgm:pt>
    <dgm:pt modelId="{D8C10E89-4283-46E4-9B88-8564EEBF3730}" type="parTrans" cxnId="{6202D723-9DE0-4495-85D7-BD5BABF243B5}">
      <dgm:prSet/>
      <dgm:spPr/>
      <dgm:t>
        <a:bodyPr/>
        <a:lstStyle/>
        <a:p>
          <a:endParaRPr lang="en-US"/>
        </a:p>
      </dgm:t>
    </dgm:pt>
    <dgm:pt modelId="{56EAECC4-2A4B-47CF-A2DA-175DC4043EDF}" type="sibTrans" cxnId="{6202D723-9DE0-4495-85D7-BD5BABF243B5}">
      <dgm:prSet/>
      <dgm:spPr/>
      <dgm:t>
        <a:bodyPr/>
        <a:lstStyle/>
        <a:p>
          <a:endParaRPr lang="en-US"/>
        </a:p>
      </dgm:t>
    </dgm:pt>
    <dgm:pt modelId="{15A75E88-06EC-4D19-97B5-40F3991F2CFC}">
      <dgm:prSet/>
      <dgm:spPr/>
      <dgm:t>
        <a:bodyPr/>
        <a:lstStyle/>
        <a:p>
          <a:pPr rtl="0"/>
          <a:r>
            <a:rPr lang="en-US" smtClean="0"/>
            <a:t>App data store</a:t>
          </a:r>
          <a:endParaRPr lang="en-US"/>
        </a:p>
      </dgm:t>
    </dgm:pt>
    <dgm:pt modelId="{F17E3CF5-705D-4944-81A0-3E8DED398EF4}" type="parTrans" cxnId="{56B9F851-814D-4879-BC32-CEA33C90BF48}">
      <dgm:prSet/>
      <dgm:spPr/>
      <dgm:t>
        <a:bodyPr/>
        <a:lstStyle/>
        <a:p>
          <a:endParaRPr lang="en-US"/>
        </a:p>
      </dgm:t>
    </dgm:pt>
    <dgm:pt modelId="{9BB612F4-C4B8-4CCE-9443-68EF8792A377}" type="sibTrans" cxnId="{56B9F851-814D-4879-BC32-CEA33C90BF48}">
      <dgm:prSet/>
      <dgm:spPr/>
      <dgm:t>
        <a:bodyPr/>
        <a:lstStyle/>
        <a:p>
          <a:endParaRPr lang="en-US"/>
        </a:p>
      </dgm:t>
    </dgm:pt>
    <dgm:pt modelId="{A9BE7D3E-789E-47F1-8355-EBE2E61720FE}" type="pres">
      <dgm:prSet presAssocID="{5B0A932C-BC0A-4F5A-BB41-CF6036BF6F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A7D262-15E2-4E0A-BC40-561EB0E496AA}" type="pres">
      <dgm:prSet presAssocID="{AD6F0B56-5A81-4734-9045-C0D3A2481BA9}" presName="composite" presStyleCnt="0"/>
      <dgm:spPr/>
    </dgm:pt>
    <dgm:pt modelId="{D3E3B896-E8B2-44B5-A606-335F6B61E390}" type="pres">
      <dgm:prSet presAssocID="{AD6F0B56-5A81-4734-9045-C0D3A2481BA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DB969-465C-4037-8E1C-00951045F206}" type="pres">
      <dgm:prSet presAssocID="{AD6F0B56-5A81-4734-9045-C0D3A2481BA9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E1777E-450E-4A03-A297-652AE0B8B9BB}" type="pres">
      <dgm:prSet presAssocID="{0852B043-1A5C-47E1-8E71-37EBFA5EE663}" presName="space" presStyleCnt="0"/>
      <dgm:spPr/>
    </dgm:pt>
    <dgm:pt modelId="{FFAF3A1F-B8A4-47C6-8F48-E0E8D8F10F8D}" type="pres">
      <dgm:prSet presAssocID="{C7F9E99A-6E13-4EE4-B54C-0B9E1551587E}" presName="composite" presStyleCnt="0"/>
      <dgm:spPr/>
    </dgm:pt>
    <dgm:pt modelId="{3F75C283-B2B3-4ADE-A8DF-56647603C04A}" type="pres">
      <dgm:prSet presAssocID="{C7F9E99A-6E13-4EE4-B54C-0B9E1551587E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E6A58F-675C-49B5-AEEC-0434C8E94FD3}" type="pres">
      <dgm:prSet presAssocID="{C7F9E99A-6E13-4EE4-B54C-0B9E1551587E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AE9FA-F0E4-4A88-9472-2C352902E2FD}" type="pres">
      <dgm:prSet presAssocID="{151427C7-D040-43BF-B51C-378FD98FA427}" presName="space" presStyleCnt="0"/>
      <dgm:spPr/>
    </dgm:pt>
    <dgm:pt modelId="{7FCC7622-E6CE-42F3-8BC0-0EBB204D40D7}" type="pres">
      <dgm:prSet presAssocID="{6AC64F30-C61E-4854-8216-EBA99D08F340}" presName="composite" presStyleCnt="0"/>
      <dgm:spPr/>
    </dgm:pt>
    <dgm:pt modelId="{88FA9ACE-59A3-4F9F-8EE8-B81416789CF5}" type="pres">
      <dgm:prSet presAssocID="{6AC64F30-C61E-4854-8216-EBA99D08F340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601FDC-591E-4BB7-A7B5-7993D0DDE0D5}" type="pres">
      <dgm:prSet presAssocID="{6AC64F30-C61E-4854-8216-EBA99D08F340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C9A4E-046B-4F2E-8B39-6A50C20F4CCF}" type="pres">
      <dgm:prSet presAssocID="{F9ED4694-E2F7-4B78-8E18-3AA1E176716F}" presName="space" presStyleCnt="0"/>
      <dgm:spPr/>
    </dgm:pt>
    <dgm:pt modelId="{9BEF2124-ADB5-4DE0-9116-A3658AB3AE99}" type="pres">
      <dgm:prSet presAssocID="{55892014-B85F-41AC-845E-57A7100F2989}" presName="composite" presStyleCnt="0"/>
      <dgm:spPr/>
    </dgm:pt>
    <dgm:pt modelId="{629E4C7B-D511-4217-8C1D-330C3EA7FCCC}" type="pres">
      <dgm:prSet presAssocID="{55892014-B85F-41AC-845E-57A7100F298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2C96B-A626-4207-850E-E12D755E59E3}" type="pres">
      <dgm:prSet presAssocID="{55892014-B85F-41AC-845E-57A7100F2989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2D578-45AE-416C-A12D-74968EEAAF9E}" type="pres">
      <dgm:prSet presAssocID="{5DCACB27-D7CA-4F19-A596-2A26CABD6B07}" presName="space" presStyleCnt="0"/>
      <dgm:spPr/>
    </dgm:pt>
    <dgm:pt modelId="{A2DBF5A0-F6C2-4B0F-9E32-933E00E9635C}" type="pres">
      <dgm:prSet presAssocID="{98627D2E-BAFC-4796-8B9F-0E9C458B6728}" presName="composite" presStyleCnt="0"/>
      <dgm:spPr/>
    </dgm:pt>
    <dgm:pt modelId="{F95C2D81-74AF-43D9-8DB4-C2B69CE1A2DA}" type="pres">
      <dgm:prSet presAssocID="{98627D2E-BAFC-4796-8B9F-0E9C458B672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7D0D42-2402-46D3-942C-75A38947A863}" type="pres">
      <dgm:prSet presAssocID="{98627D2E-BAFC-4796-8B9F-0E9C458B6728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7DB6CB-CB13-4106-B572-2FD2710627FE}" type="presOf" srcId="{ADEAF416-FD87-4240-9944-92F07BB28363}" destId="{04601FDC-591E-4BB7-A7B5-7993D0DDE0D5}" srcOrd="0" destOrd="1" presId="urn:microsoft.com/office/officeart/2005/8/layout/hList1"/>
    <dgm:cxn modelId="{5B06A1CF-9E0B-4B92-91B1-95B8BA36F2C4}" type="presOf" srcId="{55892014-B85F-41AC-845E-57A7100F2989}" destId="{629E4C7B-D511-4217-8C1D-330C3EA7FCCC}" srcOrd="0" destOrd="0" presId="urn:microsoft.com/office/officeart/2005/8/layout/hList1"/>
    <dgm:cxn modelId="{EA1351D6-3089-449A-A33E-78ADEE22945B}" type="presOf" srcId="{A5673EA1-8D57-4750-BB12-D44CB22B04D6}" destId="{2EFDB969-465C-4037-8E1C-00951045F206}" srcOrd="0" destOrd="1" presId="urn:microsoft.com/office/officeart/2005/8/layout/hList1"/>
    <dgm:cxn modelId="{5ED2C35C-502D-4EE5-A3AC-70B38458597A}" type="presOf" srcId="{94723C18-B208-483B-BC03-9BEF73137F99}" destId="{CA32C96B-A626-4207-850E-E12D755E59E3}" srcOrd="0" destOrd="0" presId="urn:microsoft.com/office/officeart/2005/8/layout/hList1"/>
    <dgm:cxn modelId="{077AD7D6-D77A-4CAE-8C7E-0CA5D7BDFA11}" srcId="{55892014-B85F-41AC-845E-57A7100F2989}" destId="{94723C18-B208-483B-BC03-9BEF73137F99}" srcOrd="0" destOrd="0" parTransId="{ADE1850B-0057-47E6-9510-F90E738F06C7}" sibTransId="{E89D46A7-D8DF-4A77-87F3-BDA044F1A470}"/>
    <dgm:cxn modelId="{6ADD545E-CDB7-4592-A559-42A3C6D6A046}" srcId="{5B0A932C-BC0A-4F5A-BB41-CF6036BF6F49}" destId="{C7F9E99A-6E13-4EE4-B54C-0B9E1551587E}" srcOrd="1" destOrd="0" parTransId="{37DBEEA2-46C3-4A5E-ADB5-2C65CE78C604}" sibTransId="{151427C7-D040-43BF-B51C-378FD98FA427}"/>
    <dgm:cxn modelId="{08AD5B9A-406A-406C-8997-54F6ED276EB3}" srcId="{5B0A932C-BC0A-4F5A-BB41-CF6036BF6F49}" destId="{98627D2E-BAFC-4796-8B9F-0E9C458B6728}" srcOrd="4" destOrd="0" parTransId="{B622CF32-0DB3-44BB-AADA-208B595C6810}" sibTransId="{02DE6CAF-0CCB-45A3-9483-EDBDD3C47896}"/>
    <dgm:cxn modelId="{7EFC8547-538A-4D90-A8C3-BFF12AF73188}" type="presOf" srcId="{C92D75D6-5E65-4B12-844D-B1F73EB4F428}" destId="{D3E6A58F-675C-49B5-AEEC-0434C8E94FD3}" srcOrd="0" destOrd="1" presId="urn:microsoft.com/office/officeart/2005/8/layout/hList1"/>
    <dgm:cxn modelId="{F6AA0AD3-5FBE-4E0A-89FB-4F76C6D02632}" srcId="{AD6F0B56-5A81-4734-9045-C0D3A2481BA9}" destId="{62F32C13-16D4-4F96-A4DC-9610105FDC73}" srcOrd="2" destOrd="0" parTransId="{90CB2DB7-8B2B-46B5-8EBA-51869A71DB44}" sibTransId="{7F2A127E-8B36-443F-AC25-FEEA183529DD}"/>
    <dgm:cxn modelId="{C2E43DE2-0057-46B1-B8B1-DF2BE475B06F}" srcId="{5B0A932C-BC0A-4F5A-BB41-CF6036BF6F49}" destId="{6AC64F30-C61E-4854-8216-EBA99D08F340}" srcOrd="2" destOrd="0" parTransId="{5F2F8703-07BA-489B-9174-294E6CB282F9}" sibTransId="{F9ED4694-E2F7-4B78-8E18-3AA1E176716F}"/>
    <dgm:cxn modelId="{06D89AD6-6E56-49DF-93BB-E4B69A929D8D}" srcId="{5B0A932C-BC0A-4F5A-BB41-CF6036BF6F49}" destId="{AD6F0B56-5A81-4734-9045-C0D3A2481BA9}" srcOrd="0" destOrd="0" parTransId="{AD5689E4-0B39-4964-B5A5-929689FAFAD0}" sibTransId="{0852B043-1A5C-47E1-8E71-37EBFA5EE663}"/>
    <dgm:cxn modelId="{8E8D6A0E-E78E-47F5-B680-A3B5B01E6C6E}" type="presOf" srcId="{CDD4BBC0-339A-4212-BEE2-4829F62F7854}" destId="{CA32C96B-A626-4207-850E-E12D755E59E3}" srcOrd="0" destOrd="1" presId="urn:microsoft.com/office/officeart/2005/8/layout/hList1"/>
    <dgm:cxn modelId="{1D7C00F4-B14C-4192-9557-C0570A36E252}" type="presOf" srcId="{5B0A932C-BC0A-4F5A-BB41-CF6036BF6F49}" destId="{A9BE7D3E-789E-47F1-8355-EBE2E61720FE}" srcOrd="0" destOrd="0" presId="urn:microsoft.com/office/officeart/2005/8/layout/hList1"/>
    <dgm:cxn modelId="{4F9D81DB-12E0-4050-ABDC-3E2E2F1010FB}" type="presOf" srcId="{AD6F0B56-5A81-4734-9045-C0D3A2481BA9}" destId="{D3E3B896-E8B2-44B5-A606-335F6B61E390}" srcOrd="0" destOrd="0" presId="urn:microsoft.com/office/officeart/2005/8/layout/hList1"/>
    <dgm:cxn modelId="{C9010242-1C31-45AB-B699-188217DB8FC8}" srcId="{AD6F0B56-5A81-4734-9045-C0D3A2481BA9}" destId="{A5673EA1-8D57-4750-BB12-D44CB22B04D6}" srcOrd="1" destOrd="0" parTransId="{5279D3AF-D3B5-42CA-898A-3262CDF5F34C}" sibTransId="{BD04E982-493D-4E20-B542-E3BE3866FB3A}"/>
    <dgm:cxn modelId="{51F3268A-3FF8-43AF-82C5-DC417CD43814}" type="presOf" srcId="{15A75E88-06EC-4D19-97B5-40F3991F2CFC}" destId="{F87D0D42-2402-46D3-942C-75A38947A863}" srcOrd="0" destOrd="1" presId="urn:microsoft.com/office/officeart/2005/8/layout/hList1"/>
    <dgm:cxn modelId="{34C79514-8CAC-46F8-ADC5-0986FF83767C}" type="presOf" srcId="{6AC64F30-C61E-4854-8216-EBA99D08F340}" destId="{88FA9ACE-59A3-4F9F-8EE8-B81416789CF5}" srcOrd="0" destOrd="0" presId="urn:microsoft.com/office/officeart/2005/8/layout/hList1"/>
    <dgm:cxn modelId="{56B9F851-814D-4879-BC32-CEA33C90BF48}" srcId="{98627D2E-BAFC-4796-8B9F-0E9C458B6728}" destId="{15A75E88-06EC-4D19-97B5-40F3991F2CFC}" srcOrd="1" destOrd="0" parTransId="{F17E3CF5-705D-4944-81A0-3E8DED398EF4}" sibTransId="{9BB612F4-C4B8-4CCE-9443-68EF8792A377}"/>
    <dgm:cxn modelId="{868962D0-74D7-4D47-90A0-2A0049B53E2A}" srcId="{C7F9E99A-6E13-4EE4-B54C-0B9E1551587E}" destId="{113FAA8F-11C6-43C4-A979-A6E07F82B3C4}" srcOrd="0" destOrd="0" parTransId="{D84C943F-B67E-40CB-ACB6-48242E6AFCF1}" sibTransId="{F7C2BF3A-D9EE-43EB-894F-C8B5B95858C2}"/>
    <dgm:cxn modelId="{A905F233-5132-4C13-8A69-02F6654DC69B}" srcId="{6AC64F30-C61E-4854-8216-EBA99D08F340}" destId="{2573AA7C-947B-4BA5-B394-9EC13568674B}" srcOrd="0" destOrd="0" parTransId="{D30B84FA-F7F1-4D85-9B23-F16C449E16B0}" sibTransId="{1CEDED86-76B3-4412-A486-00E770EE2CD5}"/>
    <dgm:cxn modelId="{B53A58D2-76AA-4758-A768-7306814C3A2A}" type="presOf" srcId="{98627D2E-BAFC-4796-8B9F-0E9C458B6728}" destId="{F95C2D81-74AF-43D9-8DB4-C2B69CE1A2DA}" srcOrd="0" destOrd="0" presId="urn:microsoft.com/office/officeart/2005/8/layout/hList1"/>
    <dgm:cxn modelId="{4F1B3C28-4A2C-4FFC-BDA9-26F77F3B9A28}" type="presOf" srcId="{C7F9E99A-6E13-4EE4-B54C-0B9E1551587E}" destId="{3F75C283-B2B3-4ADE-A8DF-56647603C04A}" srcOrd="0" destOrd="0" presId="urn:microsoft.com/office/officeart/2005/8/layout/hList1"/>
    <dgm:cxn modelId="{8930EC34-3287-4CDF-846B-BAAE08575511}" srcId="{94723C18-B208-483B-BC03-9BEF73137F99}" destId="{CDD4BBC0-339A-4212-BEE2-4829F62F7854}" srcOrd="0" destOrd="0" parTransId="{09C11C9A-76A0-4BD5-A328-662CE812529F}" sibTransId="{73C37F74-17D0-4F9A-8868-19914567D152}"/>
    <dgm:cxn modelId="{50B43D79-C11D-4946-8464-DDE2EADE4DB6}" type="presOf" srcId="{70FE03F3-9590-4044-8339-28E2CD291394}" destId="{2EFDB969-465C-4037-8E1C-00951045F206}" srcOrd="0" destOrd="0" presId="urn:microsoft.com/office/officeart/2005/8/layout/hList1"/>
    <dgm:cxn modelId="{B41628F4-FB62-4C64-ABCC-750BD09BFD6C}" type="presOf" srcId="{113FAA8F-11C6-43C4-A979-A6E07F82B3C4}" destId="{D3E6A58F-675C-49B5-AEEC-0434C8E94FD3}" srcOrd="0" destOrd="0" presId="urn:microsoft.com/office/officeart/2005/8/layout/hList1"/>
    <dgm:cxn modelId="{D454E5E5-DFD3-4F38-9CA1-D55466DD1801}" srcId="{AD6F0B56-5A81-4734-9045-C0D3A2481BA9}" destId="{70FE03F3-9590-4044-8339-28E2CD291394}" srcOrd="0" destOrd="0" parTransId="{349800E0-2146-4690-87AA-DE922F1E9CE2}" sibTransId="{3FB1941A-65C7-4BB2-8C3E-DD353E0B1C57}"/>
    <dgm:cxn modelId="{FD74D2CD-950F-4CA2-A3B3-716CB0562BA7}" type="presOf" srcId="{2573AA7C-947B-4BA5-B394-9EC13568674B}" destId="{04601FDC-591E-4BB7-A7B5-7993D0DDE0D5}" srcOrd="0" destOrd="0" presId="urn:microsoft.com/office/officeart/2005/8/layout/hList1"/>
    <dgm:cxn modelId="{C3845ECA-1083-4B59-A9EF-F5B3ABF3C17E}" srcId="{5B0A932C-BC0A-4F5A-BB41-CF6036BF6F49}" destId="{55892014-B85F-41AC-845E-57A7100F2989}" srcOrd="3" destOrd="0" parTransId="{6B242315-9B39-4210-A4B9-0E14F94012BB}" sibTransId="{5DCACB27-D7CA-4F19-A596-2A26CABD6B07}"/>
    <dgm:cxn modelId="{23C10C79-C320-4838-9195-3C95361264D5}" srcId="{2573AA7C-947B-4BA5-B394-9EC13568674B}" destId="{ADEAF416-FD87-4240-9944-92F07BB28363}" srcOrd="0" destOrd="0" parTransId="{B4124BDB-CFBE-48E6-BA3B-30E59ABCA1C2}" sibTransId="{6BE86177-7CC2-4ED4-A607-F5EEAB2A9DD2}"/>
    <dgm:cxn modelId="{D7267384-E057-42E6-9F85-6F4F5FE3B39E}" srcId="{C7F9E99A-6E13-4EE4-B54C-0B9E1551587E}" destId="{C92D75D6-5E65-4B12-844D-B1F73EB4F428}" srcOrd="1" destOrd="0" parTransId="{C55F4564-D23E-4116-991D-9512494DA144}" sibTransId="{6D8C48D1-C0D5-4741-A602-7473415885F2}"/>
    <dgm:cxn modelId="{631816FB-A745-431D-9572-461FD8F1996B}" type="presOf" srcId="{206EA07B-D29F-47F4-8BD0-F46587F308E6}" destId="{F87D0D42-2402-46D3-942C-75A38947A863}" srcOrd="0" destOrd="0" presId="urn:microsoft.com/office/officeart/2005/8/layout/hList1"/>
    <dgm:cxn modelId="{4CBC99D9-179D-4696-9642-B951D5FD042D}" srcId="{2573AA7C-947B-4BA5-B394-9EC13568674B}" destId="{DBA411DC-7AB4-4F7F-A352-A035C3EE0923}" srcOrd="1" destOrd="0" parTransId="{D79E55F2-EF85-4CAA-BB09-5AB8E27EE16D}" sibTransId="{63942AB8-C835-41BC-9F40-5D160A05E76F}"/>
    <dgm:cxn modelId="{3D1A38D3-A838-4E56-8E44-878A0C887B59}" type="presOf" srcId="{62F32C13-16D4-4F96-A4DC-9610105FDC73}" destId="{2EFDB969-465C-4037-8E1C-00951045F206}" srcOrd="0" destOrd="2" presId="urn:microsoft.com/office/officeart/2005/8/layout/hList1"/>
    <dgm:cxn modelId="{1DA13559-BA77-454F-8586-A4A9FBF630B3}" type="presOf" srcId="{DBA411DC-7AB4-4F7F-A352-A035C3EE0923}" destId="{04601FDC-591E-4BB7-A7B5-7993D0DDE0D5}" srcOrd="0" destOrd="2" presId="urn:microsoft.com/office/officeart/2005/8/layout/hList1"/>
    <dgm:cxn modelId="{6202D723-9DE0-4495-85D7-BD5BABF243B5}" srcId="{98627D2E-BAFC-4796-8B9F-0E9C458B6728}" destId="{206EA07B-D29F-47F4-8BD0-F46587F308E6}" srcOrd="0" destOrd="0" parTransId="{D8C10E89-4283-46E4-9B88-8564EEBF3730}" sibTransId="{56EAECC4-2A4B-47CF-A2DA-175DC4043EDF}"/>
    <dgm:cxn modelId="{CBA7FF3C-6EB8-4367-9DE8-3550F414104A}" type="presParOf" srcId="{A9BE7D3E-789E-47F1-8355-EBE2E61720FE}" destId="{65A7D262-15E2-4E0A-BC40-561EB0E496AA}" srcOrd="0" destOrd="0" presId="urn:microsoft.com/office/officeart/2005/8/layout/hList1"/>
    <dgm:cxn modelId="{5E77993E-5E5B-46BF-A1AB-8ADC1BAA095E}" type="presParOf" srcId="{65A7D262-15E2-4E0A-BC40-561EB0E496AA}" destId="{D3E3B896-E8B2-44B5-A606-335F6B61E390}" srcOrd="0" destOrd="0" presId="urn:microsoft.com/office/officeart/2005/8/layout/hList1"/>
    <dgm:cxn modelId="{8B312929-4EB0-4040-9D7E-A79B434CF940}" type="presParOf" srcId="{65A7D262-15E2-4E0A-BC40-561EB0E496AA}" destId="{2EFDB969-465C-4037-8E1C-00951045F206}" srcOrd="1" destOrd="0" presId="urn:microsoft.com/office/officeart/2005/8/layout/hList1"/>
    <dgm:cxn modelId="{34AEDAA5-8FE3-40D7-BEE7-65124A3F4FB9}" type="presParOf" srcId="{A9BE7D3E-789E-47F1-8355-EBE2E61720FE}" destId="{F1E1777E-450E-4A03-A297-652AE0B8B9BB}" srcOrd="1" destOrd="0" presId="urn:microsoft.com/office/officeart/2005/8/layout/hList1"/>
    <dgm:cxn modelId="{F1E9064F-CDA1-4F3B-9080-3FD00EBB694B}" type="presParOf" srcId="{A9BE7D3E-789E-47F1-8355-EBE2E61720FE}" destId="{FFAF3A1F-B8A4-47C6-8F48-E0E8D8F10F8D}" srcOrd="2" destOrd="0" presId="urn:microsoft.com/office/officeart/2005/8/layout/hList1"/>
    <dgm:cxn modelId="{73CA15A9-3730-464A-BA48-CA5A6E454A7D}" type="presParOf" srcId="{FFAF3A1F-B8A4-47C6-8F48-E0E8D8F10F8D}" destId="{3F75C283-B2B3-4ADE-A8DF-56647603C04A}" srcOrd="0" destOrd="0" presId="urn:microsoft.com/office/officeart/2005/8/layout/hList1"/>
    <dgm:cxn modelId="{E7F07428-3362-41BF-A4CA-877C398CC1F2}" type="presParOf" srcId="{FFAF3A1F-B8A4-47C6-8F48-E0E8D8F10F8D}" destId="{D3E6A58F-675C-49B5-AEEC-0434C8E94FD3}" srcOrd="1" destOrd="0" presId="urn:microsoft.com/office/officeart/2005/8/layout/hList1"/>
    <dgm:cxn modelId="{BA3F42D3-472B-4FCA-808D-9A513F12CD59}" type="presParOf" srcId="{A9BE7D3E-789E-47F1-8355-EBE2E61720FE}" destId="{C55AE9FA-F0E4-4A88-9472-2C352902E2FD}" srcOrd="3" destOrd="0" presId="urn:microsoft.com/office/officeart/2005/8/layout/hList1"/>
    <dgm:cxn modelId="{A8BCB365-AF14-4E25-918F-519A0CE571DC}" type="presParOf" srcId="{A9BE7D3E-789E-47F1-8355-EBE2E61720FE}" destId="{7FCC7622-E6CE-42F3-8BC0-0EBB204D40D7}" srcOrd="4" destOrd="0" presId="urn:microsoft.com/office/officeart/2005/8/layout/hList1"/>
    <dgm:cxn modelId="{89170CFB-B671-4F95-984B-064FCF32B362}" type="presParOf" srcId="{7FCC7622-E6CE-42F3-8BC0-0EBB204D40D7}" destId="{88FA9ACE-59A3-4F9F-8EE8-B81416789CF5}" srcOrd="0" destOrd="0" presId="urn:microsoft.com/office/officeart/2005/8/layout/hList1"/>
    <dgm:cxn modelId="{45F596B8-51A1-4562-B50C-927CFFB32E66}" type="presParOf" srcId="{7FCC7622-E6CE-42F3-8BC0-0EBB204D40D7}" destId="{04601FDC-591E-4BB7-A7B5-7993D0DDE0D5}" srcOrd="1" destOrd="0" presId="urn:microsoft.com/office/officeart/2005/8/layout/hList1"/>
    <dgm:cxn modelId="{B552B522-BAB1-4754-A088-F2764E36C625}" type="presParOf" srcId="{A9BE7D3E-789E-47F1-8355-EBE2E61720FE}" destId="{43EC9A4E-046B-4F2E-8B39-6A50C20F4CCF}" srcOrd="5" destOrd="0" presId="urn:microsoft.com/office/officeart/2005/8/layout/hList1"/>
    <dgm:cxn modelId="{0D57EB23-11DC-4655-95D7-674D02640A32}" type="presParOf" srcId="{A9BE7D3E-789E-47F1-8355-EBE2E61720FE}" destId="{9BEF2124-ADB5-4DE0-9116-A3658AB3AE99}" srcOrd="6" destOrd="0" presId="urn:microsoft.com/office/officeart/2005/8/layout/hList1"/>
    <dgm:cxn modelId="{323F9B97-7E7C-4A92-9C93-7190DA1BF363}" type="presParOf" srcId="{9BEF2124-ADB5-4DE0-9116-A3658AB3AE99}" destId="{629E4C7B-D511-4217-8C1D-330C3EA7FCCC}" srcOrd="0" destOrd="0" presId="urn:microsoft.com/office/officeart/2005/8/layout/hList1"/>
    <dgm:cxn modelId="{D0C88032-27A6-4A83-B9F5-4E22F8AA5D45}" type="presParOf" srcId="{9BEF2124-ADB5-4DE0-9116-A3658AB3AE99}" destId="{CA32C96B-A626-4207-850E-E12D755E59E3}" srcOrd="1" destOrd="0" presId="urn:microsoft.com/office/officeart/2005/8/layout/hList1"/>
    <dgm:cxn modelId="{AAA5E23F-76DA-4DEC-BD2A-86BCA8C7BD9C}" type="presParOf" srcId="{A9BE7D3E-789E-47F1-8355-EBE2E61720FE}" destId="{0E52D578-45AE-416C-A12D-74968EEAAF9E}" srcOrd="7" destOrd="0" presId="urn:microsoft.com/office/officeart/2005/8/layout/hList1"/>
    <dgm:cxn modelId="{4C084086-7B54-4B41-926F-F99D7E920F6A}" type="presParOf" srcId="{A9BE7D3E-789E-47F1-8355-EBE2E61720FE}" destId="{A2DBF5A0-F6C2-4B0F-9E32-933E00E9635C}" srcOrd="8" destOrd="0" presId="urn:microsoft.com/office/officeart/2005/8/layout/hList1"/>
    <dgm:cxn modelId="{63CF0933-CF00-4C9F-89D3-5A30028637F1}" type="presParOf" srcId="{A2DBF5A0-F6C2-4B0F-9E32-933E00E9635C}" destId="{F95C2D81-74AF-43D9-8DB4-C2B69CE1A2DA}" srcOrd="0" destOrd="0" presId="urn:microsoft.com/office/officeart/2005/8/layout/hList1"/>
    <dgm:cxn modelId="{C463004C-403C-4379-85A2-5BD33CEDEBBB}" type="presParOf" srcId="{A2DBF5A0-F6C2-4B0F-9E32-933E00E9635C}" destId="{F87D0D42-2402-46D3-942C-75A38947A86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4484DA-901B-4A80-8791-83CB4428FF1A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686FCB-4107-4B31-A7A2-299EDCE38B6E}">
      <dgm:prSet/>
      <dgm:spPr/>
      <dgm:t>
        <a:bodyPr/>
        <a:lstStyle/>
        <a:p>
          <a:pPr rtl="0"/>
          <a:r>
            <a:rPr lang="en-US" smtClean="0"/>
            <a:t>API definition</a:t>
          </a:r>
          <a:endParaRPr lang="en-US"/>
        </a:p>
      </dgm:t>
    </dgm:pt>
    <dgm:pt modelId="{420F93AD-E656-4F7B-89F3-A1E127681922}" type="parTrans" cxnId="{7B24DE8A-2353-4012-81E9-82EFD148285B}">
      <dgm:prSet/>
      <dgm:spPr/>
      <dgm:t>
        <a:bodyPr/>
        <a:lstStyle/>
        <a:p>
          <a:endParaRPr lang="en-US"/>
        </a:p>
      </dgm:t>
    </dgm:pt>
    <dgm:pt modelId="{AF82FE2B-5786-4040-A72E-5287AF7ACFBD}" type="sibTrans" cxnId="{7B24DE8A-2353-4012-81E9-82EFD148285B}">
      <dgm:prSet/>
      <dgm:spPr/>
      <dgm:t>
        <a:bodyPr/>
        <a:lstStyle/>
        <a:p>
          <a:endParaRPr lang="en-US"/>
        </a:p>
      </dgm:t>
    </dgm:pt>
    <dgm:pt modelId="{7B40D676-D4BE-4391-BE06-729A33E9D92A}">
      <dgm:prSet/>
      <dgm:spPr/>
      <dgm:t>
        <a:bodyPr/>
        <a:lstStyle/>
        <a:p>
          <a:pPr rtl="0"/>
          <a:r>
            <a:rPr lang="en-US" smtClean="0"/>
            <a:t>OAS v2.0</a:t>
          </a:r>
          <a:endParaRPr lang="en-US"/>
        </a:p>
      </dgm:t>
    </dgm:pt>
    <dgm:pt modelId="{5C27708A-8C61-49FA-A8C0-91DCB490983F}" type="parTrans" cxnId="{6A625458-DD13-4D89-820B-4DB151EDD530}">
      <dgm:prSet/>
      <dgm:spPr/>
      <dgm:t>
        <a:bodyPr/>
        <a:lstStyle/>
        <a:p>
          <a:endParaRPr lang="en-US"/>
        </a:p>
      </dgm:t>
    </dgm:pt>
    <dgm:pt modelId="{C29C3ECC-8026-410F-8D93-2158693173F7}" type="sibTrans" cxnId="{6A625458-DD13-4D89-820B-4DB151EDD530}">
      <dgm:prSet/>
      <dgm:spPr/>
      <dgm:t>
        <a:bodyPr/>
        <a:lstStyle/>
        <a:p>
          <a:endParaRPr lang="en-US"/>
        </a:p>
      </dgm:t>
    </dgm:pt>
    <dgm:pt modelId="{4C821AD7-8019-42A7-B758-22A6491C24D6}">
      <dgm:prSet/>
      <dgm:spPr/>
      <dgm:t>
        <a:bodyPr/>
        <a:lstStyle/>
        <a:p>
          <a:pPr rtl="0"/>
          <a:r>
            <a:rPr lang="en-US" smtClean="0"/>
            <a:t>Core APIs</a:t>
          </a:r>
          <a:endParaRPr lang="en-US"/>
        </a:p>
      </dgm:t>
    </dgm:pt>
    <dgm:pt modelId="{DDE68118-02CC-4016-A0C7-F8136582EA5F}" type="parTrans" cxnId="{11C98320-3B30-481D-AC7A-669256FF2CA6}">
      <dgm:prSet/>
      <dgm:spPr/>
      <dgm:t>
        <a:bodyPr/>
        <a:lstStyle/>
        <a:p>
          <a:endParaRPr lang="en-US"/>
        </a:p>
      </dgm:t>
    </dgm:pt>
    <dgm:pt modelId="{0B64D584-38E5-4DC1-AE44-8AE70DA3D5C5}" type="sibTrans" cxnId="{11C98320-3B30-481D-AC7A-669256FF2CA6}">
      <dgm:prSet/>
      <dgm:spPr/>
      <dgm:t>
        <a:bodyPr/>
        <a:lstStyle/>
        <a:p>
          <a:endParaRPr lang="en-US"/>
        </a:p>
      </dgm:t>
    </dgm:pt>
    <dgm:pt modelId="{DF76F6BA-07DB-4970-916A-131B861A6249}">
      <dgm:prSet/>
      <dgm:spPr/>
      <dgm:t>
        <a:bodyPr/>
        <a:lstStyle/>
        <a:p>
          <a:pPr rtl="0"/>
          <a:r>
            <a:rPr lang="en-US" smtClean="0"/>
            <a:t>Node.js</a:t>
          </a:r>
          <a:endParaRPr lang="en-US"/>
        </a:p>
      </dgm:t>
    </dgm:pt>
    <dgm:pt modelId="{6BA21BD3-FCEC-4722-A360-217D53A9EAC4}" type="parTrans" cxnId="{1F9B2374-1698-4167-BEDB-1BE820B017EA}">
      <dgm:prSet/>
      <dgm:spPr/>
      <dgm:t>
        <a:bodyPr/>
        <a:lstStyle/>
        <a:p>
          <a:endParaRPr lang="en-US"/>
        </a:p>
      </dgm:t>
    </dgm:pt>
    <dgm:pt modelId="{0E5DDBF0-9216-46AC-A19A-2187B8D084EF}" type="sibTrans" cxnId="{1F9B2374-1698-4167-BEDB-1BE820B017EA}">
      <dgm:prSet/>
      <dgm:spPr/>
      <dgm:t>
        <a:bodyPr/>
        <a:lstStyle/>
        <a:p>
          <a:endParaRPr lang="en-US"/>
        </a:p>
      </dgm:t>
    </dgm:pt>
    <dgm:pt modelId="{C0B93203-2F21-43B9-A89E-564CD7F00501}">
      <dgm:prSet/>
      <dgm:spPr/>
      <dgm:t>
        <a:bodyPr/>
        <a:lstStyle/>
        <a:p>
          <a:pPr rtl="0"/>
          <a:r>
            <a:rPr lang="en-US" smtClean="0"/>
            <a:t>Google App Engine</a:t>
          </a:r>
          <a:endParaRPr lang="en-US"/>
        </a:p>
      </dgm:t>
    </dgm:pt>
    <dgm:pt modelId="{4B6D26C1-A515-48E0-A53B-8E6AA02D32EC}" type="parTrans" cxnId="{9EA3CA42-7F73-4D33-BFAB-88E5427457F2}">
      <dgm:prSet/>
      <dgm:spPr/>
      <dgm:t>
        <a:bodyPr/>
        <a:lstStyle/>
        <a:p>
          <a:endParaRPr lang="en-US"/>
        </a:p>
      </dgm:t>
    </dgm:pt>
    <dgm:pt modelId="{42767019-6700-4B9C-AE48-1EDDA4C151FF}" type="sibTrans" cxnId="{9EA3CA42-7F73-4D33-BFAB-88E5427457F2}">
      <dgm:prSet/>
      <dgm:spPr/>
      <dgm:t>
        <a:bodyPr/>
        <a:lstStyle/>
        <a:p>
          <a:endParaRPr lang="en-US"/>
        </a:p>
      </dgm:t>
    </dgm:pt>
    <dgm:pt modelId="{11A20BFB-311A-4983-87C8-50B02A391ECB}">
      <dgm:prSet/>
      <dgm:spPr/>
      <dgm:t>
        <a:bodyPr/>
        <a:lstStyle/>
        <a:p>
          <a:pPr rtl="0"/>
          <a:r>
            <a:rPr lang="en-US" dirty="0" smtClean="0"/>
            <a:t>Data store</a:t>
          </a:r>
          <a:endParaRPr lang="en-US" dirty="0"/>
        </a:p>
      </dgm:t>
    </dgm:pt>
    <dgm:pt modelId="{387DC142-FA48-4E44-A412-20367F55ABED}" type="parTrans" cxnId="{B9309BD2-7F9E-4EEB-AD26-74600EC97600}">
      <dgm:prSet/>
      <dgm:spPr/>
      <dgm:t>
        <a:bodyPr/>
        <a:lstStyle/>
        <a:p>
          <a:endParaRPr lang="en-US"/>
        </a:p>
      </dgm:t>
    </dgm:pt>
    <dgm:pt modelId="{EACE4DC4-DFF2-456D-8FDF-86164BFC9D0B}" type="sibTrans" cxnId="{B9309BD2-7F9E-4EEB-AD26-74600EC97600}">
      <dgm:prSet/>
      <dgm:spPr/>
      <dgm:t>
        <a:bodyPr/>
        <a:lstStyle/>
        <a:p>
          <a:endParaRPr lang="en-US"/>
        </a:p>
      </dgm:t>
    </dgm:pt>
    <dgm:pt modelId="{7C0B8112-4A18-4EAC-98D2-0B47F19F63E7}">
      <dgm:prSet/>
      <dgm:spPr/>
      <dgm:t>
        <a:bodyPr/>
        <a:lstStyle/>
        <a:p>
          <a:pPr rtl="0"/>
          <a:r>
            <a:rPr lang="en-US" smtClean="0"/>
            <a:t>Apigee BaaS</a:t>
          </a:r>
          <a:endParaRPr lang="en-US"/>
        </a:p>
      </dgm:t>
    </dgm:pt>
    <dgm:pt modelId="{44BB7ED5-0891-4467-BA49-BBB2ABEB6FF3}" type="parTrans" cxnId="{865DAF08-D859-430D-8B94-326F4B35440F}">
      <dgm:prSet/>
      <dgm:spPr/>
      <dgm:t>
        <a:bodyPr/>
        <a:lstStyle/>
        <a:p>
          <a:endParaRPr lang="en-US"/>
        </a:p>
      </dgm:t>
    </dgm:pt>
    <dgm:pt modelId="{A5C7B8AD-5EB1-467A-BA99-3B1C3BF9A29C}" type="sibTrans" cxnId="{865DAF08-D859-430D-8B94-326F4B35440F}">
      <dgm:prSet/>
      <dgm:spPr/>
      <dgm:t>
        <a:bodyPr/>
        <a:lstStyle/>
        <a:p>
          <a:endParaRPr lang="en-US"/>
        </a:p>
      </dgm:t>
    </dgm:pt>
    <dgm:pt modelId="{E8AFFDB3-F1E9-40A6-B083-6B5D1CF90DD1}">
      <dgm:prSet/>
      <dgm:spPr/>
      <dgm:t>
        <a:bodyPr/>
        <a:lstStyle/>
        <a:p>
          <a:pPr rtl="0"/>
          <a:r>
            <a:rPr lang="en-US" smtClean="0"/>
            <a:t>Multi-factor Authentication</a:t>
          </a:r>
          <a:endParaRPr lang="en-US"/>
        </a:p>
      </dgm:t>
    </dgm:pt>
    <dgm:pt modelId="{066685C0-0110-40CE-94A5-A121DB1D1735}" type="parTrans" cxnId="{93C07387-8646-41A6-97DE-18ADC82602F6}">
      <dgm:prSet/>
      <dgm:spPr/>
      <dgm:t>
        <a:bodyPr/>
        <a:lstStyle/>
        <a:p>
          <a:endParaRPr lang="en-US"/>
        </a:p>
      </dgm:t>
    </dgm:pt>
    <dgm:pt modelId="{370A5BFF-6139-4AF0-B8FE-3351754A4851}" type="sibTrans" cxnId="{93C07387-8646-41A6-97DE-18ADC82602F6}">
      <dgm:prSet/>
      <dgm:spPr/>
      <dgm:t>
        <a:bodyPr/>
        <a:lstStyle/>
        <a:p>
          <a:endParaRPr lang="en-US"/>
        </a:p>
      </dgm:t>
    </dgm:pt>
    <dgm:pt modelId="{4E58FCC6-548B-4A05-8AC8-228E368DEA36}">
      <dgm:prSet/>
      <dgm:spPr/>
      <dgm:t>
        <a:bodyPr/>
        <a:lstStyle/>
        <a:p>
          <a:pPr rtl="0"/>
          <a:r>
            <a:rPr lang="en-US" smtClean="0"/>
            <a:t>Twilio</a:t>
          </a:r>
          <a:endParaRPr lang="en-US"/>
        </a:p>
      </dgm:t>
    </dgm:pt>
    <dgm:pt modelId="{2545B5C2-3C79-46B2-B49C-6BB1C4EB8887}" type="parTrans" cxnId="{7068B3B0-F8D6-477F-9DEF-DA359B6013DE}">
      <dgm:prSet/>
      <dgm:spPr/>
      <dgm:t>
        <a:bodyPr/>
        <a:lstStyle/>
        <a:p>
          <a:endParaRPr lang="en-US"/>
        </a:p>
      </dgm:t>
    </dgm:pt>
    <dgm:pt modelId="{35DEF24A-73EA-45D1-BECB-548816D9441C}" type="sibTrans" cxnId="{7068B3B0-F8D6-477F-9DEF-DA359B6013DE}">
      <dgm:prSet/>
      <dgm:spPr/>
      <dgm:t>
        <a:bodyPr/>
        <a:lstStyle/>
        <a:p>
          <a:endParaRPr lang="en-US"/>
        </a:p>
      </dgm:t>
    </dgm:pt>
    <dgm:pt modelId="{789D1A59-13E1-4E93-97CB-8E92FE00A4B7}">
      <dgm:prSet/>
      <dgm:spPr/>
      <dgm:t>
        <a:bodyPr/>
        <a:lstStyle/>
        <a:p>
          <a:pPr rtl="0"/>
          <a:r>
            <a:rPr lang="en-US" smtClean="0"/>
            <a:t>Testing</a:t>
          </a:r>
          <a:endParaRPr lang="en-US"/>
        </a:p>
      </dgm:t>
    </dgm:pt>
    <dgm:pt modelId="{58D27A29-B3F9-42B4-95E8-6D87015C7C89}" type="parTrans" cxnId="{408D9D2C-3A80-4A42-AE23-4CDA01DE23F1}">
      <dgm:prSet/>
      <dgm:spPr/>
      <dgm:t>
        <a:bodyPr/>
        <a:lstStyle/>
        <a:p>
          <a:endParaRPr lang="en-US"/>
        </a:p>
      </dgm:t>
    </dgm:pt>
    <dgm:pt modelId="{35182D92-3460-4422-B2F9-64BF0F96DFB5}" type="sibTrans" cxnId="{408D9D2C-3A80-4A42-AE23-4CDA01DE23F1}">
      <dgm:prSet/>
      <dgm:spPr/>
      <dgm:t>
        <a:bodyPr/>
        <a:lstStyle/>
        <a:p>
          <a:endParaRPr lang="en-US"/>
        </a:p>
      </dgm:t>
    </dgm:pt>
    <dgm:pt modelId="{BE4AC352-15EC-4502-9940-EB52CA0AC9EA}">
      <dgm:prSet/>
      <dgm:spPr/>
      <dgm:t>
        <a:bodyPr/>
        <a:lstStyle/>
        <a:p>
          <a:pPr rtl="0"/>
          <a:r>
            <a:rPr lang="en-US" smtClean="0"/>
            <a:t>Postman</a:t>
          </a:r>
          <a:endParaRPr lang="en-US"/>
        </a:p>
      </dgm:t>
    </dgm:pt>
    <dgm:pt modelId="{474305E3-037B-4431-B38C-317506190898}" type="parTrans" cxnId="{1663497F-5A45-495A-A036-9391F08C1250}">
      <dgm:prSet/>
      <dgm:spPr/>
      <dgm:t>
        <a:bodyPr/>
        <a:lstStyle/>
        <a:p>
          <a:endParaRPr lang="en-US"/>
        </a:p>
      </dgm:t>
    </dgm:pt>
    <dgm:pt modelId="{7612F918-31BD-4DBC-A77A-387635F93F8F}" type="sibTrans" cxnId="{1663497F-5A45-495A-A036-9391F08C1250}">
      <dgm:prSet/>
      <dgm:spPr/>
      <dgm:t>
        <a:bodyPr/>
        <a:lstStyle/>
        <a:p>
          <a:endParaRPr lang="en-US"/>
        </a:p>
      </dgm:t>
    </dgm:pt>
    <dgm:pt modelId="{1A2076A4-7B2B-4870-A26C-2C93804F2A6A}">
      <dgm:prSet/>
      <dgm:spPr/>
      <dgm:t>
        <a:bodyPr/>
        <a:lstStyle/>
        <a:p>
          <a:pPr rtl="0"/>
          <a:r>
            <a:rPr lang="en-US" dirty="0" smtClean="0"/>
            <a:t>API Gateway</a:t>
          </a:r>
          <a:endParaRPr lang="en-US" dirty="0"/>
        </a:p>
      </dgm:t>
    </dgm:pt>
    <dgm:pt modelId="{C3BFC70C-596D-4E67-A972-740356E2664D}" type="parTrans" cxnId="{5B20EE10-2345-477C-91FC-AC6D222404F3}">
      <dgm:prSet/>
      <dgm:spPr/>
      <dgm:t>
        <a:bodyPr/>
        <a:lstStyle/>
        <a:p>
          <a:endParaRPr lang="en-US"/>
        </a:p>
      </dgm:t>
    </dgm:pt>
    <dgm:pt modelId="{7878AFB2-614B-4CD6-926A-9C6F9CE6BD49}" type="sibTrans" cxnId="{5B20EE10-2345-477C-91FC-AC6D222404F3}">
      <dgm:prSet/>
      <dgm:spPr/>
      <dgm:t>
        <a:bodyPr/>
        <a:lstStyle/>
        <a:p>
          <a:endParaRPr lang="en-US"/>
        </a:p>
      </dgm:t>
    </dgm:pt>
    <dgm:pt modelId="{1340B5C1-4EA1-476B-A030-CBD457AB4BF0}">
      <dgm:prSet/>
      <dgm:spPr/>
      <dgm:t>
        <a:bodyPr/>
        <a:lstStyle/>
        <a:p>
          <a:pPr rtl="0"/>
          <a:r>
            <a:rPr lang="en-US" dirty="0" err="1" smtClean="0"/>
            <a:t>Apigee</a:t>
          </a:r>
          <a:r>
            <a:rPr lang="en-US" dirty="0" smtClean="0"/>
            <a:t> Edge</a:t>
          </a:r>
          <a:endParaRPr lang="en-US" dirty="0"/>
        </a:p>
      </dgm:t>
    </dgm:pt>
    <dgm:pt modelId="{162F6AEB-921F-4129-9813-796ED88A43DF}" type="parTrans" cxnId="{A6D37DAC-6DA9-448A-8AC4-B5CE75807EAB}">
      <dgm:prSet/>
      <dgm:spPr/>
      <dgm:t>
        <a:bodyPr/>
        <a:lstStyle/>
        <a:p>
          <a:endParaRPr lang="en-US"/>
        </a:p>
      </dgm:t>
    </dgm:pt>
    <dgm:pt modelId="{3842E79D-7925-4A2D-B5B0-37BA024A40A6}" type="sibTrans" cxnId="{A6D37DAC-6DA9-448A-8AC4-B5CE75807EAB}">
      <dgm:prSet/>
      <dgm:spPr/>
      <dgm:t>
        <a:bodyPr/>
        <a:lstStyle/>
        <a:p>
          <a:endParaRPr lang="en-US"/>
        </a:p>
      </dgm:t>
    </dgm:pt>
    <dgm:pt modelId="{CA41F712-AA03-49AA-A041-497E82125302}" type="pres">
      <dgm:prSet presAssocID="{F04484DA-901B-4A80-8791-83CB4428FF1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D48897-3A5C-44EE-8E0B-1BF44FF66E44}" type="pres">
      <dgm:prSet presAssocID="{88686FCB-4107-4B31-A7A2-299EDCE38B6E}" presName="root" presStyleCnt="0"/>
      <dgm:spPr/>
    </dgm:pt>
    <dgm:pt modelId="{B2492D37-6FAD-486A-AE6C-D6C33F23706D}" type="pres">
      <dgm:prSet presAssocID="{88686FCB-4107-4B31-A7A2-299EDCE38B6E}" presName="rootComposite" presStyleCnt="0"/>
      <dgm:spPr/>
    </dgm:pt>
    <dgm:pt modelId="{42D9A6DF-EB5F-476B-AAD1-5D8069F9E122}" type="pres">
      <dgm:prSet presAssocID="{88686FCB-4107-4B31-A7A2-299EDCE38B6E}" presName="rootText" presStyleLbl="node1" presStyleIdx="0" presStyleCnt="6"/>
      <dgm:spPr/>
    </dgm:pt>
    <dgm:pt modelId="{C16C9FD7-C50B-4F83-BF6A-39725B32FB93}" type="pres">
      <dgm:prSet presAssocID="{88686FCB-4107-4B31-A7A2-299EDCE38B6E}" presName="rootConnector" presStyleLbl="node1" presStyleIdx="0" presStyleCnt="6"/>
      <dgm:spPr/>
    </dgm:pt>
    <dgm:pt modelId="{42BD97E3-5E12-4E5A-857C-E6E618F58685}" type="pres">
      <dgm:prSet presAssocID="{88686FCB-4107-4B31-A7A2-299EDCE38B6E}" presName="childShape" presStyleCnt="0"/>
      <dgm:spPr/>
    </dgm:pt>
    <dgm:pt modelId="{557B9D02-FF90-48A7-87B3-D3F001FB976B}" type="pres">
      <dgm:prSet presAssocID="{5C27708A-8C61-49FA-A8C0-91DCB490983F}" presName="Name13" presStyleLbl="parChTrans1D2" presStyleIdx="0" presStyleCnt="7"/>
      <dgm:spPr/>
    </dgm:pt>
    <dgm:pt modelId="{F4FF9B5F-3044-4E39-8EF3-A0E31AD84CA9}" type="pres">
      <dgm:prSet presAssocID="{7B40D676-D4BE-4391-BE06-729A33E9D92A}" presName="childText" presStyleLbl="bgAcc1" presStyleIdx="0" presStyleCnt="7">
        <dgm:presLayoutVars>
          <dgm:bulletEnabled val="1"/>
        </dgm:presLayoutVars>
      </dgm:prSet>
      <dgm:spPr/>
    </dgm:pt>
    <dgm:pt modelId="{4563082F-1417-449E-833B-800C9F12CFC8}" type="pres">
      <dgm:prSet presAssocID="{4C821AD7-8019-42A7-B758-22A6491C24D6}" presName="root" presStyleCnt="0"/>
      <dgm:spPr/>
    </dgm:pt>
    <dgm:pt modelId="{FFC54CE6-BDC8-42FC-B8D1-36417F172131}" type="pres">
      <dgm:prSet presAssocID="{4C821AD7-8019-42A7-B758-22A6491C24D6}" presName="rootComposite" presStyleCnt="0"/>
      <dgm:spPr/>
    </dgm:pt>
    <dgm:pt modelId="{8EC45B81-94A9-4560-AEB6-30283D870A00}" type="pres">
      <dgm:prSet presAssocID="{4C821AD7-8019-42A7-B758-22A6491C24D6}" presName="rootText" presStyleLbl="node1" presStyleIdx="1" presStyleCnt="6"/>
      <dgm:spPr/>
    </dgm:pt>
    <dgm:pt modelId="{CAC8BBCE-AE7B-4C14-9EDC-2C6754BB4B24}" type="pres">
      <dgm:prSet presAssocID="{4C821AD7-8019-42A7-B758-22A6491C24D6}" presName="rootConnector" presStyleLbl="node1" presStyleIdx="1" presStyleCnt="6"/>
      <dgm:spPr/>
    </dgm:pt>
    <dgm:pt modelId="{40FB08E3-C1F8-4A46-BD20-B175BD741E48}" type="pres">
      <dgm:prSet presAssocID="{4C821AD7-8019-42A7-B758-22A6491C24D6}" presName="childShape" presStyleCnt="0"/>
      <dgm:spPr/>
    </dgm:pt>
    <dgm:pt modelId="{7D872C33-0678-4147-A4E5-602CAE38377F}" type="pres">
      <dgm:prSet presAssocID="{6BA21BD3-FCEC-4722-A360-217D53A9EAC4}" presName="Name13" presStyleLbl="parChTrans1D2" presStyleIdx="1" presStyleCnt="7"/>
      <dgm:spPr/>
    </dgm:pt>
    <dgm:pt modelId="{6EBB83F4-84BE-4978-B9C3-BF55D0D0E758}" type="pres">
      <dgm:prSet presAssocID="{DF76F6BA-07DB-4970-916A-131B861A6249}" presName="childText" presStyleLbl="bgAcc1" presStyleIdx="1" presStyleCnt="7">
        <dgm:presLayoutVars>
          <dgm:bulletEnabled val="1"/>
        </dgm:presLayoutVars>
      </dgm:prSet>
      <dgm:spPr/>
    </dgm:pt>
    <dgm:pt modelId="{83B0924B-14D7-4619-9B44-AC9DA2BC16B7}" type="pres">
      <dgm:prSet presAssocID="{4B6D26C1-A515-48E0-A53B-8E6AA02D32EC}" presName="Name13" presStyleLbl="parChTrans1D2" presStyleIdx="2" presStyleCnt="7"/>
      <dgm:spPr/>
    </dgm:pt>
    <dgm:pt modelId="{67220413-E2F4-4AB3-AE02-A4761DAF594D}" type="pres">
      <dgm:prSet presAssocID="{C0B93203-2F21-43B9-A89E-564CD7F00501}" presName="childText" presStyleLbl="bgAcc1" presStyleIdx="2" presStyleCnt="7">
        <dgm:presLayoutVars>
          <dgm:bulletEnabled val="1"/>
        </dgm:presLayoutVars>
      </dgm:prSet>
      <dgm:spPr/>
    </dgm:pt>
    <dgm:pt modelId="{B7E7ABCD-D95C-4C63-8FD0-13BF23A12BB8}" type="pres">
      <dgm:prSet presAssocID="{1A2076A4-7B2B-4870-A26C-2C93804F2A6A}" presName="root" presStyleCnt="0"/>
      <dgm:spPr/>
    </dgm:pt>
    <dgm:pt modelId="{B9568197-EC99-46E4-9000-65425EE3608E}" type="pres">
      <dgm:prSet presAssocID="{1A2076A4-7B2B-4870-A26C-2C93804F2A6A}" presName="rootComposite" presStyleCnt="0"/>
      <dgm:spPr/>
    </dgm:pt>
    <dgm:pt modelId="{FD13AE6C-14A3-41CF-9CC4-1DFCA714FF8E}" type="pres">
      <dgm:prSet presAssocID="{1A2076A4-7B2B-4870-A26C-2C93804F2A6A}" presName="rootText" presStyleLbl="node1" presStyleIdx="2" presStyleCnt="6"/>
      <dgm:spPr/>
    </dgm:pt>
    <dgm:pt modelId="{211D33A8-05E0-4BE6-9E07-C1A1418FD4C3}" type="pres">
      <dgm:prSet presAssocID="{1A2076A4-7B2B-4870-A26C-2C93804F2A6A}" presName="rootConnector" presStyleLbl="node1" presStyleIdx="2" presStyleCnt="6"/>
      <dgm:spPr/>
    </dgm:pt>
    <dgm:pt modelId="{8C8ED46C-C8BA-4902-8DB1-E37C41A4FCFB}" type="pres">
      <dgm:prSet presAssocID="{1A2076A4-7B2B-4870-A26C-2C93804F2A6A}" presName="childShape" presStyleCnt="0"/>
      <dgm:spPr/>
    </dgm:pt>
    <dgm:pt modelId="{30031B7F-4D80-4AB0-9487-D5472FCBAD52}" type="pres">
      <dgm:prSet presAssocID="{162F6AEB-921F-4129-9813-796ED88A43DF}" presName="Name13" presStyleLbl="parChTrans1D2" presStyleIdx="3" presStyleCnt="7"/>
      <dgm:spPr/>
    </dgm:pt>
    <dgm:pt modelId="{D82444B9-73EA-48F1-BDC7-24810457922B}" type="pres">
      <dgm:prSet presAssocID="{1340B5C1-4EA1-476B-A030-CBD457AB4BF0}" presName="childText" presStyleLbl="bgAcc1" presStyleIdx="3" presStyleCnt="7">
        <dgm:presLayoutVars>
          <dgm:bulletEnabled val="1"/>
        </dgm:presLayoutVars>
      </dgm:prSet>
      <dgm:spPr/>
    </dgm:pt>
    <dgm:pt modelId="{37DD4345-7A3F-4EB5-869D-65014F549D36}" type="pres">
      <dgm:prSet presAssocID="{11A20BFB-311A-4983-87C8-50B02A391ECB}" presName="root" presStyleCnt="0"/>
      <dgm:spPr/>
    </dgm:pt>
    <dgm:pt modelId="{BE4985CC-1A7C-4EB7-81D8-D747B021329D}" type="pres">
      <dgm:prSet presAssocID="{11A20BFB-311A-4983-87C8-50B02A391ECB}" presName="rootComposite" presStyleCnt="0"/>
      <dgm:spPr/>
    </dgm:pt>
    <dgm:pt modelId="{89373BBD-9FB1-4945-8391-0355FCF71340}" type="pres">
      <dgm:prSet presAssocID="{11A20BFB-311A-4983-87C8-50B02A391ECB}" presName="rootText" presStyleLbl="node1" presStyleIdx="3" presStyleCnt="6"/>
      <dgm:spPr/>
    </dgm:pt>
    <dgm:pt modelId="{F37FA623-80DD-413A-8FCE-07B8D39E8EF7}" type="pres">
      <dgm:prSet presAssocID="{11A20BFB-311A-4983-87C8-50B02A391ECB}" presName="rootConnector" presStyleLbl="node1" presStyleIdx="3" presStyleCnt="6"/>
      <dgm:spPr/>
    </dgm:pt>
    <dgm:pt modelId="{54F2D457-9E1B-4D87-84BE-5F367D46C34A}" type="pres">
      <dgm:prSet presAssocID="{11A20BFB-311A-4983-87C8-50B02A391ECB}" presName="childShape" presStyleCnt="0"/>
      <dgm:spPr/>
    </dgm:pt>
    <dgm:pt modelId="{A34146E6-A851-43B7-AFC6-0466BF5C5416}" type="pres">
      <dgm:prSet presAssocID="{44BB7ED5-0891-4467-BA49-BBB2ABEB6FF3}" presName="Name13" presStyleLbl="parChTrans1D2" presStyleIdx="4" presStyleCnt="7"/>
      <dgm:spPr/>
    </dgm:pt>
    <dgm:pt modelId="{A049C668-8566-43C3-A8F2-799096DFFC56}" type="pres">
      <dgm:prSet presAssocID="{7C0B8112-4A18-4EAC-98D2-0B47F19F63E7}" presName="childText" presStyleLbl="bgAcc1" presStyleIdx="4" presStyleCnt="7">
        <dgm:presLayoutVars>
          <dgm:bulletEnabled val="1"/>
        </dgm:presLayoutVars>
      </dgm:prSet>
      <dgm:spPr/>
    </dgm:pt>
    <dgm:pt modelId="{1FC70791-FC59-4FFA-83C0-2D3B3AAA366A}" type="pres">
      <dgm:prSet presAssocID="{E8AFFDB3-F1E9-40A6-B083-6B5D1CF90DD1}" presName="root" presStyleCnt="0"/>
      <dgm:spPr/>
    </dgm:pt>
    <dgm:pt modelId="{41DB8687-511E-43ED-875B-CE237B96D925}" type="pres">
      <dgm:prSet presAssocID="{E8AFFDB3-F1E9-40A6-B083-6B5D1CF90DD1}" presName="rootComposite" presStyleCnt="0"/>
      <dgm:spPr/>
    </dgm:pt>
    <dgm:pt modelId="{D7AF22BE-A02D-4BAF-8960-C943C8395589}" type="pres">
      <dgm:prSet presAssocID="{E8AFFDB3-F1E9-40A6-B083-6B5D1CF90DD1}" presName="rootText" presStyleLbl="node1" presStyleIdx="4" presStyleCnt="6"/>
      <dgm:spPr/>
    </dgm:pt>
    <dgm:pt modelId="{A1BD1833-171A-4A49-A0AD-AA37A67BB5A7}" type="pres">
      <dgm:prSet presAssocID="{E8AFFDB3-F1E9-40A6-B083-6B5D1CF90DD1}" presName="rootConnector" presStyleLbl="node1" presStyleIdx="4" presStyleCnt="6"/>
      <dgm:spPr/>
    </dgm:pt>
    <dgm:pt modelId="{E084FAA9-17FE-47A0-AF7C-426D23AF4147}" type="pres">
      <dgm:prSet presAssocID="{E8AFFDB3-F1E9-40A6-B083-6B5D1CF90DD1}" presName="childShape" presStyleCnt="0"/>
      <dgm:spPr/>
    </dgm:pt>
    <dgm:pt modelId="{657C242D-2659-4F63-9F6B-82809607FFE3}" type="pres">
      <dgm:prSet presAssocID="{2545B5C2-3C79-46B2-B49C-6BB1C4EB8887}" presName="Name13" presStyleLbl="parChTrans1D2" presStyleIdx="5" presStyleCnt="7"/>
      <dgm:spPr/>
    </dgm:pt>
    <dgm:pt modelId="{F8F3AC83-AA45-443B-99DA-C18FF5B6F02E}" type="pres">
      <dgm:prSet presAssocID="{4E58FCC6-548B-4A05-8AC8-228E368DEA36}" presName="childText" presStyleLbl="bgAcc1" presStyleIdx="5" presStyleCnt="7">
        <dgm:presLayoutVars>
          <dgm:bulletEnabled val="1"/>
        </dgm:presLayoutVars>
      </dgm:prSet>
      <dgm:spPr/>
    </dgm:pt>
    <dgm:pt modelId="{46861E61-93B3-4EA4-9F44-BA08BD59B8B9}" type="pres">
      <dgm:prSet presAssocID="{789D1A59-13E1-4E93-97CB-8E92FE00A4B7}" presName="root" presStyleCnt="0"/>
      <dgm:spPr/>
    </dgm:pt>
    <dgm:pt modelId="{057D3529-D57C-4163-8F90-2AFC311BED6A}" type="pres">
      <dgm:prSet presAssocID="{789D1A59-13E1-4E93-97CB-8E92FE00A4B7}" presName="rootComposite" presStyleCnt="0"/>
      <dgm:spPr/>
    </dgm:pt>
    <dgm:pt modelId="{70F04E18-7798-48E6-A8B8-FB7DFACEDEBD}" type="pres">
      <dgm:prSet presAssocID="{789D1A59-13E1-4E93-97CB-8E92FE00A4B7}" presName="rootText" presStyleLbl="node1" presStyleIdx="5" presStyleCnt="6"/>
      <dgm:spPr/>
    </dgm:pt>
    <dgm:pt modelId="{7A3F35DE-C3D3-44D4-955B-7D8EF3486D24}" type="pres">
      <dgm:prSet presAssocID="{789D1A59-13E1-4E93-97CB-8E92FE00A4B7}" presName="rootConnector" presStyleLbl="node1" presStyleIdx="5" presStyleCnt="6"/>
      <dgm:spPr/>
    </dgm:pt>
    <dgm:pt modelId="{7AB640D1-4013-4492-ABEE-39D46339E924}" type="pres">
      <dgm:prSet presAssocID="{789D1A59-13E1-4E93-97CB-8E92FE00A4B7}" presName="childShape" presStyleCnt="0"/>
      <dgm:spPr/>
    </dgm:pt>
    <dgm:pt modelId="{3663A315-2A3D-4240-88C5-9445AB5B5029}" type="pres">
      <dgm:prSet presAssocID="{474305E3-037B-4431-B38C-317506190898}" presName="Name13" presStyleLbl="parChTrans1D2" presStyleIdx="6" presStyleCnt="7"/>
      <dgm:spPr/>
    </dgm:pt>
    <dgm:pt modelId="{B1A73381-1033-481D-88F0-4730130CBDB4}" type="pres">
      <dgm:prSet presAssocID="{BE4AC352-15EC-4502-9940-EB52CA0AC9EA}" presName="childText" presStyleLbl="bgAcc1" presStyleIdx="6" presStyleCnt="7">
        <dgm:presLayoutVars>
          <dgm:bulletEnabled val="1"/>
        </dgm:presLayoutVars>
      </dgm:prSet>
      <dgm:spPr/>
    </dgm:pt>
  </dgm:ptLst>
  <dgm:cxnLst>
    <dgm:cxn modelId="{FA59DF89-D649-4D89-9785-1628B25FC4FA}" type="presOf" srcId="{C0B93203-2F21-43B9-A89E-564CD7F00501}" destId="{67220413-E2F4-4AB3-AE02-A4761DAF594D}" srcOrd="0" destOrd="0" presId="urn:microsoft.com/office/officeart/2005/8/layout/hierarchy3"/>
    <dgm:cxn modelId="{EE605F17-71D4-4722-BA8C-6E8BE9A2E2B6}" type="presOf" srcId="{11A20BFB-311A-4983-87C8-50B02A391ECB}" destId="{F37FA623-80DD-413A-8FCE-07B8D39E8EF7}" srcOrd="1" destOrd="0" presId="urn:microsoft.com/office/officeart/2005/8/layout/hierarchy3"/>
    <dgm:cxn modelId="{45616B97-F65A-4583-8A59-5A22787D1180}" type="presOf" srcId="{4C821AD7-8019-42A7-B758-22A6491C24D6}" destId="{CAC8BBCE-AE7B-4C14-9EDC-2C6754BB4B24}" srcOrd="1" destOrd="0" presId="urn:microsoft.com/office/officeart/2005/8/layout/hierarchy3"/>
    <dgm:cxn modelId="{C43C7B3B-FCE6-4D32-A32E-A26A76A48E21}" type="presOf" srcId="{2545B5C2-3C79-46B2-B49C-6BB1C4EB8887}" destId="{657C242D-2659-4F63-9F6B-82809607FFE3}" srcOrd="0" destOrd="0" presId="urn:microsoft.com/office/officeart/2005/8/layout/hierarchy3"/>
    <dgm:cxn modelId="{93C07387-8646-41A6-97DE-18ADC82602F6}" srcId="{F04484DA-901B-4A80-8791-83CB4428FF1A}" destId="{E8AFFDB3-F1E9-40A6-B083-6B5D1CF90DD1}" srcOrd="4" destOrd="0" parTransId="{066685C0-0110-40CE-94A5-A121DB1D1735}" sibTransId="{370A5BFF-6139-4AF0-B8FE-3351754A4851}"/>
    <dgm:cxn modelId="{02F461AE-73CD-400A-928D-BFE6CEBBC97E}" type="presOf" srcId="{88686FCB-4107-4B31-A7A2-299EDCE38B6E}" destId="{42D9A6DF-EB5F-476B-AAD1-5D8069F9E122}" srcOrd="0" destOrd="0" presId="urn:microsoft.com/office/officeart/2005/8/layout/hierarchy3"/>
    <dgm:cxn modelId="{9EA3CA42-7F73-4D33-BFAB-88E5427457F2}" srcId="{4C821AD7-8019-42A7-B758-22A6491C24D6}" destId="{C0B93203-2F21-43B9-A89E-564CD7F00501}" srcOrd="1" destOrd="0" parTransId="{4B6D26C1-A515-48E0-A53B-8E6AA02D32EC}" sibTransId="{42767019-6700-4B9C-AE48-1EDDA4C151FF}"/>
    <dgm:cxn modelId="{1663497F-5A45-495A-A036-9391F08C1250}" srcId="{789D1A59-13E1-4E93-97CB-8E92FE00A4B7}" destId="{BE4AC352-15EC-4502-9940-EB52CA0AC9EA}" srcOrd="0" destOrd="0" parTransId="{474305E3-037B-4431-B38C-317506190898}" sibTransId="{7612F918-31BD-4DBC-A77A-387635F93F8F}"/>
    <dgm:cxn modelId="{744CC10F-B0AA-4365-9F4B-A8F660407774}" type="presOf" srcId="{DF76F6BA-07DB-4970-916A-131B861A6249}" destId="{6EBB83F4-84BE-4978-B9C3-BF55D0D0E758}" srcOrd="0" destOrd="0" presId="urn:microsoft.com/office/officeart/2005/8/layout/hierarchy3"/>
    <dgm:cxn modelId="{B88DFAF2-B0D4-47E7-B68C-045D6A3F934F}" type="presOf" srcId="{BE4AC352-15EC-4502-9940-EB52CA0AC9EA}" destId="{B1A73381-1033-481D-88F0-4730130CBDB4}" srcOrd="0" destOrd="0" presId="urn:microsoft.com/office/officeart/2005/8/layout/hierarchy3"/>
    <dgm:cxn modelId="{6A625458-DD13-4D89-820B-4DB151EDD530}" srcId="{88686FCB-4107-4B31-A7A2-299EDCE38B6E}" destId="{7B40D676-D4BE-4391-BE06-729A33E9D92A}" srcOrd="0" destOrd="0" parTransId="{5C27708A-8C61-49FA-A8C0-91DCB490983F}" sibTransId="{C29C3ECC-8026-410F-8D93-2158693173F7}"/>
    <dgm:cxn modelId="{A3C4CBC5-8268-46C9-A162-A462C4B783F4}" type="presOf" srcId="{4E58FCC6-548B-4A05-8AC8-228E368DEA36}" destId="{F8F3AC83-AA45-443B-99DA-C18FF5B6F02E}" srcOrd="0" destOrd="0" presId="urn:microsoft.com/office/officeart/2005/8/layout/hierarchy3"/>
    <dgm:cxn modelId="{DBF6A610-DDDE-4F0E-A732-103BA47DB877}" type="presOf" srcId="{7B40D676-D4BE-4391-BE06-729A33E9D92A}" destId="{F4FF9B5F-3044-4E39-8EF3-A0E31AD84CA9}" srcOrd="0" destOrd="0" presId="urn:microsoft.com/office/officeart/2005/8/layout/hierarchy3"/>
    <dgm:cxn modelId="{AF311643-34C3-4B92-92F7-0D8CB9D085EE}" type="presOf" srcId="{5C27708A-8C61-49FA-A8C0-91DCB490983F}" destId="{557B9D02-FF90-48A7-87B3-D3F001FB976B}" srcOrd="0" destOrd="0" presId="urn:microsoft.com/office/officeart/2005/8/layout/hierarchy3"/>
    <dgm:cxn modelId="{865DAF08-D859-430D-8B94-326F4B35440F}" srcId="{11A20BFB-311A-4983-87C8-50B02A391ECB}" destId="{7C0B8112-4A18-4EAC-98D2-0B47F19F63E7}" srcOrd="0" destOrd="0" parTransId="{44BB7ED5-0891-4467-BA49-BBB2ABEB6FF3}" sibTransId="{A5C7B8AD-5EB1-467A-BA99-3B1C3BF9A29C}"/>
    <dgm:cxn modelId="{0399221F-9A23-468E-8122-0AE7F565AB29}" type="presOf" srcId="{789D1A59-13E1-4E93-97CB-8E92FE00A4B7}" destId="{70F04E18-7798-48E6-A8B8-FB7DFACEDEBD}" srcOrd="0" destOrd="0" presId="urn:microsoft.com/office/officeart/2005/8/layout/hierarchy3"/>
    <dgm:cxn modelId="{408D9D2C-3A80-4A42-AE23-4CDA01DE23F1}" srcId="{F04484DA-901B-4A80-8791-83CB4428FF1A}" destId="{789D1A59-13E1-4E93-97CB-8E92FE00A4B7}" srcOrd="5" destOrd="0" parTransId="{58D27A29-B3F9-42B4-95E8-6D87015C7C89}" sibTransId="{35182D92-3460-4422-B2F9-64BF0F96DFB5}"/>
    <dgm:cxn modelId="{F629A3F4-2521-407D-828F-5F8E8BCA70A2}" type="presOf" srcId="{474305E3-037B-4431-B38C-317506190898}" destId="{3663A315-2A3D-4240-88C5-9445AB5B5029}" srcOrd="0" destOrd="0" presId="urn:microsoft.com/office/officeart/2005/8/layout/hierarchy3"/>
    <dgm:cxn modelId="{0F4675AF-5C0A-4B5A-ADAB-75EC0DED77DB}" type="presOf" srcId="{F04484DA-901B-4A80-8791-83CB4428FF1A}" destId="{CA41F712-AA03-49AA-A041-497E82125302}" srcOrd="0" destOrd="0" presId="urn:microsoft.com/office/officeart/2005/8/layout/hierarchy3"/>
    <dgm:cxn modelId="{8B5A66C7-3D42-4A72-8ED8-2A307D883C1B}" type="presOf" srcId="{E8AFFDB3-F1E9-40A6-B083-6B5D1CF90DD1}" destId="{A1BD1833-171A-4A49-A0AD-AA37A67BB5A7}" srcOrd="1" destOrd="0" presId="urn:microsoft.com/office/officeart/2005/8/layout/hierarchy3"/>
    <dgm:cxn modelId="{6896CFCE-0AC2-46E7-9FE4-1F0A182D12A4}" type="presOf" srcId="{11A20BFB-311A-4983-87C8-50B02A391ECB}" destId="{89373BBD-9FB1-4945-8391-0355FCF71340}" srcOrd="0" destOrd="0" presId="urn:microsoft.com/office/officeart/2005/8/layout/hierarchy3"/>
    <dgm:cxn modelId="{6359DC9E-77B5-456E-A23D-CB9D4C3CE4D9}" type="presOf" srcId="{E8AFFDB3-F1E9-40A6-B083-6B5D1CF90DD1}" destId="{D7AF22BE-A02D-4BAF-8960-C943C8395589}" srcOrd="0" destOrd="0" presId="urn:microsoft.com/office/officeart/2005/8/layout/hierarchy3"/>
    <dgm:cxn modelId="{F5BED8DF-DA89-4416-9314-CBB51C1DBC8C}" type="presOf" srcId="{4B6D26C1-A515-48E0-A53B-8E6AA02D32EC}" destId="{83B0924B-14D7-4619-9B44-AC9DA2BC16B7}" srcOrd="0" destOrd="0" presId="urn:microsoft.com/office/officeart/2005/8/layout/hierarchy3"/>
    <dgm:cxn modelId="{5B20EE10-2345-477C-91FC-AC6D222404F3}" srcId="{F04484DA-901B-4A80-8791-83CB4428FF1A}" destId="{1A2076A4-7B2B-4870-A26C-2C93804F2A6A}" srcOrd="2" destOrd="0" parTransId="{C3BFC70C-596D-4E67-A972-740356E2664D}" sibTransId="{7878AFB2-614B-4CD6-926A-9C6F9CE6BD49}"/>
    <dgm:cxn modelId="{B9309BD2-7F9E-4EEB-AD26-74600EC97600}" srcId="{F04484DA-901B-4A80-8791-83CB4428FF1A}" destId="{11A20BFB-311A-4983-87C8-50B02A391ECB}" srcOrd="3" destOrd="0" parTransId="{387DC142-FA48-4E44-A412-20367F55ABED}" sibTransId="{EACE4DC4-DFF2-456D-8FDF-86164BFC9D0B}"/>
    <dgm:cxn modelId="{8883E2C2-7148-43C1-8D1D-2221A42CA463}" type="presOf" srcId="{1340B5C1-4EA1-476B-A030-CBD457AB4BF0}" destId="{D82444B9-73EA-48F1-BDC7-24810457922B}" srcOrd="0" destOrd="0" presId="urn:microsoft.com/office/officeart/2005/8/layout/hierarchy3"/>
    <dgm:cxn modelId="{17AF13E0-CD73-4766-A5BA-3BF780F8C27A}" type="presOf" srcId="{162F6AEB-921F-4129-9813-796ED88A43DF}" destId="{30031B7F-4D80-4AB0-9487-D5472FCBAD52}" srcOrd="0" destOrd="0" presId="urn:microsoft.com/office/officeart/2005/8/layout/hierarchy3"/>
    <dgm:cxn modelId="{528E5FDD-55D0-4093-915E-DEEEC6E87300}" type="presOf" srcId="{4C821AD7-8019-42A7-B758-22A6491C24D6}" destId="{8EC45B81-94A9-4560-AEB6-30283D870A00}" srcOrd="0" destOrd="0" presId="urn:microsoft.com/office/officeart/2005/8/layout/hierarchy3"/>
    <dgm:cxn modelId="{7B24DE8A-2353-4012-81E9-82EFD148285B}" srcId="{F04484DA-901B-4A80-8791-83CB4428FF1A}" destId="{88686FCB-4107-4B31-A7A2-299EDCE38B6E}" srcOrd="0" destOrd="0" parTransId="{420F93AD-E656-4F7B-89F3-A1E127681922}" sibTransId="{AF82FE2B-5786-4040-A72E-5287AF7ACFBD}"/>
    <dgm:cxn modelId="{7068B3B0-F8D6-477F-9DEF-DA359B6013DE}" srcId="{E8AFFDB3-F1E9-40A6-B083-6B5D1CF90DD1}" destId="{4E58FCC6-548B-4A05-8AC8-228E368DEA36}" srcOrd="0" destOrd="0" parTransId="{2545B5C2-3C79-46B2-B49C-6BB1C4EB8887}" sibTransId="{35DEF24A-73EA-45D1-BECB-548816D9441C}"/>
    <dgm:cxn modelId="{1F9B2374-1698-4167-BEDB-1BE820B017EA}" srcId="{4C821AD7-8019-42A7-B758-22A6491C24D6}" destId="{DF76F6BA-07DB-4970-916A-131B861A6249}" srcOrd="0" destOrd="0" parTransId="{6BA21BD3-FCEC-4722-A360-217D53A9EAC4}" sibTransId="{0E5DDBF0-9216-46AC-A19A-2187B8D084EF}"/>
    <dgm:cxn modelId="{A8D8440F-670A-4CBB-8E29-4243D8A60ECB}" type="presOf" srcId="{44BB7ED5-0891-4467-BA49-BBB2ABEB6FF3}" destId="{A34146E6-A851-43B7-AFC6-0466BF5C5416}" srcOrd="0" destOrd="0" presId="urn:microsoft.com/office/officeart/2005/8/layout/hierarchy3"/>
    <dgm:cxn modelId="{37E642CB-4CEF-4834-9A41-D0E42832F66E}" type="presOf" srcId="{88686FCB-4107-4B31-A7A2-299EDCE38B6E}" destId="{C16C9FD7-C50B-4F83-BF6A-39725B32FB93}" srcOrd="1" destOrd="0" presId="urn:microsoft.com/office/officeart/2005/8/layout/hierarchy3"/>
    <dgm:cxn modelId="{9EE01056-372B-4E97-B712-E90772B042D6}" type="presOf" srcId="{1A2076A4-7B2B-4870-A26C-2C93804F2A6A}" destId="{FD13AE6C-14A3-41CF-9CC4-1DFCA714FF8E}" srcOrd="0" destOrd="0" presId="urn:microsoft.com/office/officeart/2005/8/layout/hierarchy3"/>
    <dgm:cxn modelId="{A2A6F0C6-9BB2-4A68-B250-4E3F3C70482F}" type="presOf" srcId="{6BA21BD3-FCEC-4722-A360-217D53A9EAC4}" destId="{7D872C33-0678-4147-A4E5-602CAE38377F}" srcOrd="0" destOrd="0" presId="urn:microsoft.com/office/officeart/2005/8/layout/hierarchy3"/>
    <dgm:cxn modelId="{7CC0D593-4CD0-4A20-9E77-425F5FDF3B78}" type="presOf" srcId="{1A2076A4-7B2B-4870-A26C-2C93804F2A6A}" destId="{211D33A8-05E0-4BE6-9E07-C1A1418FD4C3}" srcOrd="1" destOrd="0" presId="urn:microsoft.com/office/officeart/2005/8/layout/hierarchy3"/>
    <dgm:cxn modelId="{AE40B88F-D338-43B9-BF72-2D8E8751EEF7}" type="presOf" srcId="{789D1A59-13E1-4E93-97CB-8E92FE00A4B7}" destId="{7A3F35DE-C3D3-44D4-955B-7D8EF3486D24}" srcOrd="1" destOrd="0" presId="urn:microsoft.com/office/officeart/2005/8/layout/hierarchy3"/>
    <dgm:cxn modelId="{11C98320-3B30-481D-AC7A-669256FF2CA6}" srcId="{F04484DA-901B-4A80-8791-83CB4428FF1A}" destId="{4C821AD7-8019-42A7-B758-22A6491C24D6}" srcOrd="1" destOrd="0" parTransId="{DDE68118-02CC-4016-A0C7-F8136582EA5F}" sibTransId="{0B64D584-38E5-4DC1-AE44-8AE70DA3D5C5}"/>
    <dgm:cxn modelId="{A6D37DAC-6DA9-448A-8AC4-B5CE75807EAB}" srcId="{1A2076A4-7B2B-4870-A26C-2C93804F2A6A}" destId="{1340B5C1-4EA1-476B-A030-CBD457AB4BF0}" srcOrd="0" destOrd="0" parTransId="{162F6AEB-921F-4129-9813-796ED88A43DF}" sibTransId="{3842E79D-7925-4A2D-B5B0-37BA024A40A6}"/>
    <dgm:cxn modelId="{635B85CF-53B9-42FF-8B68-904D4392C9B4}" type="presOf" srcId="{7C0B8112-4A18-4EAC-98D2-0B47F19F63E7}" destId="{A049C668-8566-43C3-A8F2-799096DFFC56}" srcOrd="0" destOrd="0" presId="urn:microsoft.com/office/officeart/2005/8/layout/hierarchy3"/>
    <dgm:cxn modelId="{2283B899-79E2-45DA-8793-6725F127B58D}" type="presParOf" srcId="{CA41F712-AA03-49AA-A041-497E82125302}" destId="{77D48897-3A5C-44EE-8E0B-1BF44FF66E44}" srcOrd="0" destOrd="0" presId="urn:microsoft.com/office/officeart/2005/8/layout/hierarchy3"/>
    <dgm:cxn modelId="{132F4965-4849-43E2-8D96-7D8A5B0C620D}" type="presParOf" srcId="{77D48897-3A5C-44EE-8E0B-1BF44FF66E44}" destId="{B2492D37-6FAD-486A-AE6C-D6C33F23706D}" srcOrd="0" destOrd="0" presId="urn:microsoft.com/office/officeart/2005/8/layout/hierarchy3"/>
    <dgm:cxn modelId="{FB5C1F5E-69F8-4424-A55F-706FD7135748}" type="presParOf" srcId="{B2492D37-6FAD-486A-AE6C-D6C33F23706D}" destId="{42D9A6DF-EB5F-476B-AAD1-5D8069F9E122}" srcOrd="0" destOrd="0" presId="urn:microsoft.com/office/officeart/2005/8/layout/hierarchy3"/>
    <dgm:cxn modelId="{605BEFDF-99BD-41C9-815D-AC3FF352CC63}" type="presParOf" srcId="{B2492D37-6FAD-486A-AE6C-D6C33F23706D}" destId="{C16C9FD7-C50B-4F83-BF6A-39725B32FB93}" srcOrd="1" destOrd="0" presId="urn:microsoft.com/office/officeart/2005/8/layout/hierarchy3"/>
    <dgm:cxn modelId="{6A76E2D6-AE32-4ACA-B348-D0228B8C60E0}" type="presParOf" srcId="{77D48897-3A5C-44EE-8E0B-1BF44FF66E44}" destId="{42BD97E3-5E12-4E5A-857C-E6E618F58685}" srcOrd="1" destOrd="0" presId="urn:microsoft.com/office/officeart/2005/8/layout/hierarchy3"/>
    <dgm:cxn modelId="{0E4FDACE-2DDE-4621-BE00-ADB5041CF334}" type="presParOf" srcId="{42BD97E3-5E12-4E5A-857C-E6E618F58685}" destId="{557B9D02-FF90-48A7-87B3-D3F001FB976B}" srcOrd="0" destOrd="0" presId="urn:microsoft.com/office/officeart/2005/8/layout/hierarchy3"/>
    <dgm:cxn modelId="{DC1D7000-5492-418C-A74B-F467EF8A5085}" type="presParOf" srcId="{42BD97E3-5E12-4E5A-857C-E6E618F58685}" destId="{F4FF9B5F-3044-4E39-8EF3-A0E31AD84CA9}" srcOrd="1" destOrd="0" presId="urn:microsoft.com/office/officeart/2005/8/layout/hierarchy3"/>
    <dgm:cxn modelId="{A5FD01B2-6A26-48E2-9012-5FB9726740A1}" type="presParOf" srcId="{CA41F712-AA03-49AA-A041-497E82125302}" destId="{4563082F-1417-449E-833B-800C9F12CFC8}" srcOrd="1" destOrd="0" presId="urn:microsoft.com/office/officeart/2005/8/layout/hierarchy3"/>
    <dgm:cxn modelId="{1D58FAD1-C3BD-4682-B308-D9E12115291C}" type="presParOf" srcId="{4563082F-1417-449E-833B-800C9F12CFC8}" destId="{FFC54CE6-BDC8-42FC-B8D1-36417F172131}" srcOrd="0" destOrd="0" presId="urn:microsoft.com/office/officeart/2005/8/layout/hierarchy3"/>
    <dgm:cxn modelId="{77E32F7D-812D-4787-BD12-E2FAC8683552}" type="presParOf" srcId="{FFC54CE6-BDC8-42FC-B8D1-36417F172131}" destId="{8EC45B81-94A9-4560-AEB6-30283D870A00}" srcOrd="0" destOrd="0" presId="urn:microsoft.com/office/officeart/2005/8/layout/hierarchy3"/>
    <dgm:cxn modelId="{8FAF1203-E37F-4A1E-89EF-5EF5C340DE3F}" type="presParOf" srcId="{FFC54CE6-BDC8-42FC-B8D1-36417F172131}" destId="{CAC8BBCE-AE7B-4C14-9EDC-2C6754BB4B24}" srcOrd="1" destOrd="0" presId="urn:microsoft.com/office/officeart/2005/8/layout/hierarchy3"/>
    <dgm:cxn modelId="{7D0C4716-D014-406D-B4E6-6B0376711544}" type="presParOf" srcId="{4563082F-1417-449E-833B-800C9F12CFC8}" destId="{40FB08E3-C1F8-4A46-BD20-B175BD741E48}" srcOrd="1" destOrd="0" presId="urn:microsoft.com/office/officeart/2005/8/layout/hierarchy3"/>
    <dgm:cxn modelId="{2285B03E-9A9D-4055-BDF5-9F75B89DC7E3}" type="presParOf" srcId="{40FB08E3-C1F8-4A46-BD20-B175BD741E48}" destId="{7D872C33-0678-4147-A4E5-602CAE38377F}" srcOrd="0" destOrd="0" presId="urn:microsoft.com/office/officeart/2005/8/layout/hierarchy3"/>
    <dgm:cxn modelId="{C7F35690-AEAA-4575-B901-67D91C6998B2}" type="presParOf" srcId="{40FB08E3-C1F8-4A46-BD20-B175BD741E48}" destId="{6EBB83F4-84BE-4978-B9C3-BF55D0D0E758}" srcOrd="1" destOrd="0" presId="urn:microsoft.com/office/officeart/2005/8/layout/hierarchy3"/>
    <dgm:cxn modelId="{7167AF57-257F-4040-9E54-879F4E05E771}" type="presParOf" srcId="{40FB08E3-C1F8-4A46-BD20-B175BD741E48}" destId="{83B0924B-14D7-4619-9B44-AC9DA2BC16B7}" srcOrd="2" destOrd="0" presId="urn:microsoft.com/office/officeart/2005/8/layout/hierarchy3"/>
    <dgm:cxn modelId="{F0EE48F5-D7B6-4685-BBD7-BAE106FB3759}" type="presParOf" srcId="{40FB08E3-C1F8-4A46-BD20-B175BD741E48}" destId="{67220413-E2F4-4AB3-AE02-A4761DAF594D}" srcOrd="3" destOrd="0" presId="urn:microsoft.com/office/officeart/2005/8/layout/hierarchy3"/>
    <dgm:cxn modelId="{BE32441A-00AE-4835-8EBB-27897F665C76}" type="presParOf" srcId="{CA41F712-AA03-49AA-A041-497E82125302}" destId="{B7E7ABCD-D95C-4C63-8FD0-13BF23A12BB8}" srcOrd="2" destOrd="0" presId="urn:microsoft.com/office/officeart/2005/8/layout/hierarchy3"/>
    <dgm:cxn modelId="{18A36315-71B4-421A-9144-6799348AEEC9}" type="presParOf" srcId="{B7E7ABCD-D95C-4C63-8FD0-13BF23A12BB8}" destId="{B9568197-EC99-46E4-9000-65425EE3608E}" srcOrd="0" destOrd="0" presId="urn:microsoft.com/office/officeart/2005/8/layout/hierarchy3"/>
    <dgm:cxn modelId="{FFAB22B8-BF5C-46B1-9481-BF360294D400}" type="presParOf" srcId="{B9568197-EC99-46E4-9000-65425EE3608E}" destId="{FD13AE6C-14A3-41CF-9CC4-1DFCA714FF8E}" srcOrd="0" destOrd="0" presId="urn:microsoft.com/office/officeart/2005/8/layout/hierarchy3"/>
    <dgm:cxn modelId="{4C53D1C7-ADDC-4BFA-A21A-7820E9C402D8}" type="presParOf" srcId="{B9568197-EC99-46E4-9000-65425EE3608E}" destId="{211D33A8-05E0-4BE6-9E07-C1A1418FD4C3}" srcOrd="1" destOrd="0" presId="urn:microsoft.com/office/officeart/2005/8/layout/hierarchy3"/>
    <dgm:cxn modelId="{85E08018-10B8-49C6-AF06-1613DE068711}" type="presParOf" srcId="{B7E7ABCD-D95C-4C63-8FD0-13BF23A12BB8}" destId="{8C8ED46C-C8BA-4902-8DB1-E37C41A4FCFB}" srcOrd="1" destOrd="0" presId="urn:microsoft.com/office/officeart/2005/8/layout/hierarchy3"/>
    <dgm:cxn modelId="{2AE02F3D-1B87-4D2A-B9DA-CC51779B4B2D}" type="presParOf" srcId="{8C8ED46C-C8BA-4902-8DB1-E37C41A4FCFB}" destId="{30031B7F-4D80-4AB0-9487-D5472FCBAD52}" srcOrd="0" destOrd="0" presId="urn:microsoft.com/office/officeart/2005/8/layout/hierarchy3"/>
    <dgm:cxn modelId="{7570F3ED-CFAD-45CF-8E13-C4579215F0FF}" type="presParOf" srcId="{8C8ED46C-C8BA-4902-8DB1-E37C41A4FCFB}" destId="{D82444B9-73EA-48F1-BDC7-24810457922B}" srcOrd="1" destOrd="0" presId="urn:microsoft.com/office/officeart/2005/8/layout/hierarchy3"/>
    <dgm:cxn modelId="{F2C93173-75C5-4BE0-A556-0744C65B3025}" type="presParOf" srcId="{CA41F712-AA03-49AA-A041-497E82125302}" destId="{37DD4345-7A3F-4EB5-869D-65014F549D36}" srcOrd="3" destOrd="0" presId="urn:microsoft.com/office/officeart/2005/8/layout/hierarchy3"/>
    <dgm:cxn modelId="{6F254A4E-E7CB-49BC-9F56-357C8D4C6007}" type="presParOf" srcId="{37DD4345-7A3F-4EB5-869D-65014F549D36}" destId="{BE4985CC-1A7C-4EB7-81D8-D747B021329D}" srcOrd="0" destOrd="0" presId="urn:microsoft.com/office/officeart/2005/8/layout/hierarchy3"/>
    <dgm:cxn modelId="{88E016CB-80FE-452D-85E4-FF6B5BFCD599}" type="presParOf" srcId="{BE4985CC-1A7C-4EB7-81D8-D747B021329D}" destId="{89373BBD-9FB1-4945-8391-0355FCF71340}" srcOrd="0" destOrd="0" presId="urn:microsoft.com/office/officeart/2005/8/layout/hierarchy3"/>
    <dgm:cxn modelId="{3C86E912-9316-4303-AA5F-9AC0A139C03C}" type="presParOf" srcId="{BE4985CC-1A7C-4EB7-81D8-D747B021329D}" destId="{F37FA623-80DD-413A-8FCE-07B8D39E8EF7}" srcOrd="1" destOrd="0" presId="urn:microsoft.com/office/officeart/2005/8/layout/hierarchy3"/>
    <dgm:cxn modelId="{AE3787EE-B046-45B3-883E-BDECA1541F71}" type="presParOf" srcId="{37DD4345-7A3F-4EB5-869D-65014F549D36}" destId="{54F2D457-9E1B-4D87-84BE-5F367D46C34A}" srcOrd="1" destOrd="0" presId="urn:microsoft.com/office/officeart/2005/8/layout/hierarchy3"/>
    <dgm:cxn modelId="{42394AEB-16FA-4FDA-AB8C-B10B252098A9}" type="presParOf" srcId="{54F2D457-9E1B-4D87-84BE-5F367D46C34A}" destId="{A34146E6-A851-43B7-AFC6-0466BF5C5416}" srcOrd="0" destOrd="0" presId="urn:microsoft.com/office/officeart/2005/8/layout/hierarchy3"/>
    <dgm:cxn modelId="{A982A27F-0C6B-4244-9D6B-5E81460A8BA1}" type="presParOf" srcId="{54F2D457-9E1B-4D87-84BE-5F367D46C34A}" destId="{A049C668-8566-43C3-A8F2-799096DFFC56}" srcOrd="1" destOrd="0" presId="urn:microsoft.com/office/officeart/2005/8/layout/hierarchy3"/>
    <dgm:cxn modelId="{08488BB7-00C0-40C2-9441-5BE0DB3AD37A}" type="presParOf" srcId="{CA41F712-AA03-49AA-A041-497E82125302}" destId="{1FC70791-FC59-4FFA-83C0-2D3B3AAA366A}" srcOrd="4" destOrd="0" presId="urn:microsoft.com/office/officeart/2005/8/layout/hierarchy3"/>
    <dgm:cxn modelId="{83FFCF11-FC1E-45CC-A489-07515F97F01F}" type="presParOf" srcId="{1FC70791-FC59-4FFA-83C0-2D3B3AAA366A}" destId="{41DB8687-511E-43ED-875B-CE237B96D925}" srcOrd="0" destOrd="0" presId="urn:microsoft.com/office/officeart/2005/8/layout/hierarchy3"/>
    <dgm:cxn modelId="{7515A560-C4B9-4F5E-B7C7-0F192C3E4C29}" type="presParOf" srcId="{41DB8687-511E-43ED-875B-CE237B96D925}" destId="{D7AF22BE-A02D-4BAF-8960-C943C8395589}" srcOrd="0" destOrd="0" presId="urn:microsoft.com/office/officeart/2005/8/layout/hierarchy3"/>
    <dgm:cxn modelId="{BAEA77C5-3F9A-4895-BAF3-A9FC77B753BD}" type="presParOf" srcId="{41DB8687-511E-43ED-875B-CE237B96D925}" destId="{A1BD1833-171A-4A49-A0AD-AA37A67BB5A7}" srcOrd="1" destOrd="0" presId="urn:microsoft.com/office/officeart/2005/8/layout/hierarchy3"/>
    <dgm:cxn modelId="{B782BCCF-A57C-4C32-9A51-337989B87BEE}" type="presParOf" srcId="{1FC70791-FC59-4FFA-83C0-2D3B3AAA366A}" destId="{E084FAA9-17FE-47A0-AF7C-426D23AF4147}" srcOrd="1" destOrd="0" presId="urn:microsoft.com/office/officeart/2005/8/layout/hierarchy3"/>
    <dgm:cxn modelId="{BA5BB129-9F76-4E66-8867-BDF50A287A66}" type="presParOf" srcId="{E084FAA9-17FE-47A0-AF7C-426D23AF4147}" destId="{657C242D-2659-4F63-9F6B-82809607FFE3}" srcOrd="0" destOrd="0" presId="urn:microsoft.com/office/officeart/2005/8/layout/hierarchy3"/>
    <dgm:cxn modelId="{88758DCD-D0E2-4C6F-A689-493F3BCCE1B8}" type="presParOf" srcId="{E084FAA9-17FE-47A0-AF7C-426D23AF4147}" destId="{F8F3AC83-AA45-443B-99DA-C18FF5B6F02E}" srcOrd="1" destOrd="0" presId="urn:microsoft.com/office/officeart/2005/8/layout/hierarchy3"/>
    <dgm:cxn modelId="{60A4F4E3-5119-4BD4-A194-0656FFD72198}" type="presParOf" srcId="{CA41F712-AA03-49AA-A041-497E82125302}" destId="{46861E61-93B3-4EA4-9F44-BA08BD59B8B9}" srcOrd="5" destOrd="0" presId="urn:microsoft.com/office/officeart/2005/8/layout/hierarchy3"/>
    <dgm:cxn modelId="{98B177D1-4FF8-4401-8775-643D56968452}" type="presParOf" srcId="{46861E61-93B3-4EA4-9F44-BA08BD59B8B9}" destId="{057D3529-D57C-4163-8F90-2AFC311BED6A}" srcOrd="0" destOrd="0" presId="urn:microsoft.com/office/officeart/2005/8/layout/hierarchy3"/>
    <dgm:cxn modelId="{7328D617-585F-49B4-BC46-258C88946406}" type="presParOf" srcId="{057D3529-D57C-4163-8F90-2AFC311BED6A}" destId="{70F04E18-7798-48E6-A8B8-FB7DFACEDEBD}" srcOrd="0" destOrd="0" presId="urn:microsoft.com/office/officeart/2005/8/layout/hierarchy3"/>
    <dgm:cxn modelId="{C893B097-0929-452C-849E-2286858310A6}" type="presParOf" srcId="{057D3529-D57C-4163-8F90-2AFC311BED6A}" destId="{7A3F35DE-C3D3-44D4-955B-7D8EF3486D24}" srcOrd="1" destOrd="0" presId="urn:microsoft.com/office/officeart/2005/8/layout/hierarchy3"/>
    <dgm:cxn modelId="{EED70DEA-06D1-4929-8DA7-8072D7DF6C2A}" type="presParOf" srcId="{46861E61-93B3-4EA4-9F44-BA08BD59B8B9}" destId="{7AB640D1-4013-4492-ABEE-39D46339E924}" srcOrd="1" destOrd="0" presId="urn:microsoft.com/office/officeart/2005/8/layout/hierarchy3"/>
    <dgm:cxn modelId="{796191A2-7854-46DC-B0C9-9646A0AAE193}" type="presParOf" srcId="{7AB640D1-4013-4492-ABEE-39D46339E924}" destId="{3663A315-2A3D-4240-88C5-9445AB5B5029}" srcOrd="0" destOrd="0" presId="urn:microsoft.com/office/officeart/2005/8/layout/hierarchy3"/>
    <dgm:cxn modelId="{A2155F20-4330-40B8-AF39-E51571B90E54}" type="presParOf" srcId="{7AB640D1-4013-4492-ABEE-39D46339E924}" destId="{B1A73381-1033-481D-88F0-4730130CBDB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3B896-E8B2-44B5-A606-335F6B61E390}">
      <dsp:nvSpPr>
        <dsp:cNvPr id="0" name=""/>
        <dsp:cNvSpPr/>
      </dsp:nvSpPr>
      <dsp:spPr>
        <a:xfrm>
          <a:off x="4929" y="936221"/>
          <a:ext cx="1889521" cy="7220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Edge Proxies</a:t>
          </a:r>
          <a:endParaRPr lang="en-US" sz="2000" kern="1200"/>
        </a:p>
      </dsp:txBody>
      <dsp:txXfrm>
        <a:off x="4929" y="936221"/>
        <a:ext cx="1889521" cy="722094"/>
      </dsp:txXfrm>
    </dsp:sp>
    <dsp:sp modelId="{2EFDB969-465C-4037-8E1C-00951045F206}">
      <dsp:nvSpPr>
        <dsp:cNvPr id="0" name=""/>
        <dsp:cNvSpPr/>
      </dsp:nvSpPr>
      <dsp:spPr>
        <a:xfrm>
          <a:off x="4929" y="1658316"/>
          <a:ext cx="1889521" cy="17568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User registration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Core APIs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Verification APIs</a:t>
          </a:r>
          <a:endParaRPr lang="en-US" sz="2000" kern="1200"/>
        </a:p>
      </dsp:txBody>
      <dsp:txXfrm>
        <a:off x="4929" y="1658316"/>
        <a:ext cx="1889521" cy="1756800"/>
      </dsp:txXfrm>
    </dsp:sp>
    <dsp:sp modelId="{3F75C283-B2B3-4ADE-A8DF-56647603C04A}">
      <dsp:nvSpPr>
        <dsp:cNvPr id="0" name=""/>
        <dsp:cNvSpPr/>
      </dsp:nvSpPr>
      <dsp:spPr>
        <a:xfrm>
          <a:off x="2158984" y="936221"/>
          <a:ext cx="1889521" cy="7220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Authorization Server</a:t>
          </a:r>
          <a:endParaRPr lang="en-US" sz="2000" kern="1200"/>
        </a:p>
      </dsp:txBody>
      <dsp:txXfrm>
        <a:off x="2158984" y="936221"/>
        <a:ext cx="1889521" cy="722094"/>
      </dsp:txXfrm>
    </dsp:sp>
    <dsp:sp modelId="{D3E6A58F-675C-49B5-AEEC-0434C8E94FD3}">
      <dsp:nvSpPr>
        <dsp:cNvPr id="0" name=""/>
        <dsp:cNvSpPr/>
      </dsp:nvSpPr>
      <dsp:spPr>
        <a:xfrm>
          <a:off x="2158984" y="1658316"/>
          <a:ext cx="1889521" cy="17568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OAuth v2 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Password grant</a:t>
          </a:r>
          <a:endParaRPr lang="en-US" sz="2000" kern="1200"/>
        </a:p>
      </dsp:txBody>
      <dsp:txXfrm>
        <a:off x="2158984" y="1658316"/>
        <a:ext cx="1889521" cy="1756800"/>
      </dsp:txXfrm>
    </dsp:sp>
    <dsp:sp modelId="{88FA9ACE-59A3-4F9F-8EE8-B81416789CF5}">
      <dsp:nvSpPr>
        <dsp:cNvPr id="0" name=""/>
        <dsp:cNvSpPr/>
      </dsp:nvSpPr>
      <dsp:spPr>
        <a:xfrm>
          <a:off x="4313039" y="936221"/>
          <a:ext cx="1889521" cy="7220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Product Definitions</a:t>
          </a:r>
          <a:endParaRPr lang="en-US" sz="2000" kern="1200"/>
        </a:p>
      </dsp:txBody>
      <dsp:txXfrm>
        <a:off x="4313039" y="936221"/>
        <a:ext cx="1889521" cy="722094"/>
      </dsp:txXfrm>
    </dsp:sp>
    <dsp:sp modelId="{04601FDC-591E-4BB7-A7B5-7993D0DDE0D5}">
      <dsp:nvSpPr>
        <dsp:cNvPr id="0" name=""/>
        <dsp:cNvSpPr/>
      </dsp:nvSpPr>
      <dsp:spPr>
        <a:xfrm>
          <a:off x="4313039" y="1658316"/>
          <a:ext cx="1889521" cy="17568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DevPack</a:t>
          </a:r>
          <a:endParaRPr lang="en-US" sz="2000" kern="120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Access restrictions</a:t>
          </a:r>
          <a:endParaRPr lang="en-US" sz="2000" kern="120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Access approval</a:t>
          </a:r>
          <a:endParaRPr lang="en-US" sz="2000" kern="1200"/>
        </a:p>
      </dsp:txBody>
      <dsp:txXfrm>
        <a:off x="4313039" y="1658316"/>
        <a:ext cx="1889521" cy="1756800"/>
      </dsp:txXfrm>
    </dsp:sp>
    <dsp:sp modelId="{629E4C7B-D511-4217-8C1D-330C3EA7FCCC}">
      <dsp:nvSpPr>
        <dsp:cNvPr id="0" name=""/>
        <dsp:cNvSpPr/>
      </dsp:nvSpPr>
      <dsp:spPr>
        <a:xfrm>
          <a:off x="6467094" y="936221"/>
          <a:ext cx="1889521" cy="7220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Developer Apps</a:t>
          </a:r>
          <a:endParaRPr lang="en-US" sz="2000" kern="1200"/>
        </a:p>
      </dsp:txBody>
      <dsp:txXfrm>
        <a:off x="6467094" y="936221"/>
        <a:ext cx="1889521" cy="722094"/>
      </dsp:txXfrm>
    </dsp:sp>
    <dsp:sp modelId="{CA32C96B-A626-4207-850E-E12D755E59E3}">
      <dsp:nvSpPr>
        <dsp:cNvPr id="0" name=""/>
        <dsp:cNvSpPr/>
      </dsp:nvSpPr>
      <dsp:spPr>
        <a:xfrm>
          <a:off x="6467094" y="1658316"/>
          <a:ext cx="1889521" cy="1756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DevApp</a:t>
          </a:r>
          <a:endParaRPr lang="en-US" sz="2000" kern="120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Quota restrictions</a:t>
          </a:r>
          <a:endParaRPr lang="en-US" sz="2000" kern="1200"/>
        </a:p>
      </dsp:txBody>
      <dsp:txXfrm>
        <a:off x="6467094" y="1658316"/>
        <a:ext cx="1889521" cy="1756800"/>
      </dsp:txXfrm>
    </dsp:sp>
    <dsp:sp modelId="{F95C2D81-74AF-43D9-8DB4-C2B69CE1A2DA}">
      <dsp:nvSpPr>
        <dsp:cNvPr id="0" name=""/>
        <dsp:cNvSpPr/>
      </dsp:nvSpPr>
      <dsp:spPr>
        <a:xfrm>
          <a:off x="8621148" y="936221"/>
          <a:ext cx="1889521" cy="7220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BaaS</a:t>
          </a:r>
          <a:endParaRPr lang="en-US" sz="2000" kern="1200"/>
        </a:p>
      </dsp:txBody>
      <dsp:txXfrm>
        <a:off x="8621148" y="936221"/>
        <a:ext cx="1889521" cy="722094"/>
      </dsp:txXfrm>
    </dsp:sp>
    <dsp:sp modelId="{F87D0D42-2402-46D3-942C-75A38947A863}">
      <dsp:nvSpPr>
        <dsp:cNvPr id="0" name=""/>
        <dsp:cNvSpPr/>
      </dsp:nvSpPr>
      <dsp:spPr>
        <a:xfrm>
          <a:off x="8621148" y="1658316"/>
          <a:ext cx="1889521" cy="175680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User store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App data store</a:t>
          </a:r>
          <a:endParaRPr lang="en-US" sz="2000" kern="1200"/>
        </a:p>
      </dsp:txBody>
      <dsp:txXfrm>
        <a:off x="8621148" y="1658316"/>
        <a:ext cx="1889521" cy="175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9A6DF-EB5F-476B-AAD1-5D8069F9E122}">
      <dsp:nvSpPr>
        <dsp:cNvPr id="0" name=""/>
        <dsp:cNvSpPr/>
      </dsp:nvSpPr>
      <dsp:spPr>
        <a:xfrm>
          <a:off x="8985" y="908713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API definition</a:t>
          </a:r>
          <a:endParaRPr lang="en-US" sz="1700" kern="1200"/>
        </a:p>
      </dsp:txBody>
      <dsp:txXfrm>
        <a:off x="30189" y="929917"/>
        <a:ext cx="1405540" cy="681566"/>
      </dsp:txXfrm>
    </dsp:sp>
    <dsp:sp modelId="{557B9D02-FF90-48A7-87B3-D3F001FB976B}">
      <dsp:nvSpPr>
        <dsp:cNvPr id="0" name=""/>
        <dsp:cNvSpPr/>
      </dsp:nvSpPr>
      <dsp:spPr>
        <a:xfrm>
          <a:off x="153780" y="1632688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F9B5F-3044-4E39-8EF3-A0E31AD84CA9}">
      <dsp:nvSpPr>
        <dsp:cNvPr id="0" name=""/>
        <dsp:cNvSpPr/>
      </dsp:nvSpPr>
      <dsp:spPr>
        <a:xfrm>
          <a:off x="298575" y="1813681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OAS v2.0</a:t>
          </a:r>
          <a:endParaRPr lang="en-US" sz="1700" kern="1200"/>
        </a:p>
      </dsp:txBody>
      <dsp:txXfrm>
        <a:off x="319779" y="1834885"/>
        <a:ext cx="1115951" cy="681566"/>
      </dsp:txXfrm>
    </dsp:sp>
    <dsp:sp modelId="{8EC45B81-94A9-4560-AEB6-30283D870A00}">
      <dsp:nvSpPr>
        <dsp:cNvPr id="0" name=""/>
        <dsp:cNvSpPr/>
      </dsp:nvSpPr>
      <dsp:spPr>
        <a:xfrm>
          <a:off x="1818921" y="908713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Core APIs</a:t>
          </a:r>
          <a:endParaRPr lang="en-US" sz="1700" kern="1200"/>
        </a:p>
      </dsp:txBody>
      <dsp:txXfrm>
        <a:off x="1840125" y="929917"/>
        <a:ext cx="1405540" cy="681566"/>
      </dsp:txXfrm>
    </dsp:sp>
    <dsp:sp modelId="{7D872C33-0678-4147-A4E5-602CAE38377F}">
      <dsp:nvSpPr>
        <dsp:cNvPr id="0" name=""/>
        <dsp:cNvSpPr/>
      </dsp:nvSpPr>
      <dsp:spPr>
        <a:xfrm>
          <a:off x="1963716" y="1632688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B83F4-84BE-4978-B9C3-BF55D0D0E758}">
      <dsp:nvSpPr>
        <dsp:cNvPr id="0" name=""/>
        <dsp:cNvSpPr/>
      </dsp:nvSpPr>
      <dsp:spPr>
        <a:xfrm>
          <a:off x="2108511" y="1813681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Node.js</a:t>
          </a:r>
          <a:endParaRPr lang="en-US" sz="1700" kern="1200"/>
        </a:p>
      </dsp:txBody>
      <dsp:txXfrm>
        <a:off x="2129715" y="1834885"/>
        <a:ext cx="1115951" cy="681566"/>
      </dsp:txXfrm>
    </dsp:sp>
    <dsp:sp modelId="{83B0924B-14D7-4619-9B44-AC9DA2BC16B7}">
      <dsp:nvSpPr>
        <dsp:cNvPr id="0" name=""/>
        <dsp:cNvSpPr/>
      </dsp:nvSpPr>
      <dsp:spPr>
        <a:xfrm>
          <a:off x="1963716" y="1632688"/>
          <a:ext cx="144794" cy="144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948"/>
              </a:lnTo>
              <a:lnTo>
                <a:pt x="144794" y="14479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20413-E2F4-4AB3-AE02-A4761DAF594D}">
      <dsp:nvSpPr>
        <dsp:cNvPr id="0" name=""/>
        <dsp:cNvSpPr/>
      </dsp:nvSpPr>
      <dsp:spPr>
        <a:xfrm>
          <a:off x="2108511" y="2718649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Google App Engine</a:t>
          </a:r>
          <a:endParaRPr lang="en-US" sz="1700" kern="1200"/>
        </a:p>
      </dsp:txBody>
      <dsp:txXfrm>
        <a:off x="2129715" y="2739853"/>
        <a:ext cx="1115951" cy="681566"/>
      </dsp:txXfrm>
    </dsp:sp>
    <dsp:sp modelId="{FD13AE6C-14A3-41CF-9CC4-1DFCA714FF8E}">
      <dsp:nvSpPr>
        <dsp:cNvPr id="0" name=""/>
        <dsp:cNvSpPr/>
      </dsp:nvSpPr>
      <dsp:spPr>
        <a:xfrm>
          <a:off x="3628857" y="908713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API Gateway</a:t>
          </a:r>
          <a:endParaRPr lang="en-US" sz="1700" kern="1200" dirty="0"/>
        </a:p>
      </dsp:txBody>
      <dsp:txXfrm>
        <a:off x="3650061" y="929917"/>
        <a:ext cx="1405540" cy="681566"/>
      </dsp:txXfrm>
    </dsp:sp>
    <dsp:sp modelId="{30031B7F-4D80-4AB0-9487-D5472FCBAD52}">
      <dsp:nvSpPr>
        <dsp:cNvPr id="0" name=""/>
        <dsp:cNvSpPr/>
      </dsp:nvSpPr>
      <dsp:spPr>
        <a:xfrm>
          <a:off x="3773652" y="1632688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444B9-73EA-48F1-BDC7-24810457922B}">
      <dsp:nvSpPr>
        <dsp:cNvPr id="0" name=""/>
        <dsp:cNvSpPr/>
      </dsp:nvSpPr>
      <dsp:spPr>
        <a:xfrm>
          <a:off x="3918447" y="1813681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Apigee</a:t>
          </a:r>
          <a:r>
            <a:rPr lang="en-US" sz="1700" kern="1200" dirty="0" smtClean="0"/>
            <a:t> Edge</a:t>
          </a:r>
          <a:endParaRPr lang="en-US" sz="1700" kern="1200" dirty="0"/>
        </a:p>
      </dsp:txBody>
      <dsp:txXfrm>
        <a:off x="3939651" y="1834885"/>
        <a:ext cx="1115951" cy="681566"/>
      </dsp:txXfrm>
    </dsp:sp>
    <dsp:sp modelId="{89373BBD-9FB1-4945-8391-0355FCF71340}">
      <dsp:nvSpPr>
        <dsp:cNvPr id="0" name=""/>
        <dsp:cNvSpPr/>
      </dsp:nvSpPr>
      <dsp:spPr>
        <a:xfrm>
          <a:off x="5438793" y="908713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store</a:t>
          </a:r>
          <a:endParaRPr lang="en-US" sz="1700" kern="1200" dirty="0"/>
        </a:p>
      </dsp:txBody>
      <dsp:txXfrm>
        <a:off x="5459997" y="929917"/>
        <a:ext cx="1405540" cy="681566"/>
      </dsp:txXfrm>
    </dsp:sp>
    <dsp:sp modelId="{A34146E6-A851-43B7-AFC6-0466BF5C5416}">
      <dsp:nvSpPr>
        <dsp:cNvPr id="0" name=""/>
        <dsp:cNvSpPr/>
      </dsp:nvSpPr>
      <dsp:spPr>
        <a:xfrm>
          <a:off x="5583588" y="1632688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9C668-8566-43C3-A8F2-799096DFFC56}">
      <dsp:nvSpPr>
        <dsp:cNvPr id="0" name=""/>
        <dsp:cNvSpPr/>
      </dsp:nvSpPr>
      <dsp:spPr>
        <a:xfrm>
          <a:off x="5728383" y="1813681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Apigee BaaS</a:t>
          </a:r>
          <a:endParaRPr lang="en-US" sz="1700" kern="1200"/>
        </a:p>
      </dsp:txBody>
      <dsp:txXfrm>
        <a:off x="5749587" y="1834885"/>
        <a:ext cx="1115951" cy="681566"/>
      </dsp:txXfrm>
    </dsp:sp>
    <dsp:sp modelId="{D7AF22BE-A02D-4BAF-8960-C943C8395589}">
      <dsp:nvSpPr>
        <dsp:cNvPr id="0" name=""/>
        <dsp:cNvSpPr/>
      </dsp:nvSpPr>
      <dsp:spPr>
        <a:xfrm>
          <a:off x="7248729" y="908713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Multi-factor Authentication</a:t>
          </a:r>
          <a:endParaRPr lang="en-US" sz="1700" kern="1200"/>
        </a:p>
      </dsp:txBody>
      <dsp:txXfrm>
        <a:off x="7269933" y="929917"/>
        <a:ext cx="1405540" cy="681566"/>
      </dsp:txXfrm>
    </dsp:sp>
    <dsp:sp modelId="{657C242D-2659-4F63-9F6B-82809607FFE3}">
      <dsp:nvSpPr>
        <dsp:cNvPr id="0" name=""/>
        <dsp:cNvSpPr/>
      </dsp:nvSpPr>
      <dsp:spPr>
        <a:xfrm>
          <a:off x="7393524" y="1632688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3AC83-AA45-443B-99DA-C18FF5B6F02E}">
      <dsp:nvSpPr>
        <dsp:cNvPr id="0" name=""/>
        <dsp:cNvSpPr/>
      </dsp:nvSpPr>
      <dsp:spPr>
        <a:xfrm>
          <a:off x="7538319" y="1813681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Twilio</a:t>
          </a:r>
          <a:endParaRPr lang="en-US" sz="1700" kern="1200"/>
        </a:p>
      </dsp:txBody>
      <dsp:txXfrm>
        <a:off x="7559523" y="1834885"/>
        <a:ext cx="1115951" cy="681566"/>
      </dsp:txXfrm>
    </dsp:sp>
    <dsp:sp modelId="{70F04E18-7798-48E6-A8B8-FB7DFACEDEBD}">
      <dsp:nvSpPr>
        <dsp:cNvPr id="0" name=""/>
        <dsp:cNvSpPr/>
      </dsp:nvSpPr>
      <dsp:spPr>
        <a:xfrm>
          <a:off x="9058665" y="908713"/>
          <a:ext cx="1447948" cy="723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Testing</a:t>
          </a:r>
          <a:endParaRPr lang="en-US" sz="1700" kern="1200"/>
        </a:p>
      </dsp:txBody>
      <dsp:txXfrm>
        <a:off x="9079869" y="929917"/>
        <a:ext cx="1405540" cy="681566"/>
      </dsp:txXfrm>
    </dsp:sp>
    <dsp:sp modelId="{3663A315-2A3D-4240-88C5-9445AB5B5029}">
      <dsp:nvSpPr>
        <dsp:cNvPr id="0" name=""/>
        <dsp:cNvSpPr/>
      </dsp:nvSpPr>
      <dsp:spPr>
        <a:xfrm>
          <a:off x="9203460" y="1632688"/>
          <a:ext cx="144794" cy="54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80"/>
              </a:lnTo>
              <a:lnTo>
                <a:pt x="144794" y="54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73381-1033-481D-88F0-4730130CBDB4}">
      <dsp:nvSpPr>
        <dsp:cNvPr id="0" name=""/>
        <dsp:cNvSpPr/>
      </dsp:nvSpPr>
      <dsp:spPr>
        <a:xfrm>
          <a:off x="9348255" y="1813681"/>
          <a:ext cx="1158359" cy="72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Postman</a:t>
          </a:r>
          <a:endParaRPr lang="en-US" sz="1700" kern="1200"/>
        </a:p>
      </dsp:txBody>
      <dsp:txXfrm>
        <a:off x="9369459" y="1834885"/>
        <a:ext cx="1115951" cy="681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220E-029E-4087-B9EF-C82EBD4C2C3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F8DE-7D25-49B1-B787-19045B98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220E-029E-4087-B9EF-C82EBD4C2C3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F8DE-7D25-49B1-B787-19045B98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1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220E-029E-4087-B9EF-C82EBD4C2C3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F8DE-7D25-49B1-B787-19045B98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220E-029E-4087-B9EF-C82EBD4C2C3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F8DE-7D25-49B1-B787-19045B98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4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220E-029E-4087-B9EF-C82EBD4C2C3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F8DE-7D25-49B1-B787-19045B98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1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220E-029E-4087-B9EF-C82EBD4C2C3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F8DE-7D25-49B1-B787-19045B98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1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220E-029E-4087-B9EF-C82EBD4C2C3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F8DE-7D25-49B1-B787-19045B98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7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220E-029E-4087-B9EF-C82EBD4C2C3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F8DE-7D25-49B1-B787-19045B98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220E-029E-4087-B9EF-C82EBD4C2C3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F8DE-7D25-49B1-B787-19045B98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0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220E-029E-4087-B9EF-C82EBD4C2C3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F8DE-7D25-49B1-B787-19045B98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7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220E-029E-4087-B9EF-C82EBD4C2C3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F8DE-7D25-49B1-B787-19045B98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4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F220E-029E-4087-B9EF-C82EBD4C2C35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3F8DE-7D25-49B1-B787-19045B98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4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5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Simple Banking APIs</a:t>
            </a:r>
          </a:p>
          <a:p>
            <a:pPr lvl="1"/>
            <a:r>
              <a:rPr lang="en-US" dirty="0" smtClean="0"/>
              <a:t>Create customer</a:t>
            </a:r>
          </a:p>
          <a:p>
            <a:pPr lvl="1"/>
            <a:r>
              <a:rPr lang="en-US" dirty="0" smtClean="0"/>
              <a:t>Create account for customer</a:t>
            </a:r>
          </a:p>
          <a:p>
            <a:pPr lvl="1"/>
            <a:r>
              <a:rPr lang="en-US" dirty="0" smtClean="0"/>
              <a:t>Post transactions to account</a:t>
            </a:r>
          </a:p>
          <a:p>
            <a:pPr lvl="1"/>
            <a:r>
              <a:rPr lang="en-US" dirty="0" smtClean="0"/>
              <a:t>Confirm transactions</a:t>
            </a:r>
          </a:p>
          <a:p>
            <a:r>
              <a:rPr lang="en-US" dirty="0" smtClean="0"/>
              <a:t>Transactions confirmed through a second factor</a:t>
            </a:r>
          </a:p>
          <a:p>
            <a:pPr lvl="1"/>
            <a:r>
              <a:rPr lang="en-US" smtClean="0"/>
              <a:t>Two-factor authentication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356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09384" y="2878537"/>
            <a:ext cx="8744415" cy="1457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8" descr="http://media.marketwire.com/attachments/201010/14211_apige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52937" y="3956829"/>
            <a:ext cx="663237" cy="245398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5325664" y="4987151"/>
            <a:ext cx="3121024" cy="1638152"/>
            <a:chOff x="1763413" y="4650490"/>
            <a:chExt cx="2483343" cy="1638152"/>
          </a:xfrm>
        </p:grpSpPr>
        <p:pic>
          <p:nvPicPr>
            <p:cNvPr id="7" name="Picture 2" descr="http://www.it-business.fr/wp-content/uploads/2010/07/clou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413" y="4650490"/>
              <a:ext cx="2483343" cy="1638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127053" y="5847451"/>
              <a:ext cx="1762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Google App Engine</a:t>
              </a:r>
              <a:endParaRPr lang="en-US" sz="14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29293" y="4020380"/>
            <a:ext cx="1072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Apigee</a:t>
            </a:r>
            <a:r>
              <a:rPr lang="en-US" sz="1400" dirty="0" smtClean="0"/>
              <a:t> </a:t>
            </a:r>
            <a:r>
              <a:rPr lang="en-US" sz="1400" dirty="0" err="1" smtClean="0"/>
              <a:t>BaaS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263" y="5758896"/>
            <a:ext cx="805826" cy="4029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556" y="5382987"/>
            <a:ext cx="457240" cy="40237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952843" y="2982194"/>
            <a:ext cx="8139403" cy="508306"/>
            <a:chOff x="3228406" y="2572145"/>
            <a:chExt cx="7863840" cy="508306"/>
          </a:xfrm>
        </p:grpSpPr>
        <p:sp>
          <p:nvSpPr>
            <p:cNvPr id="17" name="Rectangle 16"/>
            <p:cNvSpPr/>
            <p:nvPr/>
          </p:nvSpPr>
          <p:spPr>
            <a:xfrm>
              <a:off x="3228408" y="2588479"/>
              <a:ext cx="7863838" cy="491972"/>
            </a:xfrm>
            <a:prstGeom prst="rect">
              <a:avLst/>
            </a:prstGeom>
            <a:solidFill>
              <a:srgbClr val="0085C3">
                <a:lumMod val="50000"/>
              </a:srgbClr>
            </a:solidFill>
            <a:effectLst/>
          </p:spPr>
          <p:txBody>
            <a:bodyPr wrap="square" lIns="274320" tIns="274320" rIns="45720" bIns="91440" numCol="6" rtlCol="0" anchor="b">
              <a:noAutofit/>
            </a:bodyPr>
            <a:lstStyle/>
            <a:p>
              <a:pPr marL="112713" marR="0" lvl="0" indent="-1127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For Dell"/>
                </a:rPr>
                <a:t>Security</a:t>
              </a:r>
            </a:p>
            <a:p>
              <a:pPr marL="112713" marR="0" lvl="0" indent="-1127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For Dell"/>
                </a:rPr>
                <a:t>Threat Protection</a:t>
              </a:r>
            </a:p>
            <a:p>
              <a:pPr marL="112713" marR="0" lvl="0" indent="-1127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For Dell"/>
                </a:rPr>
                <a:t>Traffic </a:t>
              </a:r>
              <a:r>
                <a:rPr kumimoji="0" lang="en-US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For Dell"/>
                </a:rPr>
                <a:t>Mngt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/>
              </a:endParaRPr>
            </a:p>
            <a:p>
              <a:pPr marL="112713" marR="0" lvl="0" indent="-1127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For Dell"/>
                </a:rPr>
                <a:t>Quota </a:t>
              </a:r>
              <a:r>
                <a:rPr kumimoji="0" lang="en-US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For Dell"/>
                </a:rPr>
                <a:t>Mngt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/>
              </a:endParaRPr>
            </a:p>
            <a:p>
              <a:pPr marL="112713" marR="0" lvl="0" indent="-1127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For Dell"/>
                </a:rPr>
                <a:t>Monitoring</a:t>
              </a:r>
            </a:p>
            <a:p>
              <a:pPr marL="112713" marR="0" lvl="0" indent="-112713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For Dell"/>
                </a:rPr>
                <a:t>Analytics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28406" y="2572145"/>
              <a:ext cx="7863840" cy="251383"/>
            </a:xfrm>
            <a:prstGeom prst="rect">
              <a:avLst/>
            </a:prstGeom>
            <a:solidFill>
              <a:srgbClr val="0085C3">
                <a:lumMod val="5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useo Sans For Dell"/>
                </a:rPr>
                <a:t>Gateway Concerns</a:t>
              </a:r>
            </a:p>
          </p:txBody>
        </p:sp>
      </p:grpSp>
      <p:sp>
        <p:nvSpPr>
          <p:cNvPr id="23" name="Freeform 5"/>
          <p:cNvSpPr>
            <a:spLocks noEditPoints="1"/>
          </p:cNvSpPr>
          <p:nvPr/>
        </p:nvSpPr>
        <p:spPr bwMode="auto">
          <a:xfrm>
            <a:off x="3155518" y="3595421"/>
            <a:ext cx="690617" cy="424959"/>
          </a:xfrm>
          <a:custGeom>
            <a:avLst/>
            <a:gdLst>
              <a:gd name="T0" fmla="*/ 1549 w 1718"/>
              <a:gd name="T1" fmla="*/ 76 h 2273"/>
              <a:gd name="T2" fmla="*/ 846 w 1718"/>
              <a:gd name="T3" fmla="*/ 0 h 2273"/>
              <a:gd name="T4" fmla="*/ 148 w 1718"/>
              <a:gd name="T5" fmla="*/ 76 h 2273"/>
              <a:gd name="T6" fmla="*/ 4 w 1718"/>
              <a:gd name="T7" fmla="*/ 461 h 2273"/>
              <a:gd name="T8" fmla="*/ 21 w 1718"/>
              <a:gd name="T9" fmla="*/ 550 h 2273"/>
              <a:gd name="T10" fmla="*/ 63 w 1718"/>
              <a:gd name="T11" fmla="*/ 927 h 2273"/>
              <a:gd name="T12" fmla="*/ 4 w 1718"/>
              <a:gd name="T13" fmla="*/ 1287 h 2273"/>
              <a:gd name="T14" fmla="*/ 21 w 1718"/>
              <a:gd name="T15" fmla="*/ 1380 h 2273"/>
              <a:gd name="T16" fmla="*/ 63 w 1718"/>
              <a:gd name="T17" fmla="*/ 1752 h 2273"/>
              <a:gd name="T18" fmla="*/ 4 w 1718"/>
              <a:gd name="T19" fmla="*/ 2121 h 2273"/>
              <a:gd name="T20" fmla="*/ 309 w 1718"/>
              <a:gd name="T21" fmla="*/ 2235 h 2273"/>
              <a:gd name="T22" fmla="*/ 1253 w 1718"/>
              <a:gd name="T23" fmla="*/ 2252 h 2273"/>
              <a:gd name="T24" fmla="*/ 1655 w 1718"/>
              <a:gd name="T25" fmla="*/ 2154 h 2273"/>
              <a:gd name="T26" fmla="*/ 1621 w 1718"/>
              <a:gd name="T27" fmla="*/ 1757 h 2273"/>
              <a:gd name="T28" fmla="*/ 1689 w 1718"/>
              <a:gd name="T29" fmla="*/ 1393 h 2273"/>
              <a:gd name="T30" fmla="*/ 1689 w 1718"/>
              <a:gd name="T31" fmla="*/ 1287 h 2273"/>
              <a:gd name="T32" fmla="*/ 1629 w 1718"/>
              <a:gd name="T33" fmla="*/ 927 h 2273"/>
              <a:gd name="T34" fmla="*/ 1650 w 1718"/>
              <a:gd name="T35" fmla="*/ 533 h 2273"/>
              <a:gd name="T36" fmla="*/ 1655 w 1718"/>
              <a:gd name="T37" fmla="*/ 1824 h 2273"/>
              <a:gd name="T38" fmla="*/ 1498 w 1718"/>
              <a:gd name="T39" fmla="*/ 1900 h 2273"/>
              <a:gd name="T40" fmla="*/ 944 w 1718"/>
              <a:gd name="T41" fmla="*/ 1964 h 2273"/>
              <a:gd name="T42" fmla="*/ 296 w 1718"/>
              <a:gd name="T43" fmla="*/ 1922 h 2273"/>
              <a:gd name="T44" fmla="*/ 38 w 1718"/>
              <a:gd name="T45" fmla="*/ 1837 h 2273"/>
              <a:gd name="T46" fmla="*/ 177 w 1718"/>
              <a:gd name="T47" fmla="*/ 1790 h 2273"/>
              <a:gd name="T48" fmla="*/ 961 w 1718"/>
              <a:gd name="T49" fmla="*/ 1858 h 2273"/>
              <a:gd name="T50" fmla="*/ 1574 w 1718"/>
              <a:gd name="T51" fmla="*/ 1778 h 2273"/>
              <a:gd name="T52" fmla="*/ 1655 w 1718"/>
              <a:gd name="T53" fmla="*/ 1422 h 2273"/>
              <a:gd name="T54" fmla="*/ 1401 w 1718"/>
              <a:gd name="T55" fmla="*/ 1507 h 2273"/>
              <a:gd name="T56" fmla="*/ 749 w 1718"/>
              <a:gd name="T57" fmla="*/ 1549 h 2273"/>
              <a:gd name="T58" fmla="*/ 190 w 1718"/>
              <a:gd name="T59" fmla="*/ 1486 h 2273"/>
              <a:gd name="T60" fmla="*/ 42 w 1718"/>
              <a:gd name="T61" fmla="*/ 1401 h 2273"/>
              <a:gd name="T62" fmla="*/ 423 w 1718"/>
              <a:gd name="T63" fmla="*/ 1426 h 2273"/>
              <a:gd name="T64" fmla="*/ 1274 w 1718"/>
              <a:gd name="T65" fmla="*/ 1426 h 2273"/>
              <a:gd name="T66" fmla="*/ 1650 w 1718"/>
              <a:gd name="T67" fmla="*/ 1401 h 2273"/>
              <a:gd name="T68" fmla="*/ 1578 w 1718"/>
              <a:gd name="T69" fmla="*/ 1050 h 2273"/>
              <a:gd name="T70" fmla="*/ 1117 w 1718"/>
              <a:gd name="T71" fmla="*/ 1126 h 2273"/>
              <a:gd name="T72" fmla="*/ 423 w 1718"/>
              <a:gd name="T73" fmla="*/ 1113 h 2273"/>
              <a:gd name="T74" fmla="*/ 63 w 1718"/>
              <a:gd name="T75" fmla="*/ 1024 h 2273"/>
              <a:gd name="T76" fmla="*/ 118 w 1718"/>
              <a:gd name="T77" fmla="*/ 948 h 2273"/>
              <a:gd name="T78" fmla="*/ 846 w 1718"/>
              <a:gd name="T79" fmla="*/ 1033 h 2273"/>
              <a:gd name="T80" fmla="*/ 1574 w 1718"/>
              <a:gd name="T81" fmla="*/ 948 h 2273"/>
              <a:gd name="T82" fmla="*/ 1655 w 1718"/>
              <a:gd name="T83" fmla="*/ 597 h 2273"/>
              <a:gd name="T84" fmla="*/ 1401 w 1718"/>
              <a:gd name="T85" fmla="*/ 681 h 2273"/>
              <a:gd name="T86" fmla="*/ 749 w 1718"/>
              <a:gd name="T87" fmla="*/ 724 h 2273"/>
              <a:gd name="T88" fmla="*/ 190 w 1718"/>
              <a:gd name="T89" fmla="*/ 660 h 2273"/>
              <a:gd name="T90" fmla="*/ 42 w 1718"/>
              <a:gd name="T91" fmla="*/ 576 h 2273"/>
              <a:gd name="T92" fmla="*/ 520 w 1718"/>
              <a:gd name="T93" fmla="*/ 610 h 2273"/>
              <a:gd name="T94" fmla="*/ 1363 w 1718"/>
              <a:gd name="T95" fmla="*/ 584 h 2273"/>
              <a:gd name="T96" fmla="*/ 846 w 1718"/>
              <a:gd name="T97" fmla="*/ 309 h 2273"/>
              <a:gd name="T98" fmla="*/ 296 w 1718"/>
              <a:gd name="T99" fmla="*/ 267 h 2273"/>
              <a:gd name="T100" fmla="*/ 38 w 1718"/>
              <a:gd name="T101" fmla="*/ 182 h 2273"/>
              <a:gd name="T102" fmla="*/ 190 w 1718"/>
              <a:gd name="T103" fmla="*/ 102 h 2273"/>
              <a:gd name="T104" fmla="*/ 749 w 1718"/>
              <a:gd name="T105" fmla="*/ 38 h 2273"/>
              <a:gd name="T106" fmla="*/ 1388 w 1718"/>
              <a:gd name="T107" fmla="*/ 72 h 2273"/>
              <a:gd name="T108" fmla="*/ 1638 w 1718"/>
              <a:gd name="T109" fmla="*/ 161 h 2273"/>
              <a:gd name="T110" fmla="*/ 1490 w 1718"/>
              <a:gd name="T111" fmla="*/ 258 h 2273"/>
              <a:gd name="T112" fmla="*/ 944 w 1718"/>
              <a:gd name="T113" fmla="*/ 309 h 2273"/>
              <a:gd name="T114" fmla="*/ 1718 w 1718"/>
              <a:gd name="T115" fmla="*/ 17 h 2273"/>
              <a:gd name="T116" fmla="*/ 1718 w 1718"/>
              <a:gd name="T117" fmla="*/ 199 h 2273"/>
              <a:gd name="T118" fmla="*/ 1718 w 1718"/>
              <a:gd name="T119" fmla="*/ 207 h 2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18" h="2273">
                <a:moveTo>
                  <a:pt x="1693" y="449"/>
                </a:moveTo>
                <a:lnTo>
                  <a:pt x="1693" y="174"/>
                </a:lnTo>
                <a:lnTo>
                  <a:pt x="1689" y="157"/>
                </a:lnTo>
                <a:lnTo>
                  <a:pt x="1676" y="140"/>
                </a:lnTo>
                <a:lnTo>
                  <a:pt x="1655" y="123"/>
                </a:lnTo>
                <a:lnTo>
                  <a:pt x="1625" y="106"/>
                </a:lnTo>
                <a:lnTo>
                  <a:pt x="1591" y="93"/>
                </a:lnTo>
                <a:lnTo>
                  <a:pt x="1549" y="76"/>
                </a:lnTo>
                <a:lnTo>
                  <a:pt x="1498" y="63"/>
                </a:lnTo>
                <a:lnTo>
                  <a:pt x="1443" y="51"/>
                </a:lnTo>
                <a:lnTo>
                  <a:pt x="1384" y="38"/>
                </a:lnTo>
                <a:lnTo>
                  <a:pt x="1320" y="30"/>
                </a:lnTo>
                <a:lnTo>
                  <a:pt x="1253" y="21"/>
                </a:lnTo>
                <a:lnTo>
                  <a:pt x="1176" y="17"/>
                </a:lnTo>
                <a:lnTo>
                  <a:pt x="1016" y="4"/>
                </a:lnTo>
                <a:lnTo>
                  <a:pt x="846" y="0"/>
                </a:lnTo>
                <a:lnTo>
                  <a:pt x="677" y="4"/>
                </a:lnTo>
                <a:lnTo>
                  <a:pt x="516" y="17"/>
                </a:lnTo>
                <a:lnTo>
                  <a:pt x="444" y="21"/>
                </a:lnTo>
                <a:lnTo>
                  <a:pt x="372" y="30"/>
                </a:lnTo>
                <a:lnTo>
                  <a:pt x="309" y="38"/>
                </a:lnTo>
                <a:lnTo>
                  <a:pt x="249" y="51"/>
                </a:lnTo>
                <a:lnTo>
                  <a:pt x="194" y="63"/>
                </a:lnTo>
                <a:lnTo>
                  <a:pt x="148" y="76"/>
                </a:lnTo>
                <a:lnTo>
                  <a:pt x="106" y="93"/>
                </a:lnTo>
                <a:lnTo>
                  <a:pt x="67" y="106"/>
                </a:lnTo>
                <a:lnTo>
                  <a:pt x="42" y="123"/>
                </a:lnTo>
                <a:lnTo>
                  <a:pt x="21" y="140"/>
                </a:lnTo>
                <a:lnTo>
                  <a:pt x="4" y="157"/>
                </a:lnTo>
                <a:lnTo>
                  <a:pt x="0" y="174"/>
                </a:lnTo>
                <a:lnTo>
                  <a:pt x="0" y="449"/>
                </a:lnTo>
                <a:lnTo>
                  <a:pt x="4" y="461"/>
                </a:lnTo>
                <a:lnTo>
                  <a:pt x="12" y="470"/>
                </a:lnTo>
                <a:lnTo>
                  <a:pt x="42" y="495"/>
                </a:lnTo>
                <a:lnTo>
                  <a:pt x="50" y="504"/>
                </a:lnTo>
                <a:lnTo>
                  <a:pt x="63" y="512"/>
                </a:lnTo>
                <a:lnTo>
                  <a:pt x="72" y="516"/>
                </a:lnTo>
                <a:lnTo>
                  <a:pt x="72" y="516"/>
                </a:lnTo>
                <a:lnTo>
                  <a:pt x="42" y="533"/>
                </a:lnTo>
                <a:lnTo>
                  <a:pt x="21" y="550"/>
                </a:lnTo>
                <a:lnTo>
                  <a:pt x="4" y="571"/>
                </a:lnTo>
                <a:lnTo>
                  <a:pt x="0" y="588"/>
                </a:lnTo>
                <a:lnTo>
                  <a:pt x="0" y="863"/>
                </a:lnTo>
                <a:lnTo>
                  <a:pt x="4" y="876"/>
                </a:lnTo>
                <a:lnTo>
                  <a:pt x="12" y="885"/>
                </a:lnTo>
                <a:lnTo>
                  <a:pt x="42" y="910"/>
                </a:lnTo>
                <a:lnTo>
                  <a:pt x="50" y="918"/>
                </a:lnTo>
                <a:lnTo>
                  <a:pt x="63" y="927"/>
                </a:lnTo>
                <a:lnTo>
                  <a:pt x="72" y="931"/>
                </a:lnTo>
                <a:lnTo>
                  <a:pt x="72" y="931"/>
                </a:lnTo>
                <a:lnTo>
                  <a:pt x="42" y="948"/>
                </a:lnTo>
                <a:lnTo>
                  <a:pt x="21" y="965"/>
                </a:lnTo>
                <a:lnTo>
                  <a:pt x="4" y="982"/>
                </a:lnTo>
                <a:lnTo>
                  <a:pt x="0" y="999"/>
                </a:lnTo>
                <a:lnTo>
                  <a:pt x="0" y="1274"/>
                </a:lnTo>
                <a:lnTo>
                  <a:pt x="4" y="1287"/>
                </a:lnTo>
                <a:lnTo>
                  <a:pt x="12" y="1299"/>
                </a:lnTo>
                <a:lnTo>
                  <a:pt x="42" y="1325"/>
                </a:lnTo>
                <a:lnTo>
                  <a:pt x="50" y="1333"/>
                </a:lnTo>
                <a:lnTo>
                  <a:pt x="63" y="1338"/>
                </a:lnTo>
                <a:lnTo>
                  <a:pt x="72" y="1346"/>
                </a:lnTo>
                <a:lnTo>
                  <a:pt x="72" y="1346"/>
                </a:lnTo>
                <a:lnTo>
                  <a:pt x="42" y="1359"/>
                </a:lnTo>
                <a:lnTo>
                  <a:pt x="21" y="1380"/>
                </a:lnTo>
                <a:lnTo>
                  <a:pt x="4" y="1393"/>
                </a:lnTo>
                <a:lnTo>
                  <a:pt x="0" y="1414"/>
                </a:lnTo>
                <a:lnTo>
                  <a:pt x="0" y="1689"/>
                </a:lnTo>
                <a:lnTo>
                  <a:pt x="4" y="1702"/>
                </a:lnTo>
                <a:lnTo>
                  <a:pt x="12" y="1714"/>
                </a:lnTo>
                <a:lnTo>
                  <a:pt x="42" y="1735"/>
                </a:lnTo>
                <a:lnTo>
                  <a:pt x="50" y="1748"/>
                </a:lnTo>
                <a:lnTo>
                  <a:pt x="63" y="1752"/>
                </a:lnTo>
                <a:lnTo>
                  <a:pt x="72" y="1757"/>
                </a:lnTo>
                <a:lnTo>
                  <a:pt x="72" y="1757"/>
                </a:lnTo>
                <a:lnTo>
                  <a:pt x="42" y="1773"/>
                </a:lnTo>
                <a:lnTo>
                  <a:pt x="21" y="1790"/>
                </a:lnTo>
                <a:lnTo>
                  <a:pt x="4" y="1807"/>
                </a:lnTo>
                <a:lnTo>
                  <a:pt x="0" y="1824"/>
                </a:lnTo>
                <a:lnTo>
                  <a:pt x="0" y="2099"/>
                </a:lnTo>
                <a:lnTo>
                  <a:pt x="4" y="2121"/>
                </a:lnTo>
                <a:lnTo>
                  <a:pt x="21" y="2133"/>
                </a:lnTo>
                <a:lnTo>
                  <a:pt x="42" y="2154"/>
                </a:lnTo>
                <a:lnTo>
                  <a:pt x="67" y="2167"/>
                </a:lnTo>
                <a:lnTo>
                  <a:pt x="106" y="2184"/>
                </a:lnTo>
                <a:lnTo>
                  <a:pt x="148" y="2197"/>
                </a:lnTo>
                <a:lnTo>
                  <a:pt x="194" y="2214"/>
                </a:lnTo>
                <a:lnTo>
                  <a:pt x="249" y="2222"/>
                </a:lnTo>
                <a:lnTo>
                  <a:pt x="309" y="2235"/>
                </a:lnTo>
                <a:lnTo>
                  <a:pt x="372" y="2243"/>
                </a:lnTo>
                <a:lnTo>
                  <a:pt x="444" y="2252"/>
                </a:lnTo>
                <a:lnTo>
                  <a:pt x="516" y="2260"/>
                </a:lnTo>
                <a:lnTo>
                  <a:pt x="677" y="2269"/>
                </a:lnTo>
                <a:lnTo>
                  <a:pt x="846" y="2273"/>
                </a:lnTo>
                <a:lnTo>
                  <a:pt x="1016" y="2269"/>
                </a:lnTo>
                <a:lnTo>
                  <a:pt x="1176" y="2260"/>
                </a:lnTo>
                <a:lnTo>
                  <a:pt x="1253" y="2252"/>
                </a:lnTo>
                <a:lnTo>
                  <a:pt x="1320" y="2243"/>
                </a:lnTo>
                <a:lnTo>
                  <a:pt x="1384" y="2235"/>
                </a:lnTo>
                <a:lnTo>
                  <a:pt x="1443" y="2222"/>
                </a:lnTo>
                <a:lnTo>
                  <a:pt x="1498" y="2214"/>
                </a:lnTo>
                <a:lnTo>
                  <a:pt x="1549" y="2197"/>
                </a:lnTo>
                <a:lnTo>
                  <a:pt x="1591" y="2184"/>
                </a:lnTo>
                <a:lnTo>
                  <a:pt x="1625" y="2167"/>
                </a:lnTo>
                <a:lnTo>
                  <a:pt x="1655" y="2154"/>
                </a:lnTo>
                <a:lnTo>
                  <a:pt x="1676" y="2133"/>
                </a:lnTo>
                <a:lnTo>
                  <a:pt x="1689" y="2121"/>
                </a:lnTo>
                <a:lnTo>
                  <a:pt x="1693" y="2099"/>
                </a:lnTo>
                <a:lnTo>
                  <a:pt x="1693" y="1824"/>
                </a:lnTo>
                <a:lnTo>
                  <a:pt x="1689" y="1807"/>
                </a:lnTo>
                <a:lnTo>
                  <a:pt x="1676" y="1790"/>
                </a:lnTo>
                <a:lnTo>
                  <a:pt x="1650" y="1773"/>
                </a:lnTo>
                <a:lnTo>
                  <a:pt x="1621" y="1757"/>
                </a:lnTo>
                <a:lnTo>
                  <a:pt x="1621" y="1757"/>
                </a:lnTo>
                <a:lnTo>
                  <a:pt x="1629" y="1752"/>
                </a:lnTo>
                <a:lnTo>
                  <a:pt x="1655" y="1735"/>
                </a:lnTo>
                <a:lnTo>
                  <a:pt x="1680" y="1714"/>
                </a:lnTo>
                <a:lnTo>
                  <a:pt x="1689" y="1702"/>
                </a:lnTo>
                <a:lnTo>
                  <a:pt x="1693" y="1689"/>
                </a:lnTo>
                <a:lnTo>
                  <a:pt x="1693" y="1414"/>
                </a:lnTo>
                <a:lnTo>
                  <a:pt x="1689" y="1393"/>
                </a:lnTo>
                <a:lnTo>
                  <a:pt x="1676" y="1380"/>
                </a:lnTo>
                <a:lnTo>
                  <a:pt x="1650" y="1359"/>
                </a:lnTo>
                <a:lnTo>
                  <a:pt x="1621" y="1346"/>
                </a:lnTo>
                <a:lnTo>
                  <a:pt x="1621" y="1346"/>
                </a:lnTo>
                <a:lnTo>
                  <a:pt x="1629" y="1338"/>
                </a:lnTo>
                <a:lnTo>
                  <a:pt x="1655" y="1325"/>
                </a:lnTo>
                <a:lnTo>
                  <a:pt x="1680" y="1299"/>
                </a:lnTo>
                <a:lnTo>
                  <a:pt x="1689" y="1287"/>
                </a:lnTo>
                <a:lnTo>
                  <a:pt x="1693" y="1274"/>
                </a:lnTo>
                <a:lnTo>
                  <a:pt x="1693" y="999"/>
                </a:lnTo>
                <a:lnTo>
                  <a:pt x="1689" y="982"/>
                </a:lnTo>
                <a:lnTo>
                  <a:pt x="1676" y="965"/>
                </a:lnTo>
                <a:lnTo>
                  <a:pt x="1650" y="948"/>
                </a:lnTo>
                <a:lnTo>
                  <a:pt x="1621" y="931"/>
                </a:lnTo>
                <a:lnTo>
                  <a:pt x="1621" y="931"/>
                </a:lnTo>
                <a:lnTo>
                  <a:pt x="1629" y="927"/>
                </a:lnTo>
                <a:lnTo>
                  <a:pt x="1655" y="910"/>
                </a:lnTo>
                <a:lnTo>
                  <a:pt x="1680" y="885"/>
                </a:lnTo>
                <a:lnTo>
                  <a:pt x="1689" y="876"/>
                </a:lnTo>
                <a:lnTo>
                  <a:pt x="1693" y="863"/>
                </a:lnTo>
                <a:lnTo>
                  <a:pt x="1693" y="588"/>
                </a:lnTo>
                <a:lnTo>
                  <a:pt x="1689" y="571"/>
                </a:lnTo>
                <a:lnTo>
                  <a:pt x="1676" y="550"/>
                </a:lnTo>
                <a:lnTo>
                  <a:pt x="1650" y="533"/>
                </a:lnTo>
                <a:lnTo>
                  <a:pt x="1621" y="516"/>
                </a:lnTo>
                <a:lnTo>
                  <a:pt x="1621" y="516"/>
                </a:lnTo>
                <a:lnTo>
                  <a:pt x="1629" y="512"/>
                </a:lnTo>
                <a:lnTo>
                  <a:pt x="1655" y="495"/>
                </a:lnTo>
                <a:lnTo>
                  <a:pt x="1680" y="470"/>
                </a:lnTo>
                <a:lnTo>
                  <a:pt x="1689" y="461"/>
                </a:lnTo>
                <a:lnTo>
                  <a:pt x="1693" y="449"/>
                </a:lnTo>
                <a:close/>
                <a:moveTo>
                  <a:pt x="1655" y="1824"/>
                </a:moveTo>
                <a:lnTo>
                  <a:pt x="1655" y="1824"/>
                </a:lnTo>
                <a:lnTo>
                  <a:pt x="1655" y="1837"/>
                </a:lnTo>
                <a:lnTo>
                  <a:pt x="1642" y="1845"/>
                </a:lnTo>
                <a:lnTo>
                  <a:pt x="1625" y="1854"/>
                </a:lnTo>
                <a:lnTo>
                  <a:pt x="1604" y="1862"/>
                </a:lnTo>
                <a:lnTo>
                  <a:pt x="1578" y="1875"/>
                </a:lnTo>
                <a:lnTo>
                  <a:pt x="1540" y="1888"/>
                </a:lnTo>
                <a:lnTo>
                  <a:pt x="1498" y="1900"/>
                </a:lnTo>
                <a:lnTo>
                  <a:pt x="1451" y="1909"/>
                </a:lnTo>
                <a:lnTo>
                  <a:pt x="1401" y="1922"/>
                </a:lnTo>
                <a:lnTo>
                  <a:pt x="1337" y="1930"/>
                </a:lnTo>
                <a:lnTo>
                  <a:pt x="1274" y="1939"/>
                </a:lnTo>
                <a:lnTo>
                  <a:pt x="1198" y="1947"/>
                </a:lnTo>
                <a:lnTo>
                  <a:pt x="1117" y="1955"/>
                </a:lnTo>
                <a:lnTo>
                  <a:pt x="1032" y="1960"/>
                </a:lnTo>
                <a:lnTo>
                  <a:pt x="944" y="1964"/>
                </a:lnTo>
                <a:lnTo>
                  <a:pt x="846" y="1964"/>
                </a:lnTo>
                <a:lnTo>
                  <a:pt x="749" y="1964"/>
                </a:lnTo>
                <a:lnTo>
                  <a:pt x="656" y="1960"/>
                </a:lnTo>
                <a:lnTo>
                  <a:pt x="571" y="1955"/>
                </a:lnTo>
                <a:lnTo>
                  <a:pt x="495" y="1947"/>
                </a:lnTo>
                <a:lnTo>
                  <a:pt x="423" y="1939"/>
                </a:lnTo>
                <a:lnTo>
                  <a:pt x="355" y="1930"/>
                </a:lnTo>
                <a:lnTo>
                  <a:pt x="296" y="1922"/>
                </a:lnTo>
                <a:lnTo>
                  <a:pt x="241" y="1909"/>
                </a:lnTo>
                <a:lnTo>
                  <a:pt x="190" y="1900"/>
                </a:lnTo>
                <a:lnTo>
                  <a:pt x="148" y="1888"/>
                </a:lnTo>
                <a:lnTo>
                  <a:pt x="114" y="1875"/>
                </a:lnTo>
                <a:lnTo>
                  <a:pt x="84" y="1862"/>
                </a:lnTo>
                <a:lnTo>
                  <a:pt x="63" y="1854"/>
                </a:lnTo>
                <a:lnTo>
                  <a:pt x="46" y="1845"/>
                </a:lnTo>
                <a:lnTo>
                  <a:pt x="38" y="1837"/>
                </a:lnTo>
                <a:lnTo>
                  <a:pt x="34" y="1824"/>
                </a:lnTo>
                <a:lnTo>
                  <a:pt x="42" y="1816"/>
                </a:lnTo>
                <a:lnTo>
                  <a:pt x="55" y="1803"/>
                </a:lnTo>
                <a:lnTo>
                  <a:pt x="84" y="1790"/>
                </a:lnTo>
                <a:lnTo>
                  <a:pt x="118" y="1778"/>
                </a:lnTo>
                <a:lnTo>
                  <a:pt x="118" y="1778"/>
                </a:lnTo>
                <a:lnTo>
                  <a:pt x="118" y="1773"/>
                </a:lnTo>
                <a:lnTo>
                  <a:pt x="177" y="1790"/>
                </a:lnTo>
                <a:lnTo>
                  <a:pt x="249" y="1812"/>
                </a:lnTo>
                <a:lnTo>
                  <a:pt x="330" y="1824"/>
                </a:lnTo>
                <a:lnTo>
                  <a:pt x="423" y="1837"/>
                </a:lnTo>
                <a:lnTo>
                  <a:pt x="520" y="1845"/>
                </a:lnTo>
                <a:lnTo>
                  <a:pt x="622" y="1854"/>
                </a:lnTo>
                <a:lnTo>
                  <a:pt x="732" y="1858"/>
                </a:lnTo>
                <a:lnTo>
                  <a:pt x="846" y="1858"/>
                </a:lnTo>
                <a:lnTo>
                  <a:pt x="961" y="1858"/>
                </a:lnTo>
                <a:lnTo>
                  <a:pt x="1071" y="1854"/>
                </a:lnTo>
                <a:lnTo>
                  <a:pt x="1176" y="1845"/>
                </a:lnTo>
                <a:lnTo>
                  <a:pt x="1274" y="1837"/>
                </a:lnTo>
                <a:lnTo>
                  <a:pt x="1363" y="1824"/>
                </a:lnTo>
                <a:lnTo>
                  <a:pt x="1443" y="1812"/>
                </a:lnTo>
                <a:lnTo>
                  <a:pt x="1515" y="1790"/>
                </a:lnTo>
                <a:lnTo>
                  <a:pt x="1574" y="1773"/>
                </a:lnTo>
                <a:lnTo>
                  <a:pt x="1574" y="1778"/>
                </a:lnTo>
                <a:lnTo>
                  <a:pt x="1574" y="1778"/>
                </a:lnTo>
                <a:lnTo>
                  <a:pt x="1612" y="1790"/>
                </a:lnTo>
                <a:lnTo>
                  <a:pt x="1633" y="1803"/>
                </a:lnTo>
                <a:lnTo>
                  <a:pt x="1650" y="1816"/>
                </a:lnTo>
                <a:lnTo>
                  <a:pt x="1655" y="1824"/>
                </a:lnTo>
                <a:close/>
                <a:moveTo>
                  <a:pt x="1655" y="1414"/>
                </a:moveTo>
                <a:lnTo>
                  <a:pt x="1655" y="1414"/>
                </a:lnTo>
                <a:lnTo>
                  <a:pt x="1655" y="1422"/>
                </a:lnTo>
                <a:lnTo>
                  <a:pt x="1642" y="1431"/>
                </a:lnTo>
                <a:lnTo>
                  <a:pt x="1625" y="1439"/>
                </a:lnTo>
                <a:lnTo>
                  <a:pt x="1604" y="1452"/>
                </a:lnTo>
                <a:lnTo>
                  <a:pt x="1578" y="1464"/>
                </a:lnTo>
                <a:lnTo>
                  <a:pt x="1540" y="1473"/>
                </a:lnTo>
                <a:lnTo>
                  <a:pt x="1498" y="1486"/>
                </a:lnTo>
                <a:lnTo>
                  <a:pt x="1451" y="1498"/>
                </a:lnTo>
                <a:lnTo>
                  <a:pt x="1401" y="1507"/>
                </a:lnTo>
                <a:lnTo>
                  <a:pt x="1337" y="1515"/>
                </a:lnTo>
                <a:lnTo>
                  <a:pt x="1274" y="1524"/>
                </a:lnTo>
                <a:lnTo>
                  <a:pt x="1198" y="1536"/>
                </a:lnTo>
                <a:lnTo>
                  <a:pt x="1117" y="1541"/>
                </a:lnTo>
                <a:lnTo>
                  <a:pt x="1032" y="1545"/>
                </a:lnTo>
                <a:lnTo>
                  <a:pt x="944" y="1549"/>
                </a:lnTo>
                <a:lnTo>
                  <a:pt x="846" y="1549"/>
                </a:lnTo>
                <a:lnTo>
                  <a:pt x="749" y="1549"/>
                </a:lnTo>
                <a:lnTo>
                  <a:pt x="656" y="1545"/>
                </a:lnTo>
                <a:lnTo>
                  <a:pt x="571" y="1541"/>
                </a:lnTo>
                <a:lnTo>
                  <a:pt x="495" y="1536"/>
                </a:lnTo>
                <a:lnTo>
                  <a:pt x="423" y="1524"/>
                </a:lnTo>
                <a:lnTo>
                  <a:pt x="355" y="1515"/>
                </a:lnTo>
                <a:lnTo>
                  <a:pt x="296" y="1507"/>
                </a:lnTo>
                <a:lnTo>
                  <a:pt x="241" y="1498"/>
                </a:lnTo>
                <a:lnTo>
                  <a:pt x="190" y="1486"/>
                </a:lnTo>
                <a:lnTo>
                  <a:pt x="148" y="1473"/>
                </a:lnTo>
                <a:lnTo>
                  <a:pt x="114" y="1464"/>
                </a:lnTo>
                <a:lnTo>
                  <a:pt x="84" y="1452"/>
                </a:lnTo>
                <a:lnTo>
                  <a:pt x="63" y="1439"/>
                </a:lnTo>
                <a:lnTo>
                  <a:pt x="46" y="1431"/>
                </a:lnTo>
                <a:lnTo>
                  <a:pt x="38" y="1422"/>
                </a:lnTo>
                <a:lnTo>
                  <a:pt x="34" y="1414"/>
                </a:lnTo>
                <a:lnTo>
                  <a:pt x="42" y="1401"/>
                </a:lnTo>
                <a:lnTo>
                  <a:pt x="55" y="1393"/>
                </a:lnTo>
                <a:lnTo>
                  <a:pt x="84" y="1380"/>
                </a:lnTo>
                <a:lnTo>
                  <a:pt x="118" y="1363"/>
                </a:lnTo>
                <a:lnTo>
                  <a:pt x="118" y="1363"/>
                </a:lnTo>
                <a:lnTo>
                  <a:pt x="177" y="1380"/>
                </a:lnTo>
                <a:lnTo>
                  <a:pt x="249" y="1397"/>
                </a:lnTo>
                <a:lnTo>
                  <a:pt x="330" y="1414"/>
                </a:lnTo>
                <a:lnTo>
                  <a:pt x="423" y="1426"/>
                </a:lnTo>
                <a:lnTo>
                  <a:pt x="520" y="1435"/>
                </a:lnTo>
                <a:lnTo>
                  <a:pt x="622" y="1443"/>
                </a:lnTo>
                <a:lnTo>
                  <a:pt x="732" y="1448"/>
                </a:lnTo>
                <a:lnTo>
                  <a:pt x="846" y="1448"/>
                </a:lnTo>
                <a:lnTo>
                  <a:pt x="961" y="1448"/>
                </a:lnTo>
                <a:lnTo>
                  <a:pt x="1071" y="1443"/>
                </a:lnTo>
                <a:lnTo>
                  <a:pt x="1176" y="1435"/>
                </a:lnTo>
                <a:lnTo>
                  <a:pt x="1274" y="1426"/>
                </a:lnTo>
                <a:lnTo>
                  <a:pt x="1363" y="1414"/>
                </a:lnTo>
                <a:lnTo>
                  <a:pt x="1443" y="1397"/>
                </a:lnTo>
                <a:lnTo>
                  <a:pt x="1515" y="1380"/>
                </a:lnTo>
                <a:lnTo>
                  <a:pt x="1574" y="1363"/>
                </a:lnTo>
                <a:lnTo>
                  <a:pt x="1574" y="1363"/>
                </a:lnTo>
                <a:lnTo>
                  <a:pt x="1612" y="1380"/>
                </a:lnTo>
                <a:lnTo>
                  <a:pt x="1633" y="1393"/>
                </a:lnTo>
                <a:lnTo>
                  <a:pt x="1650" y="1401"/>
                </a:lnTo>
                <a:lnTo>
                  <a:pt x="1655" y="1414"/>
                </a:lnTo>
                <a:close/>
                <a:moveTo>
                  <a:pt x="1655" y="999"/>
                </a:moveTo>
                <a:lnTo>
                  <a:pt x="1655" y="999"/>
                </a:lnTo>
                <a:lnTo>
                  <a:pt x="1655" y="1007"/>
                </a:lnTo>
                <a:lnTo>
                  <a:pt x="1642" y="1016"/>
                </a:lnTo>
                <a:lnTo>
                  <a:pt x="1625" y="1024"/>
                </a:lnTo>
                <a:lnTo>
                  <a:pt x="1604" y="1037"/>
                </a:lnTo>
                <a:lnTo>
                  <a:pt x="1578" y="1050"/>
                </a:lnTo>
                <a:lnTo>
                  <a:pt x="1540" y="1058"/>
                </a:lnTo>
                <a:lnTo>
                  <a:pt x="1498" y="1071"/>
                </a:lnTo>
                <a:lnTo>
                  <a:pt x="1451" y="1084"/>
                </a:lnTo>
                <a:lnTo>
                  <a:pt x="1401" y="1092"/>
                </a:lnTo>
                <a:lnTo>
                  <a:pt x="1337" y="1105"/>
                </a:lnTo>
                <a:lnTo>
                  <a:pt x="1274" y="1113"/>
                </a:lnTo>
                <a:lnTo>
                  <a:pt x="1198" y="1122"/>
                </a:lnTo>
                <a:lnTo>
                  <a:pt x="1117" y="1126"/>
                </a:lnTo>
                <a:lnTo>
                  <a:pt x="1032" y="1134"/>
                </a:lnTo>
                <a:lnTo>
                  <a:pt x="944" y="1134"/>
                </a:lnTo>
                <a:lnTo>
                  <a:pt x="846" y="1134"/>
                </a:lnTo>
                <a:lnTo>
                  <a:pt x="749" y="1134"/>
                </a:lnTo>
                <a:lnTo>
                  <a:pt x="656" y="1134"/>
                </a:lnTo>
                <a:lnTo>
                  <a:pt x="571" y="1126"/>
                </a:lnTo>
                <a:lnTo>
                  <a:pt x="495" y="1122"/>
                </a:lnTo>
                <a:lnTo>
                  <a:pt x="423" y="1113"/>
                </a:lnTo>
                <a:lnTo>
                  <a:pt x="355" y="1105"/>
                </a:lnTo>
                <a:lnTo>
                  <a:pt x="296" y="1092"/>
                </a:lnTo>
                <a:lnTo>
                  <a:pt x="241" y="1084"/>
                </a:lnTo>
                <a:lnTo>
                  <a:pt x="190" y="1071"/>
                </a:lnTo>
                <a:lnTo>
                  <a:pt x="148" y="1058"/>
                </a:lnTo>
                <a:lnTo>
                  <a:pt x="114" y="1050"/>
                </a:lnTo>
                <a:lnTo>
                  <a:pt x="84" y="1037"/>
                </a:lnTo>
                <a:lnTo>
                  <a:pt x="63" y="1024"/>
                </a:lnTo>
                <a:lnTo>
                  <a:pt x="46" y="1016"/>
                </a:lnTo>
                <a:lnTo>
                  <a:pt x="38" y="1007"/>
                </a:lnTo>
                <a:lnTo>
                  <a:pt x="34" y="999"/>
                </a:lnTo>
                <a:lnTo>
                  <a:pt x="42" y="990"/>
                </a:lnTo>
                <a:lnTo>
                  <a:pt x="55" y="978"/>
                </a:lnTo>
                <a:lnTo>
                  <a:pt x="84" y="965"/>
                </a:lnTo>
                <a:lnTo>
                  <a:pt x="118" y="948"/>
                </a:lnTo>
                <a:lnTo>
                  <a:pt x="118" y="948"/>
                </a:lnTo>
                <a:lnTo>
                  <a:pt x="177" y="969"/>
                </a:lnTo>
                <a:lnTo>
                  <a:pt x="249" y="982"/>
                </a:lnTo>
                <a:lnTo>
                  <a:pt x="330" y="999"/>
                </a:lnTo>
                <a:lnTo>
                  <a:pt x="423" y="1007"/>
                </a:lnTo>
                <a:lnTo>
                  <a:pt x="520" y="1020"/>
                </a:lnTo>
                <a:lnTo>
                  <a:pt x="622" y="1024"/>
                </a:lnTo>
                <a:lnTo>
                  <a:pt x="732" y="1029"/>
                </a:lnTo>
                <a:lnTo>
                  <a:pt x="846" y="1033"/>
                </a:lnTo>
                <a:lnTo>
                  <a:pt x="961" y="1029"/>
                </a:lnTo>
                <a:lnTo>
                  <a:pt x="1071" y="1024"/>
                </a:lnTo>
                <a:lnTo>
                  <a:pt x="1176" y="1020"/>
                </a:lnTo>
                <a:lnTo>
                  <a:pt x="1274" y="1007"/>
                </a:lnTo>
                <a:lnTo>
                  <a:pt x="1363" y="999"/>
                </a:lnTo>
                <a:lnTo>
                  <a:pt x="1443" y="982"/>
                </a:lnTo>
                <a:lnTo>
                  <a:pt x="1515" y="969"/>
                </a:lnTo>
                <a:lnTo>
                  <a:pt x="1574" y="948"/>
                </a:lnTo>
                <a:lnTo>
                  <a:pt x="1574" y="948"/>
                </a:lnTo>
                <a:lnTo>
                  <a:pt x="1612" y="965"/>
                </a:lnTo>
                <a:lnTo>
                  <a:pt x="1633" y="978"/>
                </a:lnTo>
                <a:lnTo>
                  <a:pt x="1650" y="990"/>
                </a:lnTo>
                <a:lnTo>
                  <a:pt x="1655" y="999"/>
                </a:lnTo>
                <a:close/>
                <a:moveTo>
                  <a:pt x="1655" y="588"/>
                </a:moveTo>
                <a:lnTo>
                  <a:pt x="1655" y="588"/>
                </a:lnTo>
                <a:lnTo>
                  <a:pt x="1655" y="597"/>
                </a:lnTo>
                <a:lnTo>
                  <a:pt x="1642" y="605"/>
                </a:lnTo>
                <a:lnTo>
                  <a:pt x="1625" y="614"/>
                </a:lnTo>
                <a:lnTo>
                  <a:pt x="1604" y="626"/>
                </a:lnTo>
                <a:lnTo>
                  <a:pt x="1578" y="639"/>
                </a:lnTo>
                <a:lnTo>
                  <a:pt x="1540" y="648"/>
                </a:lnTo>
                <a:lnTo>
                  <a:pt x="1498" y="660"/>
                </a:lnTo>
                <a:lnTo>
                  <a:pt x="1451" y="669"/>
                </a:lnTo>
                <a:lnTo>
                  <a:pt x="1401" y="681"/>
                </a:lnTo>
                <a:lnTo>
                  <a:pt x="1337" y="690"/>
                </a:lnTo>
                <a:lnTo>
                  <a:pt x="1274" y="698"/>
                </a:lnTo>
                <a:lnTo>
                  <a:pt x="1198" y="707"/>
                </a:lnTo>
                <a:lnTo>
                  <a:pt x="1117" y="715"/>
                </a:lnTo>
                <a:lnTo>
                  <a:pt x="1032" y="720"/>
                </a:lnTo>
                <a:lnTo>
                  <a:pt x="944" y="724"/>
                </a:lnTo>
                <a:lnTo>
                  <a:pt x="846" y="724"/>
                </a:lnTo>
                <a:lnTo>
                  <a:pt x="749" y="724"/>
                </a:lnTo>
                <a:lnTo>
                  <a:pt x="656" y="720"/>
                </a:lnTo>
                <a:lnTo>
                  <a:pt x="571" y="715"/>
                </a:lnTo>
                <a:lnTo>
                  <a:pt x="495" y="707"/>
                </a:lnTo>
                <a:lnTo>
                  <a:pt x="423" y="698"/>
                </a:lnTo>
                <a:lnTo>
                  <a:pt x="355" y="690"/>
                </a:lnTo>
                <a:lnTo>
                  <a:pt x="296" y="681"/>
                </a:lnTo>
                <a:lnTo>
                  <a:pt x="241" y="669"/>
                </a:lnTo>
                <a:lnTo>
                  <a:pt x="190" y="660"/>
                </a:lnTo>
                <a:lnTo>
                  <a:pt x="148" y="648"/>
                </a:lnTo>
                <a:lnTo>
                  <a:pt x="114" y="639"/>
                </a:lnTo>
                <a:lnTo>
                  <a:pt x="84" y="626"/>
                </a:lnTo>
                <a:lnTo>
                  <a:pt x="63" y="614"/>
                </a:lnTo>
                <a:lnTo>
                  <a:pt x="46" y="605"/>
                </a:lnTo>
                <a:lnTo>
                  <a:pt x="38" y="597"/>
                </a:lnTo>
                <a:lnTo>
                  <a:pt x="34" y="588"/>
                </a:lnTo>
                <a:lnTo>
                  <a:pt x="42" y="576"/>
                </a:lnTo>
                <a:lnTo>
                  <a:pt x="55" y="563"/>
                </a:lnTo>
                <a:lnTo>
                  <a:pt x="84" y="550"/>
                </a:lnTo>
                <a:lnTo>
                  <a:pt x="118" y="538"/>
                </a:lnTo>
                <a:lnTo>
                  <a:pt x="177" y="554"/>
                </a:lnTo>
                <a:lnTo>
                  <a:pt x="249" y="571"/>
                </a:lnTo>
                <a:lnTo>
                  <a:pt x="330" y="584"/>
                </a:lnTo>
                <a:lnTo>
                  <a:pt x="423" y="597"/>
                </a:lnTo>
                <a:lnTo>
                  <a:pt x="520" y="610"/>
                </a:lnTo>
                <a:lnTo>
                  <a:pt x="622" y="614"/>
                </a:lnTo>
                <a:lnTo>
                  <a:pt x="732" y="622"/>
                </a:lnTo>
                <a:lnTo>
                  <a:pt x="846" y="622"/>
                </a:lnTo>
                <a:lnTo>
                  <a:pt x="961" y="622"/>
                </a:lnTo>
                <a:lnTo>
                  <a:pt x="1071" y="614"/>
                </a:lnTo>
                <a:lnTo>
                  <a:pt x="1176" y="610"/>
                </a:lnTo>
                <a:lnTo>
                  <a:pt x="1274" y="597"/>
                </a:lnTo>
                <a:lnTo>
                  <a:pt x="1363" y="584"/>
                </a:lnTo>
                <a:lnTo>
                  <a:pt x="1443" y="571"/>
                </a:lnTo>
                <a:lnTo>
                  <a:pt x="1515" y="554"/>
                </a:lnTo>
                <a:lnTo>
                  <a:pt x="1574" y="538"/>
                </a:lnTo>
                <a:lnTo>
                  <a:pt x="1612" y="550"/>
                </a:lnTo>
                <a:lnTo>
                  <a:pt x="1633" y="563"/>
                </a:lnTo>
                <a:lnTo>
                  <a:pt x="1650" y="576"/>
                </a:lnTo>
                <a:lnTo>
                  <a:pt x="1655" y="588"/>
                </a:lnTo>
                <a:close/>
                <a:moveTo>
                  <a:pt x="846" y="309"/>
                </a:moveTo>
                <a:lnTo>
                  <a:pt x="846" y="309"/>
                </a:lnTo>
                <a:lnTo>
                  <a:pt x="749" y="309"/>
                </a:lnTo>
                <a:lnTo>
                  <a:pt x="656" y="305"/>
                </a:lnTo>
                <a:lnTo>
                  <a:pt x="571" y="301"/>
                </a:lnTo>
                <a:lnTo>
                  <a:pt x="495" y="292"/>
                </a:lnTo>
                <a:lnTo>
                  <a:pt x="423" y="284"/>
                </a:lnTo>
                <a:lnTo>
                  <a:pt x="355" y="279"/>
                </a:lnTo>
                <a:lnTo>
                  <a:pt x="296" y="267"/>
                </a:lnTo>
                <a:lnTo>
                  <a:pt x="241" y="258"/>
                </a:lnTo>
                <a:lnTo>
                  <a:pt x="190" y="245"/>
                </a:lnTo>
                <a:lnTo>
                  <a:pt x="148" y="237"/>
                </a:lnTo>
                <a:lnTo>
                  <a:pt x="114" y="224"/>
                </a:lnTo>
                <a:lnTo>
                  <a:pt x="84" y="212"/>
                </a:lnTo>
                <a:lnTo>
                  <a:pt x="63" y="203"/>
                </a:lnTo>
                <a:lnTo>
                  <a:pt x="46" y="195"/>
                </a:lnTo>
                <a:lnTo>
                  <a:pt x="38" y="182"/>
                </a:lnTo>
                <a:lnTo>
                  <a:pt x="34" y="174"/>
                </a:lnTo>
                <a:lnTo>
                  <a:pt x="38" y="165"/>
                </a:lnTo>
                <a:lnTo>
                  <a:pt x="46" y="157"/>
                </a:lnTo>
                <a:lnTo>
                  <a:pt x="63" y="148"/>
                </a:lnTo>
                <a:lnTo>
                  <a:pt x="84" y="135"/>
                </a:lnTo>
                <a:lnTo>
                  <a:pt x="114" y="123"/>
                </a:lnTo>
                <a:lnTo>
                  <a:pt x="148" y="114"/>
                </a:lnTo>
                <a:lnTo>
                  <a:pt x="190" y="102"/>
                </a:lnTo>
                <a:lnTo>
                  <a:pt x="241" y="89"/>
                </a:lnTo>
                <a:lnTo>
                  <a:pt x="296" y="80"/>
                </a:lnTo>
                <a:lnTo>
                  <a:pt x="355" y="72"/>
                </a:lnTo>
                <a:lnTo>
                  <a:pt x="423" y="59"/>
                </a:lnTo>
                <a:lnTo>
                  <a:pt x="495" y="51"/>
                </a:lnTo>
                <a:lnTo>
                  <a:pt x="571" y="47"/>
                </a:lnTo>
                <a:lnTo>
                  <a:pt x="656" y="38"/>
                </a:lnTo>
                <a:lnTo>
                  <a:pt x="749" y="38"/>
                </a:lnTo>
                <a:lnTo>
                  <a:pt x="846" y="38"/>
                </a:lnTo>
                <a:lnTo>
                  <a:pt x="944" y="38"/>
                </a:lnTo>
                <a:lnTo>
                  <a:pt x="1032" y="38"/>
                </a:lnTo>
                <a:lnTo>
                  <a:pt x="1113" y="42"/>
                </a:lnTo>
                <a:lnTo>
                  <a:pt x="1193" y="51"/>
                </a:lnTo>
                <a:lnTo>
                  <a:pt x="1265" y="55"/>
                </a:lnTo>
                <a:lnTo>
                  <a:pt x="1329" y="59"/>
                </a:lnTo>
                <a:lnTo>
                  <a:pt x="1388" y="72"/>
                </a:lnTo>
                <a:lnTo>
                  <a:pt x="1443" y="80"/>
                </a:lnTo>
                <a:lnTo>
                  <a:pt x="1490" y="89"/>
                </a:lnTo>
                <a:lnTo>
                  <a:pt x="1528" y="102"/>
                </a:lnTo>
                <a:lnTo>
                  <a:pt x="1566" y="110"/>
                </a:lnTo>
                <a:lnTo>
                  <a:pt x="1591" y="123"/>
                </a:lnTo>
                <a:lnTo>
                  <a:pt x="1612" y="135"/>
                </a:lnTo>
                <a:lnTo>
                  <a:pt x="1629" y="148"/>
                </a:lnTo>
                <a:lnTo>
                  <a:pt x="1638" y="161"/>
                </a:lnTo>
                <a:lnTo>
                  <a:pt x="1642" y="174"/>
                </a:lnTo>
                <a:lnTo>
                  <a:pt x="1638" y="186"/>
                </a:lnTo>
                <a:lnTo>
                  <a:pt x="1629" y="199"/>
                </a:lnTo>
                <a:lnTo>
                  <a:pt x="1612" y="212"/>
                </a:lnTo>
                <a:lnTo>
                  <a:pt x="1591" y="224"/>
                </a:lnTo>
                <a:lnTo>
                  <a:pt x="1566" y="237"/>
                </a:lnTo>
                <a:lnTo>
                  <a:pt x="1528" y="245"/>
                </a:lnTo>
                <a:lnTo>
                  <a:pt x="1490" y="258"/>
                </a:lnTo>
                <a:lnTo>
                  <a:pt x="1443" y="267"/>
                </a:lnTo>
                <a:lnTo>
                  <a:pt x="1388" y="275"/>
                </a:lnTo>
                <a:lnTo>
                  <a:pt x="1329" y="284"/>
                </a:lnTo>
                <a:lnTo>
                  <a:pt x="1265" y="292"/>
                </a:lnTo>
                <a:lnTo>
                  <a:pt x="1193" y="296"/>
                </a:lnTo>
                <a:lnTo>
                  <a:pt x="1113" y="305"/>
                </a:lnTo>
                <a:lnTo>
                  <a:pt x="1032" y="305"/>
                </a:lnTo>
                <a:lnTo>
                  <a:pt x="944" y="309"/>
                </a:lnTo>
                <a:lnTo>
                  <a:pt x="846" y="309"/>
                </a:lnTo>
                <a:close/>
                <a:moveTo>
                  <a:pt x="1718" y="148"/>
                </a:moveTo>
                <a:lnTo>
                  <a:pt x="1718" y="114"/>
                </a:lnTo>
                <a:lnTo>
                  <a:pt x="1718" y="85"/>
                </a:lnTo>
                <a:lnTo>
                  <a:pt x="1718" y="59"/>
                </a:lnTo>
                <a:lnTo>
                  <a:pt x="1718" y="38"/>
                </a:lnTo>
                <a:lnTo>
                  <a:pt x="1718" y="30"/>
                </a:lnTo>
                <a:lnTo>
                  <a:pt x="1718" y="17"/>
                </a:lnTo>
                <a:lnTo>
                  <a:pt x="1718" y="17"/>
                </a:lnTo>
                <a:lnTo>
                  <a:pt x="1718" y="17"/>
                </a:lnTo>
                <a:lnTo>
                  <a:pt x="1718" y="30"/>
                </a:lnTo>
                <a:lnTo>
                  <a:pt x="1718" y="55"/>
                </a:lnTo>
                <a:lnTo>
                  <a:pt x="1718" y="89"/>
                </a:lnTo>
                <a:lnTo>
                  <a:pt x="1718" y="127"/>
                </a:lnTo>
                <a:lnTo>
                  <a:pt x="1718" y="161"/>
                </a:lnTo>
                <a:lnTo>
                  <a:pt x="1718" y="199"/>
                </a:lnTo>
                <a:lnTo>
                  <a:pt x="1718" y="229"/>
                </a:lnTo>
                <a:lnTo>
                  <a:pt x="1718" y="245"/>
                </a:lnTo>
                <a:lnTo>
                  <a:pt x="1718" y="250"/>
                </a:lnTo>
                <a:lnTo>
                  <a:pt x="1718" y="250"/>
                </a:lnTo>
                <a:lnTo>
                  <a:pt x="1718" y="250"/>
                </a:lnTo>
                <a:lnTo>
                  <a:pt x="1718" y="237"/>
                </a:lnTo>
                <a:lnTo>
                  <a:pt x="1718" y="229"/>
                </a:lnTo>
                <a:lnTo>
                  <a:pt x="1718" y="207"/>
                </a:lnTo>
                <a:lnTo>
                  <a:pt x="1718" y="182"/>
                </a:lnTo>
                <a:lnTo>
                  <a:pt x="1718" y="148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46" y="3595421"/>
            <a:ext cx="434574" cy="4345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70722" y="3677906"/>
            <a:ext cx="999241" cy="259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Data Services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7020536" y="5487755"/>
            <a:ext cx="1204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Core Application</a:t>
            </a:r>
            <a:endParaRPr lang="en-US" sz="1100" dirty="0"/>
          </a:p>
        </p:txBody>
      </p:sp>
      <p:pic>
        <p:nvPicPr>
          <p:cNvPr id="27" name="Picture 2" descr="http://tse1.mm.bing.net/th?&amp;id=OIP.M64c5980a2a16c5905a349abdf8bc62c4o0&amp;w=299&amp;h=275&amp;c=0&amp;pid=1.9&amp;rs=0&amp;p=0&amp;r=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314" y="5397624"/>
            <a:ext cx="508650" cy="46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92840" y="5453367"/>
            <a:ext cx="1204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MFA Services</a:t>
            </a:r>
            <a:endParaRPr lang="en-US" sz="1100" dirty="0"/>
          </a:p>
        </p:txBody>
      </p:sp>
      <p:cxnSp>
        <p:nvCxnSpPr>
          <p:cNvPr id="30" name="Straight Arrow Connector 29"/>
          <p:cNvCxnSpPr>
            <a:endCxn id="4" idx="0"/>
          </p:cNvCxnSpPr>
          <p:nvPr/>
        </p:nvCxnSpPr>
        <p:spPr>
          <a:xfrm>
            <a:off x="6981591" y="2281191"/>
            <a:ext cx="1" cy="597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886176" y="4345844"/>
            <a:ext cx="1" cy="597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2040903" y="5618560"/>
            <a:ext cx="4341564" cy="237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69071" y="5876297"/>
            <a:ext cx="1072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Twilio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001680" y="4084818"/>
            <a:ext cx="2549949" cy="133337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 descr="https://upload.wikimedia.org/wikipedia/commons/e/e2/Responsive_Web_Desig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809" y="1612274"/>
            <a:ext cx="1867104" cy="73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mage result for smart pho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760" y="1784910"/>
            <a:ext cx="388727" cy="54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Elbow Connector 43"/>
          <p:cNvCxnSpPr>
            <a:stCxn id="27" idx="0"/>
            <a:endCxn id="42" idx="1"/>
          </p:cNvCxnSpPr>
          <p:nvPr/>
        </p:nvCxnSpPr>
        <p:spPr>
          <a:xfrm rot="5400000" flipH="1" flipV="1">
            <a:off x="1371810" y="2362675"/>
            <a:ext cx="3337779" cy="27321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769964" y="2032722"/>
            <a:ext cx="928542" cy="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12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Apigee</a:t>
            </a:r>
            <a:r>
              <a:rPr lang="en-US" dirty="0" smtClean="0"/>
              <a:t> Components Used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009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557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technology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8199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09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114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Museo Sans For Dell</vt:lpstr>
      <vt:lpstr>Wingdings</vt:lpstr>
      <vt:lpstr>Office Theme</vt:lpstr>
      <vt:lpstr>PowerPoint Presentation</vt:lpstr>
      <vt:lpstr>Demo – Use Case</vt:lpstr>
      <vt:lpstr>High Level Architecture</vt:lpstr>
      <vt:lpstr>Apigee Components Used</vt:lpstr>
      <vt:lpstr>Choice of technology</vt:lpstr>
    </vt:vector>
  </TitlesOfParts>
  <Company>NTTDATA INC.,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Chatterjee, Ritwik</dc:creator>
  <cp:lastModifiedBy>Chatterjee, Ritwik</cp:lastModifiedBy>
  <cp:revision>7</cp:revision>
  <dcterms:created xsi:type="dcterms:W3CDTF">2017-12-05T01:13:26Z</dcterms:created>
  <dcterms:modified xsi:type="dcterms:W3CDTF">2017-12-05T03:52:05Z</dcterms:modified>
</cp:coreProperties>
</file>