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0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0D86-F582-4287-A3D4-A3D4C19D60D7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BB11-C82F-4ED3-8CED-0C48FBD3B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54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0D86-F582-4287-A3D4-A3D4C19D60D7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BB11-C82F-4ED3-8CED-0C48FBD3B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8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0D86-F582-4287-A3D4-A3D4C19D60D7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BB11-C82F-4ED3-8CED-0C48FBD3B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9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0D86-F582-4287-A3D4-A3D4C19D60D7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BB11-C82F-4ED3-8CED-0C48FBD3B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5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0D86-F582-4287-A3D4-A3D4C19D60D7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BB11-C82F-4ED3-8CED-0C48FBD3B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8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0D86-F582-4287-A3D4-A3D4C19D60D7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BB11-C82F-4ED3-8CED-0C48FBD3B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50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0D86-F582-4287-A3D4-A3D4C19D60D7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BB11-C82F-4ED3-8CED-0C48FBD3B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4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0D86-F582-4287-A3D4-A3D4C19D60D7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BB11-C82F-4ED3-8CED-0C48FBD3B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0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0D86-F582-4287-A3D4-A3D4C19D60D7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BB11-C82F-4ED3-8CED-0C48FBD3B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10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0D86-F582-4287-A3D4-A3D4C19D60D7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BB11-C82F-4ED3-8CED-0C48FBD3B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54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0D86-F582-4287-A3D4-A3D4C19D60D7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BB11-C82F-4ED3-8CED-0C48FBD3B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7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B0D86-F582-4287-A3D4-A3D4C19D60D7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5BB11-C82F-4ED3-8CED-0C48FBD3B5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"/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API Governance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lFirstPage"/>
          <p:cNvSpPr txBox="1"/>
          <p:nvPr/>
        </p:nvSpPr>
        <p:spPr>
          <a:xfrm>
            <a:off x="0" y="6520180"/>
            <a:ext cx="1847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5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Governance pillars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API Ownership</a:t>
            </a:r>
          </a:p>
          <a:p>
            <a:pPr lvl="1"/>
            <a:r>
              <a:rPr lang="en-US" dirty="0" smtClean="0"/>
              <a:t>Data ownership</a:t>
            </a:r>
          </a:p>
          <a:p>
            <a:pPr lvl="1"/>
            <a:r>
              <a:rPr lang="en-US" dirty="0" smtClean="0"/>
              <a:t>API product ownership</a:t>
            </a:r>
          </a:p>
          <a:p>
            <a:pPr lvl="1"/>
            <a:r>
              <a:rPr lang="en-US" dirty="0" smtClean="0"/>
              <a:t>Platform ownership</a:t>
            </a:r>
          </a:p>
          <a:p>
            <a:r>
              <a:rPr lang="en-US" dirty="0" smtClean="0"/>
              <a:t>API Classification</a:t>
            </a:r>
          </a:p>
          <a:p>
            <a:pPr lvl="1"/>
            <a:r>
              <a:rPr lang="en-US" dirty="0" smtClean="0"/>
              <a:t>Data classification</a:t>
            </a:r>
          </a:p>
          <a:p>
            <a:pPr lvl="1"/>
            <a:r>
              <a:rPr lang="en-US" dirty="0" err="1" smtClean="0"/>
              <a:t>QoS</a:t>
            </a:r>
            <a:r>
              <a:rPr lang="en-US" dirty="0" smtClean="0"/>
              <a:t> classification</a:t>
            </a:r>
          </a:p>
          <a:p>
            <a:pPr lvl="1"/>
            <a:r>
              <a:rPr lang="en-US" dirty="0" smtClean="0"/>
              <a:t>Meta-data and tags</a:t>
            </a:r>
          </a:p>
          <a:p>
            <a:r>
              <a:rPr lang="en-US" dirty="0" smtClean="0"/>
              <a:t>Versioning strategy</a:t>
            </a:r>
          </a:p>
          <a:p>
            <a:pPr lvl="1"/>
            <a:r>
              <a:rPr lang="en-US" dirty="0" smtClean="0"/>
              <a:t>Versioning strategy</a:t>
            </a:r>
          </a:p>
          <a:p>
            <a:pPr lvl="1"/>
            <a:r>
              <a:rPr lang="en-US" dirty="0" smtClean="0"/>
              <a:t>API LC &amp; </a:t>
            </a:r>
            <a:r>
              <a:rPr lang="en-US" dirty="0" err="1" smtClean="0"/>
              <a:t>sunsetting</a:t>
            </a:r>
            <a:r>
              <a:rPr lang="en-US" dirty="0" smtClean="0"/>
              <a:t> strategy</a:t>
            </a:r>
          </a:p>
          <a:p>
            <a:r>
              <a:rPr lang="en-US" dirty="0" smtClean="0"/>
              <a:t>Enabling Vs Enforcing</a:t>
            </a:r>
          </a:p>
          <a:p>
            <a:pPr lvl="1"/>
            <a:r>
              <a:rPr lang="en-US" dirty="0" smtClean="0"/>
              <a:t>Tools &amp; accelerators</a:t>
            </a:r>
          </a:p>
          <a:p>
            <a:pPr lvl="1"/>
            <a:r>
              <a:rPr lang="en-US" dirty="0" smtClean="0"/>
              <a:t>Knowledge sharing &amp; best practices</a:t>
            </a:r>
          </a:p>
          <a:p>
            <a:r>
              <a:rPr lang="en-US" dirty="0" smtClean="0"/>
              <a:t>API Discovery</a:t>
            </a:r>
          </a:p>
          <a:p>
            <a:r>
              <a:rPr lang="en-US" dirty="0" smtClean="0"/>
              <a:t>API usage</a:t>
            </a:r>
          </a:p>
          <a:p>
            <a:r>
              <a:rPr lang="en-US" dirty="0" smtClean="0"/>
              <a:t>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14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governance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Planning governance</a:t>
            </a:r>
          </a:p>
          <a:p>
            <a:r>
              <a:rPr lang="en-US" dirty="0" smtClean="0"/>
              <a:t>Design-time governance</a:t>
            </a:r>
          </a:p>
          <a:p>
            <a:r>
              <a:rPr lang="en-US" dirty="0" smtClean="0"/>
              <a:t>Run-time </a:t>
            </a:r>
            <a:r>
              <a:rPr lang="en-US" dirty="0" err="1" smtClean="0"/>
              <a:t>governace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407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8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6817</TotalTime>
  <Words>57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API Governance</vt:lpstr>
      <vt:lpstr>API Governance pillars</vt:lpstr>
      <vt:lpstr>Types of governance</vt:lpstr>
      <vt:lpstr>PowerPoint Presentation</vt:lpstr>
    </vt:vector>
  </TitlesOfParts>
  <Company>Dell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Governance</dc:title>
  <dc:creator>Chatterjee, Ritwik</dc:creator>
  <cp:keywords>No Restrictions</cp:keywords>
  <cp:lastModifiedBy>Chatterjee, Ritwik</cp:lastModifiedBy>
  <cp:revision>6</cp:revision>
  <dcterms:created xsi:type="dcterms:W3CDTF">2017-06-09T20:05:57Z</dcterms:created>
  <dcterms:modified xsi:type="dcterms:W3CDTF">2017-06-14T13:43:51Z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05f42709-06b9-4d7c-bbc2-87160c80cdc6</vt:lpwstr>
  </property>
  <property fmtid="{D5CDD505-2E9C-101B-9397-08002B2CF9AE}" pid="3" name="Document Creator">
    <vt:lpwstr/>
  </property>
  <property fmtid="{D5CDD505-2E9C-101B-9397-08002B2CF9AE}" pid="4" name="Document Editor">
    <vt:lpwstr/>
  </property>
  <property fmtid="{D5CDD505-2E9C-101B-9397-08002B2CF9AE}" pid="5" name="Classification">
    <vt:lpwstr>No Restrictions</vt:lpwstr>
  </property>
  <property fmtid="{D5CDD505-2E9C-101B-9397-08002B2CF9AE}" pid="6" name="Sublabels">
    <vt:lpwstr/>
  </property>
</Properties>
</file>