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29"/>
  </p:notesMasterIdLst>
  <p:handoutMasterIdLst>
    <p:handoutMasterId r:id="rId30"/>
  </p:handoutMasterIdLst>
  <p:sldIdLst>
    <p:sldId id="256" r:id="rId2"/>
    <p:sldId id="263" r:id="rId3"/>
    <p:sldId id="332" r:id="rId4"/>
    <p:sldId id="297" r:id="rId5"/>
    <p:sldId id="320" r:id="rId6"/>
    <p:sldId id="295" r:id="rId7"/>
    <p:sldId id="333" r:id="rId8"/>
    <p:sldId id="309" r:id="rId9"/>
    <p:sldId id="302" r:id="rId10"/>
    <p:sldId id="271" r:id="rId11"/>
    <p:sldId id="334" r:id="rId12"/>
    <p:sldId id="277" r:id="rId13"/>
    <p:sldId id="294" r:id="rId14"/>
    <p:sldId id="335" r:id="rId15"/>
    <p:sldId id="311" r:id="rId16"/>
    <p:sldId id="312" r:id="rId17"/>
    <p:sldId id="329" r:id="rId18"/>
    <p:sldId id="330" r:id="rId19"/>
    <p:sldId id="331" r:id="rId20"/>
    <p:sldId id="281" r:id="rId21"/>
    <p:sldId id="324" r:id="rId22"/>
    <p:sldId id="336" r:id="rId23"/>
    <p:sldId id="314" r:id="rId24"/>
    <p:sldId id="323" r:id="rId25"/>
    <p:sldId id="325" r:id="rId26"/>
    <p:sldId id="306" r:id="rId27"/>
    <p:sldId id="288" r:id="rId28"/>
  </p:sldIdLst>
  <p:sldSz cx="121793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AC62F"/>
    <a:srgbClr val="064B7C"/>
    <a:srgbClr val="1B97D1"/>
    <a:srgbClr val="494949"/>
    <a:srgbClr val="686868"/>
    <a:srgbClr val="969696"/>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3" autoAdjust="0"/>
    <p:restoredTop sz="81205" autoAdjust="0"/>
  </p:normalViewPr>
  <p:slideViewPr>
    <p:cSldViewPr snapToGrid="0" snapToObjects="1">
      <p:cViewPr>
        <p:scale>
          <a:sx n="90" d="100"/>
          <a:sy n="90" d="100"/>
        </p:scale>
        <p:origin x="-1216" y="-280"/>
      </p:cViewPr>
      <p:guideLst>
        <p:guide orient="horz" pos="882"/>
        <p:guide pos="6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72" d="100"/>
          <a:sy n="72" d="100"/>
        </p:scale>
        <p:origin x="-3944" y="-5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6.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9E5C88-E613-BC47-8B37-8B5A46312391}" type="doc">
      <dgm:prSet loTypeId="urn:microsoft.com/office/officeart/2005/8/layout/lProcess2" loCatId="" qsTypeId="urn:microsoft.com/office/officeart/2005/8/quickstyle/simple3" qsCatId="simple" csTypeId="urn:microsoft.com/office/officeart/2005/8/colors/accent0_1" csCatId="mainScheme" phldr="1"/>
      <dgm:spPr/>
      <dgm:t>
        <a:bodyPr/>
        <a:lstStyle/>
        <a:p>
          <a:endParaRPr lang="en-US"/>
        </a:p>
      </dgm:t>
    </dgm:pt>
    <dgm:pt modelId="{97A2DBAF-76EC-A243-880F-BDF2F61F9767}">
      <dgm:prSet phldrT="[Text]" custT="1"/>
      <dgm:spPr>
        <a:solidFill>
          <a:schemeClr val="bg2"/>
        </a:solidFill>
        <a:effectLst/>
      </dgm:spPr>
      <dgm:t>
        <a:bodyPr/>
        <a:lstStyle/>
        <a:p>
          <a:r>
            <a:rPr lang="en-US" sz="2000" dirty="0" smtClean="0">
              <a:latin typeface="Arial"/>
              <a:cs typeface="Arial"/>
            </a:rPr>
            <a:t>Authentication &amp; Authorization</a:t>
          </a:r>
          <a:endParaRPr lang="en-US" sz="2000" dirty="0">
            <a:latin typeface="Arial"/>
            <a:cs typeface="Arial"/>
          </a:endParaRPr>
        </a:p>
      </dgm:t>
    </dgm:pt>
    <dgm:pt modelId="{8B7408C8-C4BA-7741-A255-D08827A6E004}" type="parTrans" cxnId="{5223FB4D-95DC-6D40-A312-83C71CF211EC}">
      <dgm:prSet/>
      <dgm:spPr/>
      <dgm:t>
        <a:bodyPr/>
        <a:lstStyle/>
        <a:p>
          <a:endParaRPr lang="en-US">
            <a:latin typeface="Arial"/>
            <a:cs typeface="Arial"/>
          </a:endParaRPr>
        </a:p>
      </dgm:t>
    </dgm:pt>
    <dgm:pt modelId="{87F17E11-62C6-FC48-972D-A63D163827BC}" type="sibTrans" cxnId="{5223FB4D-95DC-6D40-A312-83C71CF211EC}">
      <dgm:prSet/>
      <dgm:spPr/>
      <dgm:t>
        <a:bodyPr/>
        <a:lstStyle/>
        <a:p>
          <a:endParaRPr lang="en-US">
            <a:latin typeface="Arial"/>
            <a:cs typeface="Arial"/>
          </a:endParaRPr>
        </a:p>
      </dgm:t>
    </dgm:pt>
    <dgm:pt modelId="{853419E6-E9A3-CB40-BC25-ADE9AFD9EE4D}">
      <dgm:prSet phldrT="[Text]" custT="1"/>
      <dgm:spPr>
        <a:effectLst/>
      </dgm:spPr>
      <dgm:t>
        <a:bodyPr/>
        <a:lstStyle/>
        <a:p>
          <a:r>
            <a:rPr lang="en-US" sz="2000" dirty="0" smtClean="0">
              <a:latin typeface="Arial"/>
              <a:cs typeface="Arial"/>
            </a:rPr>
            <a:t>OAuth, Token Service</a:t>
          </a:r>
          <a:endParaRPr lang="en-US" sz="2000" dirty="0">
            <a:latin typeface="Arial"/>
            <a:cs typeface="Arial"/>
          </a:endParaRPr>
        </a:p>
      </dgm:t>
    </dgm:pt>
    <dgm:pt modelId="{B35CFAD6-90CE-5C4B-A056-E6F61D3735EB}" type="parTrans" cxnId="{694A54B3-63AE-BB47-AD79-F49D123E3122}">
      <dgm:prSet/>
      <dgm:spPr/>
      <dgm:t>
        <a:bodyPr/>
        <a:lstStyle/>
        <a:p>
          <a:endParaRPr lang="en-US">
            <a:latin typeface="Arial"/>
            <a:cs typeface="Arial"/>
          </a:endParaRPr>
        </a:p>
      </dgm:t>
    </dgm:pt>
    <dgm:pt modelId="{92CEF443-1349-2440-907F-D2B4C9DEC222}" type="sibTrans" cxnId="{694A54B3-63AE-BB47-AD79-F49D123E3122}">
      <dgm:prSet/>
      <dgm:spPr/>
      <dgm:t>
        <a:bodyPr/>
        <a:lstStyle/>
        <a:p>
          <a:endParaRPr lang="en-US">
            <a:latin typeface="Arial"/>
            <a:cs typeface="Arial"/>
          </a:endParaRPr>
        </a:p>
      </dgm:t>
    </dgm:pt>
    <dgm:pt modelId="{E142D16A-9C98-B245-805D-134534E6DCFA}">
      <dgm:prSet phldrT="[Text]" custT="1"/>
      <dgm:spPr>
        <a:effectLst/>
      </dgm:spPr>
      <dgm:t>
        <a:bodyPr/>
        <a:lstStyle/>
        <a:p>
          <a:r>
            <a:rPr lang="en-US" sz="2000" dirty="0" smtClean="0">
              <a:latin typeface="Arial"/>
              <a:cs typeface="Arial"/>
            </a:rPr>
            <a:t>SAML, LDAP</a:t>
          </a:r>
          <a:endParaRPr lang="en-US" sz="2000" dirty="0">
            <a:latin typeface="Arial"/>
            <a:cs typeface="Arial"/>
          </a:endParaRPr>
        </a:p>
      </dgm:t>
    </dgm:pt>
    <dgm:pt modelId="{7A3B0BD7-C507-B54B-A46A-370978DF6EDD}" type="parTrans" cxnId="{4067CCA7-6918-3748-B3F6-8759DC44731D}">
      <dgm:prSet/>
      <dgm:spPr/>
      <dgm:t>
        <a:bodyPr/>
        <a:lstStyle/>
        <a:p>
          <a:endParaRPr lang="en-US">
            <a:latin typeface="Arial"/>
            <a:cs typeface="Arial"/>
          </a:endParaRPr>
        </a:p>
      </dgm:t>
    </dgm:pt>
    <dgm:pt modelId="{BDC44E10-59A2-5640-8C63-DE78587D6FA1}" type="sibTrans" cxnId="{4067CCA7-6918-3748-B3F6-8759DC44731D}">
      <dgm:prSet/>
      <dgm:spPr/>
      <dgm:t>
        <a:bodyPr/>
        <a:lstStyle/>
        <a:p>
          <a:endParaRPr lang="en-US">
            <a:latin typeface="Arial"/>
            <a:cs typeface="Arial"/>
          </a:endParaRPr>
        </a:p>
      </dgm:t>
    </dgm:pt>
    <dgm:pt modelId="{F5C10666-406A-8F48-8CCA-3F772DED659F}">
      <dgm:prSet phldrT="[Text]" custT="1"/>
      <dgm:spPr>
        <a:solidFill>
          <a:srgbClr val="F1F2F2"/>
        </a:solidFill>
        <a:effectLst/>
      </dgm:spPr>
      <dgm:t>
        <a:bodyPr/>
        <a:lstStyle/>
        <a:p>
          <a:r>
            <a:rPr lang="en-US" sz="2000" dirty="0" smtClean="0">
              <a:latin typeface="Arial"/>
              <a:cs typeface="Arial"/>
            </a:rPr>
            <a:t>Infrastructure &amp; Compliance</a:t>
          </a:r>
          <a:endParaRPr lang="en-US" sz="2000" dirty="0">
            <a:latin typeface="Arial"/>
            <a:cs typeface="Arial"/>
          </a:endParaRPr>
        </a:p>
      </dgm:t>
    </dgm:pt>
    <dgm:pt modelId="{34874D2E-2809-834C-A761-14C25DAC3465}" type="parTrans" cxnId="{6FDC2E68-459E-904C-A0BB-99C4F38D4058}">
      <dgm:prSet/>
      <dgm:spPr/>
      <dgm:t>
        <a:bodyPr/>
        <a:lstStyle/>
        <a:p>
          <a:endParaRPr lang="en-US">
            <a:latin typeface="Arial"/>
            <a:cs typeface="Arial"/>
          </a:endParaRPr>
        </a:p>
      </dgm:t>
    </dgm:pt>
    <dgm:pt modelId="{06684BFD-F33F-F746-8127-1A293B8DA7F8}" type="sibTrans" cxnId="{6FDC2E68-459E-904C-A0BB-99C4F38D4058}">
      <dgm:prSet/>
      <dgm:spPr/>
      <dgm:t>
        <a:bodyPr/>
        <a:lstStyle/>
        <a:p>
          <a:endParaRPr lang="en-US">
            <a:latin typeface="Arial"/>
            <a:cs typeface="Arial"/>
          </a:endParaRPr>
        </a:p>
      </dgm:t>
    </dgm:pt>
    <dgm:pt modelId="{ECCC05BB-BA98-E74E-9E05-0A62602C40BE}">
      <dgm:prSet phldrT="[Text]" custT="1"/>
      <dgm:spPr>
        <a:effectLst/>
      </dgm:spPr>
      <dgm:t>
        <a:bodyPr/>
        <a:lstStyle/>
        <a:p>
          <a:r>
            <a:rPr lang="en-US" sz="2000" dirty="0" smtClean="0">
              <a:latin typeface="Arial"/>
              <a:cs typeface="Arial"/>
            </a:rPr>
            <a:t>Complex SSL</a:t>
          </a:r>
          <a:endParaRPr lang="en-US" sz="2000" dirty="0">
            <a:latin typeface="Arial"/>
            <a:cs typeface="Arial"/>
          </a:endParaRPr>
        </a:p>
      </dgm:t>
    </dgm:pt>
    <dgm:pt modelId="{E028F7DF-6EBF-A146-A8B0-0146FC55E509}" type="parTrans" cxnId="{DAD4DB69-B9B7-C742-AD09-CE75427F5DE4}">
      <dgm:prSet/>
      <dgm:spPr/>
      <dgm:t>
        <a:bodyPr/>
        <a:lstStyle/>
        <a:p>
          <a:endParaRPr lang="en-US">
            <a:latin typeface="Arial"/>
            <a:cs typeface="Arial"/>
          </a:endParaRPr>
        </a:p>
      </dgm:t>
    </dgm:pt>
    <dgm:pt modelId="{50768844-02AA-BD49-BA28-5EE24BD290AD}" type="sibTrans" cxnId="{DAD4DB69-B9B7-C742-AD09-CE75427F5DE4}">
      <dgm:prSet/>
      <dgm:spPr/>
      <dgm:t>
        <a:bodyPr/>
        <a:lstStyle/>
        <a:p>
          <a:endParaRPr lang="en-US">
            <a:latin typeface="Arial"/>
            <a:cs typeface="Arial"/>
          </a:endParaRPr>
        </a:p>
      </dgm:t>
    </dgm:pt>
    <dgm:pt modelId="{2E93AF98-9E42-424E-91B4-200AF7D0F970}">
      <dgm:prSet phldrT="[Text]" custT="1"/>
      <dgm:spPr>
        <a:effectLst/>
      </dgm:spPr>
      <dgm:t>
        <a:bodyPr/>
        <a:lstStyle/>
        <a:p>
          <a:r>
            <a:rPr lang="en-US" sz="2000" dirty="0" smtClean="0">
              <a:latin typeface="Arial"/>
              <a:cs typeface="Arial"/>
            </a:rPr>
            <a:t>PCI, HIPPA , SOC2 certified</a:t>
          </a:r>
          <a:endParaRPr lang="en-US" sz="2000" dirty="0">
            <a:latin typeface="Arial"/>
            <a:cs typeface="Arial"/>
          </a:endParaRPr>
        </a:p>
      </dgm:t>
    </dgm:pt>
    <dgm:pt modelId="{00A7E62E-0A8E-894B-B26F-B56089850F61}" type="parTrans" cxnId="{7C6944E7-8405-3F4B-AF4F-9F2EBDA522B5}">
      <dgm:prSet/>
      <dgm:spPr/>
      <dgm:t>
        <a:bodyPr/>
        <a:lstStyle/>
        <a:p>
          <a:endParaRPr lang="en-US">
            <a:latin typeface="Arial"/>
            <a:cs typeface="Arial"/>
          </a:endParaRPr>
        </a:p>
      </dgm:t>
    </dgm:pt>
    <dgm:pt modelId="{C517571A-7633-AE46-9865-B13A6197D172}" type="sibTrans" cxnId="{7C6944E7-8405-3F4B-AF4F-9F2EBDA522B5}">
      <dgm:prSet/>
      <dgm:spPr/>
      <dgm:t>
        <a:bodyPr/>
        <a:lstStyle/>
        <a:p>
          <a:endParaRPr lang="en-US">
            <a:latin typeface="Arial"/>
            <a:cs typeface="Arial"/>
          </a:endParaRPr>
        </a:p>
      </dgm:t>
    </dgm:pt>
    <dgm:pt modelId="{72BBFFD6-BCDC-B24A-BAAC-22F1384219B4}">
      <dgm:prSet phldrT="[Text]" custT="1"/>
      <dgm:spPr>
        <a:solidFill>
          <a:srgbClr val="F1F2F2"/>
        </a:solidFill>
        <a:effectLst/>
      </dgm:spPr>
      <dgm:t>
        <a:bodyPr/>
        <a:lstStyle/>
        <a:p>
          <a:r>
            <a:rPr lang="en-US" sz="2000" dirty="0" smtClean="0">
              <a:latin typeface="Arial"/>
              <a:cs typeface="Arial"/>
            </a:rPr>
            <a:t>User Management</a:t>
          </a:r>
          <a:endParaRPr lang="en-US" sz="2000" dirty="0">
            <a:latin typeface="Arial"/>
            <a:cs typeface="Arial"/>
          </a:endParaRPr>
        </a:p>
      </dgm:t>
    </dgm:pt>
    <dgm:pt modelId="{FDA10A39-1882-E949-B7EF-DD2DE8497458}" type="parTrans" cxnId="{C8D3295B-1039-1442-A511-1D8B25967306}">
      <dgm:prSet/>
      <dgm:spPr/>
      <dgm:t>
        <a:bodyPr/>
        <a:lstStyle/>
        <a:p>
          <a:endParaRPr lang="en-US">
            <a:latin typeface="Arial"/>
            <a:cs typeface="Arial"/>
          </a:endParaRPr>
        </a:p>
      </dgm:t>
    </dgm:pt>
    <dgm:pt modelId="{5DAA6B31-F343-E840-A59E-38B6637ABD42}" type="sibTrans" cxnId="{C8D3295B-1039-1442-A511-1D8B25967306}">
      <dgm:prSet/>
      <dgm:spPr/>
      <dgm:t>
        <a:bodyPr/>
        <a:lstStyle/>
        <a:p>
          <a:endParaRPr lang="en-US">
            <a:latin typeface="Arial"/>
            <a:cs typeface="Arial"/>
          </a:endParaRPr>
        </a:p>
      </dgm:t>
    </dgm:pt>
    <dgm:pt modelId="{9B9AB600-CD5A-7F46-A813-B6F6A1DFCC26}">
      <dgm:prSet phldrT="[Text]" custT="1"/>
      <dgm:spPr>
        <a:effectLst/>
      </dgm:spPr>
      <dgm:t>
        <a:bodyPr/>
        <a:lstStyle/>
        <a:p>
          <a:r>
            <a:rPr lang="en-US" sz="2000" dirty="0" smtClean="0">
              <a:latin typeface="Arial"/>
              <a:cs typeface="Arial"/>
            </a:rPr>
            <a:t>Role-based access </a:t>
          </a:r>
          <a:endParaRPr lang="en-US" sz="2000" dirty="0">
            <a:latin typeface="Arial"/>
            <a:cs typeface="Arial"/>
          </a:endParaRPr>
        </a:p>
      </dgm:t>
    </dgm:pt>
    <dgm:pt modelId="{DEEC8449-7738-9A41-A5A3-DAE86F71B92D}" type="parTrans" cxnId="{56F88C3E-D783-3244-A695-57BA1F1D5361}">
      <dgm:prSet/>
      <dgm:spPr/>
      <dgm:t>
        <a:bodyPr/>
        <a:lstStyle/>
        <a:p>
          <a:endParaRPr lang="en-US">
            <a:latin typeface="Arial"/>
            <a:cs typeface="Arial"/>
          </a:endParaRPr>
        </a:p>
      </dgm:t>
    </dgm:pt>
    <dgm:pt modelId="{6116EB46-1CB7-CD4B-9FC5-0E90F2702851}" type="sibTrans" cxnId="{56F88C3E-D783-3244-A695-57BA1F1D5361}">
      <dgm:prSet/>
      <dgm:spPr/>
      <dgm:t>
        <a:bodyPr/>
        <a:lstStyle/>
        <a:p>
          <a:endParaRPr lang="en-US">
            <a:latin typeface="Arial"/>
            <a:cs typeface="Arial"/>
          </a:endParaRPr>
        </a:p>
      </dgm:t>
    </dgm:pt>
    <dgm:pt modelId="{C2AA41A1-4485-4C47-8756-48EF685723D3}">
      <dgm:prSet phldrT="[Text]" custT="1"/>
      <dgm:spPr>
        <a:effectLst/>
      </dgm:spPr>
      <dgm:t>
        <a:bodyPr/>
        <a:lstStyle/>
        <a:p>
          <a:r>
            <a:rPr lang="en-US" sz="2000" dirty="0" smtClean="0">
              <a:latin typeface="Arial"/>
              <a:cs typeface="Arial"/>
            </a:rPr>
            <a:t>Custom Provider</a:t>
          </a:r>
          <a:endParaRPr lang="en-US" sz="2000" dirty="0">
            <a:latin typeface="Arial"/>
            <a:cs typeface="Arial"/>
          </a:endParaRPr>
        </a:p>
      </dgm:t>
    </dgm:pt>
    <dgm:pt modelId="{C60ACC92-9E76-5148-9172-CEC3A103B2CA}" type="parTrans" cxnId="{48C3CF29-0CB7-834B-9FA5-6945AF81CF30}">
      <dgm:prSet/>
      <dgm:spPr/>
      <dgm:t>
        <a:bodyPr/>
        <a:lstStyle/>
        <a:p>
          <a:endParaRPr lang="en-US">
            <a:latin typeface="Arial"/>
            <a:cs typeface="Arial"/>
          </a:endParaRPr>
        </a:p>
      </dgm:t>
    </dgm:pt>
    <dgm:pt modelId="{813A5D0B-B31A-1941-A1A7-65BD77852860}" type="sibTrans" cxnId="{48C3CF29-0CB7-834B-9FA5-6945AF81CF30}">
      <dgm:prSet/>
      <dgm:spPr/>
      <dgm:t>
        <a:bodyPr/>
        <a:lstStyle/>
        <a:p>
          <a:endParaRPr lang="en-US">
            <a:latin typeface="Arial"/>
            <a:cs typeface="Arial"/>
          </a:endParaRPr>
        </a:p>
      </dgm:t>
    </dgm:pt>
    <dgm:pt modelId="{817B38D3-D336-BF46-A207-B83BB7DB1535}">
      <dgm:prSet phldrT="[Text]" custT="1"/>
      <dgm:spPr>
        <a:solidFill>
          <a:schemeClr val="bg2"/>
        </a:solidFill>
        <a:effectLst/>
      </dgm:spPr>
      <dgm:t>
        <a:bodyPr/>
        <a:lstStyle/>
        <a:p>
          <a:r>
            <a:rPr lang="en-US" sz="2000" dirty="0" smtClean="0">
              <a:latin typeface="Arial"/>
              <a:cs typeface="Arial"/>
            </a:rPr>
            <a:t>Traffic Management</a:t>
          </a:r>
          <a:endParaRPr lang="en-US" sz="2000" dirty="0">
            <a:latin typeface="Arial"/>
            <a:cs typeface="Arial"/>
          </a:endParaRPr>
        </a:p>
      </dgm:t>
    </dgm:pt>
    <dgm:pt modelId="{E2E57B65-9509-0141-ACFB-57F291498B8F}" type="parTrans" cxnId="{DC43262A-5518-F54A-9BA8-75F2F3AD7399}">
      <dgm:prSet/>
      <dgm:spPr/>
      <dgm:t>
        <a:bodyPr/>
        <a:lstStyle/>
        <a:p>
          <a:endParaRPr lang="en-US">
            <a:latin typeface="Arial"/>
            <a:cs typeface="Arial"/>
          </a:endParaRPr>
        </a:p>
      </dgm:t>
    </dgm:pt>
    <dgm:pt modelId="{735A7CAD-DFD6-B449-AA8B-12A9563C693C}" type="sibTrans" cxnId="{DC43262A-5518-F54A-9BA8-75F2F3AD7399}">
      <dgm:prSet/>
      <dgm:spPr/>
      <dgm:t>
        <a:bodyPr/>
        <a:lstStyle/>
        <a:p>
          <a:endParaRPr lang="en-US">
            <a:latin typeface="Arial"/>
            <a:cs typeface="Arial"/>
          </a:endParaRPr>
        </a:p>
      </dgm:t>
    </dgm:pt>
    <dgm:pt modelId="{6F4E83D2-0E59-674F-9B67-0C67BBFD6653}">
      <dgm:prSet phldrT="[Text]" custT="1"/>
      <dgm:spPr>
        <a:effectLst/>
      </dgm:spPr>
      <dgm:t>
        <a:bodyPr/>
        <a:lstStyle/>
        <a:p>
          <a:r>
            <a:rPr lang="en-US" sz="2000" dirty="0" smtClean="0">
              <a:latin typeface="Arial"/>
              <a:cs typeface="Arial"/>
            </a:rPr>
            <a:t>Spike Arrest</a:t>
          </a:r>
          <a:endParaRPr lang="en-US" sz="2000" dirty="0">
            <a:latin typeface="Arial"/>
            <a:cs typeface="Arial"/>
          </a:endParaRPr>
        </a:p>
      </dgm:t>
    </dgm:pt>
    <dgm:pt modelId="{F6C0B8D0-BAE2-4248-96B0-BC575CE4782F}" type="parTrans" cxnId="{F14F00A9-2B62-1946-9F80-F3828EC5C001}">
      <dgm:prSet/>
      <dgm:spPr/>
      <dgm:t>
        <a:bodyPr/>
        <a:lstStyle/>
        <a:p>
          <a:endParaRPr lang="en-US">
            <a:latin typeface="Arial"/>
            <a:cs typeface="Arial"/>
          </a:endParaRPr>
        </a:p>
      </dgm:t>
    </dgm:pt>
    <dgm:pt modelId="{79B3F13D-82BC-7A48-B99E-0CAB7216940C}" type="sibTrans" cxnId="{F14F00A9-2B62-1946-9F80-F3828EC5C001}">
      <dgm:prSet/>
      <dgm:spPr/>
      <dgm:t>
        <a:bodyPr/>
        <a:lstStyle/>
        <a:p>
          <a:endParaRPr lang="en-US">
            <a:latin typeface="Arial"/>
            <a:cs typeface="Arial"/>
          </a:endParaRPr>
        </a:p>
      </dgm:t>
    </dgm:pt>
    <dgm:pt modelId="{5961592C-6218-1540-9D93-63774BE47178}">
      <dgm:prSet phldrT="[Text]" custT="1"/>
      <dgm:spPr>
        <a:effectLst/>
      </dgm:spPr>
      <dgm:t>
        <a:bodyPr/>
        <a:lstStyle/>
        <a:p>
          <a:r>
            <a:rPr lang="en-US" sz="2000" dirty="0" smtClean="0">
              <a:latin typeface="Arial"/>
              <a:cs typeface="Arial"/>
            </a:rPr>
            <a:t>Threat Protection</a:t>
          </a:r>
          <a:endParaRPr lang="en-US" sz="2000" dirty="0">
            <a:latin typeface="Arial"/>
            <a:cs typeface="Arial"/>
          </a:endParaRPr>
        </a:p>
      </dgm:t>
    </dgm:pt>
    <dgm:pt modelId="{34535523-0F4B-6D4C-9F75-B256F0C86C0F}" type="parTrans" cxnId="{9B6A3231-662E-B64A-8C92-B2C162C7D0EF}">
      <dgm:prSet/>
      <dgm:spPr/>
      <dgm:t>
        <a:bodyPr/>
        <a:lstStyle/>
        <a:p>
          <a:endParaRPr lang="en-US">
            <a:latin typeface="Arial"/>
            <a:cs typeface="Arial"/>
          </a:endParaRPr>
        </a:p>
      </dgm:t>
    </dgm:pt>
    <dgm:pt modelId="{C5DC00D0-D087-E744-9476-9C7475D32918}" type="sibTrans" cxnId="{9B6A3231-662E-B64A-8C92-B2C162C7D0EF}">
      <dgm:prSet/>
      <dgm:spPr/>
      <dgm:t>
        <a:bodyPr/>
        <a:lstStyle/>
        <a:p>
          <a:endParaRPr lang="en-US">
            <a:latin typeface="Arial"/>
            <a:cs typeface="Arial"/>
          </a:endParaRPr>
        </a:p>
      </dgm:t>
    </dgm:pt>
    <dgm:pt modelId="{923AA35F-07B0-3140-8E28-2F9508C366AD}" type="pres">
      <dgm:prSet presAssocID="{769E5C88-E613-BC47-8B37-8B5A46312391}" presName="theList" presStyleCnt="0">
        <dgm:presLayoutVars>
          <dgm:dir/>
          <dgm:animLvl val="lvl"/>
          <dgm:resizeHandles val="exact"/>
        </dgm:presLayoutVars>
      </dgm:prSet>
      <dgm:spPr/>
      <dgm:t>
        <a:bodyPr/>
        <a:lstStyle/>
        <a:p>
          <a:endParaRPr lang="en-US"/>
        </a:p>
      </dgm:t>
    </dgm:pt>
    <dgm:pt modelId="{59207D8C-F0A8-5C41-AE8B-8EDDAE6CE27E}" type="pres">
      <dgm:prSet presAssocID="{97A2DBAF-76EC-A243-880F-BDF2F61F9767}" presName="compNode" presStyleCnt="0"/>
      <dgm:spPr/>
      <dgm:t>
        <a:bodyPr/>
        <a:lstStyle/>
        <a:p>
          <a:endParaRPr lang="en-US"/>
        </a:p>
      </dgm:t>
    </dgm:pt>
    <dgm:pt modelId="{65B4A849-0A4B-324B-B1AB-AF72A1B0CEE4}" type="pres">
      <dgm:prSet presAssocID="{97A2DBAF-76EC-A243-880F-BDF2F61F9767}" presName="aNode" presStyleLbl="bgShp" presStyleIdx="0" presStyleCnt="4"/>
      <dgm:spPr/>
      <dgm:t>
        <a:bodyPr/>
        <a:lstStyle/>
        <a:p>
          <a:endParaRPr lang="en-US"/>
        </a:p>
      </dgm:t>
    </dgm:pt>
    <dgm:pt modelId="{6AB5F35E-F38C-914C-8FAA-2A6CEE9E0FD7}" type="pres">
      <dgm:prSet presAssocID="{97A2DBAF-76EC-A243-880F-BDF2F61F9767}" presName="textNode" presStyleLbl="bgShp" presStyleIdx="0" presStyleCnt="4"/>
      <dgm:spPr/>
      <dgm:t>
        <a:bodyPr/>
        <a:lstStyle/>
        <a:p>
          <a:endParaRPr lang="en-US"/>
        </a:p>
      </dgm:t>
    </dgm:pt>
    <dgm:pt modelId="{7BC96CA1-629C-4446-822F-2F96B61A0BC3}" type="pres">
      <dgm:prSet presAssocID="{97A2DBAF-76EC-A243-880F-BDF2F61F9767}" presName="compChildNode" presStyleCnt="0"/>
      <dgm:spPr/>
      <dgm:t>
        <a:bodyPr/>
        <a:lstStyle/>
        <a:p>
          <a:endParaRPr lang="en-US"/>
        </a:p>
      </dgm:t>
    </dgm:pt>
    <dgm:pt modelId="{47ED5006-9650-2144-A62C-4B1AC44B0B99}" type="pres">
      <dgm:prSet presAssocID="{97A2DBAF-76EC-A243-880F-BDF2F61F9767}" presName="theInnerList" presStyleCnt="0"/>
      <dgm:spPr/>
      <dgm:t>
        <a:bodyPr/>
        <a:lstStyle/>
        <a:p>
          <a:endParaRPr lang="en-US"/>
        </a:p>
      </dgm:t>
    </dgm:pt>
    <dgm:pt modelId="{D9CE94A0-AFB5-9D44-9386-849C98C578F8}" type="pres">
      <dgm:prSet presAssocID="{853419E6-E9A3-CB40-BC25-ADE9AFD9EE4D}" presName="childNode" presStyleLbl="node1" presStyleIdx="0" presStyleCnt="8">
        <dgm:presLayoutVars>
          <dgm:bulletEnabled val="1"/>
        </dgm:presLayoutVars>
      </dgm:prSet>
      <dgm:spPr/>
      <dgm:t>
        <a:bodyPr/>
        <a:lstStyle/>
        <a:p>
          <a:endParaRPr lang="en-US"/>
        </a:p>
      </dgm:t>
    </dgm:pt>
    <dgm:pt modelId="{96F63931-59F9-A64F-A2E9-03BA770E4EB6}" type="pres">
      <dgm:prSet presAssocID="{853419E6-E9A3-CB40-BC25-ADE9AFD9EE4D}" presName="aSpace2" presStyleCnt="0"/>
      <dgm:spPr/>
      <dgm:t>
        <a:bodyPr/>
        <a:lstStyle/>
        <a:p>
          <a:endParaRPr lang="en-US"/>
        </a:p>
      </dgm:t>
    </dgm:pt>
    <dgm:pt modelId="{E2DF29FB-4A15-AE41-BFB3-CC16C7019A04}" type="pres">
      <dgm:prSet presAssocID="{E142D16A-9C98-B245-805D-134534E6DCFA}" presName="childNode" presStyleLbl="node1" presStyleIdx="1" presStyleCnt="8">
        <dgm:presLayoutVars>
          <dgm:bulletEnabled val="1"/>
        </dgm:presLayoutVars>
      </dgm:prSet>
      <dgm:spPr/>
      <dgm:t>
        <a:bodyPr/>
        <a:lstStyle/>
        <a:p>
          <a:endParaRPr lang="en-US"/>
        </a:p>
      </dgm:t>
    </dgm:pt>
    <dgm:pt modelId="{4EC4170C-1F66-5B40-AE79-457461D58E37}" type="pres">
      <dgm:prSet presAssocID="{97A2DBAF-76EC-A243-880F-BDF2F61F9767}" presName="aSpace" presStyleCnt="0"/>
      <dgm:spPr/>
      <dgm:t>
        <a:bodyPr/>
        <a:lstStyle/>
        <a:p>
          <a:endParaRPr lang="en-US"/>
        </a:p>
      </dgm:t>
    </dgm:pt>
    <dgm:pt modelId="{9B9FED3C-A464-0342-B243-A67B7249435B}" type="pres">
      <dgm:prSet presAssocID="{817B38D3-D336-BF46-A207-B83BB7DB1535}" presName="compNode" presStyleCnt="0"/>
      <dgm:spPr/>
      <dgm:t>
        <a:bodyPr/>
        <a:lstStyle/>
        <a:p>
          <a:endParaRPr lang="en-US"/>
        </a:p>
      </dgm:t>
    </dgm:pt>
    <dgm:pt modelId="{A261FC9A-1571-064D-BB11-ABA6360547CD}" type="pres">
      <dgm:prSet presAssocID="{817B38D3-D336-BF46-A207-B83BB7DB1535}" presName="aNode" presStyleLbl="bgShp" presStyleIdx="1" presStyleCnt="4"/>
      <dgm:spPr/>
      <dgm:t>
        <a:bodyPr/>
        <a:lstStyle/>
        <a:p>
          <a:endParaRPr lang="en-US"/>
        </a:p>
      </dgm:t>
    </dgm:pt>
    <dgm:pt modelId="{DF541558-FD35-AF46-81E5-6465FD92D57C}" type="pres">
      <dgm:prSet presAssocID="{817B38D3-D336-BF46-A207-B83BB7DB1535}" presName="textNode" presStyleLbl="bgShp" presStyleIdx="1" presStyleCnt="4"/>
      <dgm:spPr/>
      <dgm:t>
        <a:bodyPr/>
        <a:lstStyle/>
        <a:p>
          <a:endParaRPr lang="en-US"/>
        </a:p>
      </dgm:t>
    </dgm:pt>
    <dgm:pt modelId="{55F29741-83A9-C042-9CF3-FCEE95387E13}" type="pres">
      <dgm:prSet presAssocID="{817B38D3-D336-BF46-A207-B83BB7DB1535}" presName="compChildNode" presStyleCnt="0"/>
      <dgm:spPr/>
      <dgm:t>
        <a:bodyPr/>
        <a:lstStyle/>
        <a:p>
          <a:endParaRPr lang="en-US"/>
        </a:p>
      </dgm:t>
    </dgm:pt>
    <dgm:pt modelId="{C60491AF-B5BE-814D-B051-5B021DA8FF15}" type="pres">
      <dgm:prSet presAssocID="{817B38D3-D336-BF46-A207-B83BB7DB1535}" presName="theInnerList" presStyleCnt="0"/>
      <dgm:spPr/>
      <dgm:t>
        <a:bodyPr/>
        <a:lstStyle/>
        <a:p>
          <a:endParaRPr lang="en-US"/>
        </a:p>
      </dgm:t>
    </dgm:pt>
    <dgm:pt modelId="{B34BC8CB-E34E-C042-8913-5AB41B7D4698}" type="pres">
      <dgm:prSet presAssocID="{6F4E83D2-0E59-674F-9B67-0C67BBFD6653}" presName="childNode" presStyleLbl="node1" presStyleIdx="2" presStyleCnt="8">
        <dgm:presLayoutVars>
          <dgm:bulletEnabled val="1"/>
        </dgm:presLayoutVars>
      </dgm:prSet>
      <dgm:spPr/>
      <dgm:t>
        <a:bodyPr/>
        <a:lstStyle/>
        <a:p>
          <a:endParaRPr lang="en-US"/>
        </a:p>
      </dgm:t>
    </dgm:pt>
    <dgm:pt modelId="{4E440E60-82FF-1041-B463-14C4D253D2B9}" type="pres">
      <dgm:prSet presAssocID="{6F4E83D2-0E59-674F-9B67-0C67BBFD6653}" presName="aSpace2" presStyleCnt="0"/>
      <dgm:spPr/>
      <dgm:t>
        <a:bodyPr/>
        <a:lstStyle/>
        <a:p>
          <a:endParaRPr lang="en-US"/>
        </a:p>
      </dgm:t>
    </dgm:pt>
    <dgm:pt modelId="{F544B3B6-810A-2F4D-8857-61A91C9606F7}" type="pres">
      <dgm:prSet presAssocID="{5961592C-6218-1540-9D93-63774BE47178}" presName="childNode" presStyleLbl="node1" presStyleIdx="3" presStyleCnt="8">
        <dgm:presLayoutVars>
          <dgm:bulletEnabled val="1"/>
        </dgm:presLayoutVars>
      </dgm:prSet>
      <dgm:spPr/>
      <dgm:t>
        <a:bodyPr/>
        <a:lstStyle/>
        <a:p>
          <a:endParaRPr lang="en-US"/>
        </a:p>
      </dgm:t>
    </dgm:pt>
    <dgm:pt modelId="{BE9E4A3A-E751-3C48-AB6A-DD92A0F59BA5}" type="pres">
      <dgm:prSet presAssocID="{817B38D3-D336-BF46-A207-B83BB7DB1535}" presName="aSpace" presStyleCnt="0"/>
      <dgm:spPr/>
      <dgm:t>
        <a:bodyPr/>
        <a:lstStyle/>
        <a:p>
          <a:endParaRPr lang="en-US"/>
        </a:p>
      </dgm:t>
    </dgm:pt>
    <dgm:pt modelId="{9E2EC79A-F290-C641-86ED-0F57A6AC72D0}" type="pres">
      <dgm:prSet presAssocID="{72BBFFD6-BCDC-B24A-BAAC-22F1384219B4}" presName="compNode" presStyleCnt="0"/>
      <dgm:spPr/>
      <dgm:t>
        <a:bodyPr/>
        <a:lstStyle/>
        <a:p>
          <a:endParaRPr lang="en-US"/>
        </a:p>
      </dgm:t>
    </dgm:pt>
    <dgm:pt modelId="{1BC34EF8-3370-C241-BDC6-4E91668B8384}" type="pres">
      <dgm:prSet presAssocID="{72BBFFD6-BCDC-B24A-BAAC-22F1384219B4}" presName="aNode" presStyleLbl="bgShp" presStyleIdx="2" presStyleCnt="4"/>
      <dgm:spPr/>
      <dgm:t>
        <a:bodyPr/>
        <a:lstStyle/>
        <a:p>
          <a:endParaRPr lang="en-US"/>
        </a:p>
      </dgm:t>
    </dgm:pt>
    <dgm:pt modelId="{276CBFE5-6C36-D14D-9B49-F84AC765330F}" type="pres">
      <dgm:prSet presAssocID="{72BBFFD6-BCDC-B24A-BAAC-22F1384219B4}" presName="textNode" presStyleLbl="bgShp" presStyleIdx="2" presStyleCnt="4"/>
      <dgm:spPr/>
      <dgm:t>
        <a:bodyPr/>
        <a:lstStyle/>
        <a:p>
          <a:endParaRPr lang="en-US"/>
        </a:p>
      </dgm:t>
    </dgm:pt>
    <dgm:pt modelId="{501A9238-E1D4-0348-8F07-C365A6E1C1A9}" type="pres">
      <dgm:prSet presAssocID="{72BBFFD6-BCDC-B24A-BAAC-22F1384219B4}" presName="compChildNode" presStyleCnt="0"/>
      <dgm:spPr/>
      <dgm:t>
        <a:bodyPr/>
        <a:lstStyle/>
        <a:p>
          <a:endParaRPr lang="en-US"/>
        </a:p>
      </dgm:t>
    </dgm:pt>
    <dgm:pt modelId="{63EAC28F-0BFE-E349-9FC0-52ACE1484114}" type="pres">
      <dgm:prSet presAssocID="{72BBFFD6-BCDC-B24A-BAAC-22F1384219B4}" presName="theInnerList" presStyleCnt="0"/>
      <dgm:spPr/>
      <dgm:t>
        <a:bodyPr/>
        <a:lstStyle/>
        <a:p>
          <a:endParaRPr lang="en-US"/>
        </a:p>
      </dgm:t>
    </dgm:pt>
    <dgm:pt modelId="{87AF09D1-A85B-C640-BB71-8C0272C99187}" type="pres">
      <dgm:prSet presAssocID="{9B9AB600-CD5A-7F46-A813-B6F6A1DFCC26}" presName="childNode" presStyleLbl="node1" presStyleIdx="4" presStyleCnt="8">
        <dgm:presLayoutVars>
          <dgm:bulletEnabled val="1"/>
        </dgm:presLayoutVars>
      </dgm:prSet>
      <dgm:spPr/>
      <dgm:t>
        <a:bodyPr/>
        <a:lstStyle/>
        <a:p>
          <a:endParaRPr lang="en-US"/>
        </a:p>
      </dgm:t>
    </dgm:pt>
    <dgm:pt modelId="{709B6834-E245-F24F-9AE4-10B9DB416342}" type="pres">
      <dgm:prSet presAssocID="{9B9AB600-CD5A-7F46-A813-B6F6A1DFCC26}" presName="aSpace2" presStyleCnt="0"/>
      <dgm:spPr/>
      <dgm:t>
        <a:bodyPr/>
        <a:lstStyle/>
        <a:p>
          <a:endParaRPr lang="en-US"/>
        </a:p>
      </dgm:t>
    </dgm:pt>
    <dgm:pt modelId="{6F5D602E-E89E-A544-A566-E3CC1D169F9C}" type="pres">
      <dgm:prSet presAssocID="{C2AA41A1-4485-4C47-8756-48EF685723D3}" presName="childNode" presStyleLbl="node1" presStyleIdx="5" presStyleCnt="8">
        <dgm:presLayoutVars>
          <dgm:bulletEnabled val="1"/>
        </dgm:presLayoutVars>
      </dgm:prSet>
      <dgm:spPr/>
      <dgm:t>
        <a:bodyPr/>
        <a:lstStyle/>
        <a:p>
          <a:endParaRPr lang="en-US"/>
        </a:p>
      </dgm:t>
    </dgm:pt>
    <dgm:pt modelId="{0312BC54-F31D-384C-8CAE-C87827E072E2}" type="pres">
      <dgm:prSet presAssocID="{72BBFFD6-BCDC-B24A-BAAC-22F1384219B4}" presName="aSpace" presStyleCnt="0"/>
      <dgm:spPr/>
      <dgm:t>
        <a:bodyPr/>
        <a:lstStyle/>
        <a:p>
          <a:endParaRPr lang="en-US"/>
        </a:p>
      </dgm:t>
    </dgm:pt>
    <dgm:pt modelId="{1090FD64-D2E7-5544-A00F-B50904587674}" type="pres">
      <dgm:prSet presAssocID="{F5C10666-406A-8F48-8CCA-3F772DED659F}" presName="compNode" presStyleCnt="0"/>
      <dgm:spPr/>
      <dgm:t>
        <a:bodyPr/>
        <a:lstStyle/>
        <a:p>
          <a:endParaRPr lang="en-US"/>
        </a:p>
      </dgm:t>
    </dgm:pt>
    <dgm:pt modelId="{58B4FC57-10D9-F74F-A2BF-7353D1F0F7E9}" type="pres">
      <dgm:prSet presAssocID="{F5C10666-406A-8F48-8CCA-3F772DED659F}" presName="aNode" presStyleLbl="bgShp" presStyleIdx="3" presStyleCnt="4"/>
      <dgm:spPr/>
      <dgm:t>
        <a:bodyPr/>
        <a:lstStyle/>
        <a:p>
          <a:endParaRPr lang="en-US"/>
        </a:p>
      </dgm:t>
    </dgm:pt>
    <dgm:pt modelId="{AF2B3280-AE05-C342-8FA2-B9690A4A9181}" type="pres">
      <dgm:prSet presAssocID="{F5C10666-406A-8F48-8CCA-3F772DED659F}" presName="textNode" presStyleLbl="bgShp" presStyleIdx="3" presStyleCnt="4"/>
      <dgm:spPr/>
      <dgm:t>
        <a:bodyPr/>
        <a:lstStyle/>
        <a:p>
          <a:endParaRPr lang="en-US"/>
        </a:p>
      </dgm:t>
    </dgm:pt>
    <dgm:pt modelId="{EE581FF1-9833-D145-B30E-303EE01F9BEF}" type="pres">
      <dgm:prSet presAssocID="{F5C10666-406A-8F48-8CCA-3F772DED659F}" presName="compChildNode" presStyleCnt="0"/>
      <dgm:spPr/>
      <dgm:t>
        <a:bodyPr/>
        <a:lstStyle/>
        <a:p>
          <a:endParaRPr lang="en-US"/>
        </a:p>
      </dgm:t>
    </dgm:pt>
    <dgm:pt modelId="{F0D450A0-2915-4B4A-9451-DE25114D7C56}" type="pres">
      <dgm:prSet presAssocID="{F5C10666-406A-8F48-8CCA-3F772DED659F}" presName="theInnerList" presStyleCnt="0"/>
      <dgm:spPr/>
      <dgm:t>
        <a:bodyPr/>
        <a:lstStyle/>
        <a:p>
          <a:endParaRPr lang="en-US"/>
        </a:p>
      </dgm:t>
    </dgm:pt>
    <dgm:pt modelId="{BC87B2B2-4ED7-344A-B29D-ACF1E2736BB9}" type="pres">
      <dgm:prSet presAssocID="{ECCC05BB-BA98-E74E-9E05-0A62602C40BE}" presName="childNode" presStyleLbl="node1" presStyleIdx="6" presStyleCnt="8">
        <dgm:presLayoutVars>
          <dgm:bulletEnabled val="1"/>
        </dgm:presLayoutVars>
      </dgm:prSet>
      <dgm:spPr/>
      <dgm:t>
        <a:bodyPr/>
        <a:lstStyle/>
        <a:p>
          <a:endParaRPr lang="en-US"/>
        </a:p>
      </dgm:t>
    </dgm:pt>
    <dgm:pt modelId="{D9F69473-D829-424C-A1C8-0DE0D184EABB}" type="pres">
      <dgm:prSet presAssocID="{ECCC05BB-BA98-E74E-9E05-0A62602C40BE}" presName="aSpace2" presStyleCnt="0"/>
      <dgm:spPr/>
      <dgm:t>
        <a:bodyPr/>
        <a:lstStyle/>
        <a:p>
          <a:endParaRPr lang="en-US"/>
        </a:p>
      </dgm:t>
    </dgm:pt>
    <dgm:pt modelId="{5AFA5B6B-B459-9342-A168-2B91644F0C42}" type="pres">
      <dgm:prSet presAssocID="{2E93AF98-9E42-424E-91B4-200AF7D0F970}" presName="childNode" presStyleLbl="node1" presStyleIdx="7" presStyleCnt="8">
        <dgm:presLayoutVars>
          <dgm:bulletEnabled val="1"/>
        </dgm:presLayoutVars>
      </dgm:prSet>
      <dgm:spPr/>
      <dgm:t>
        <a:bodyPr/>
        <a:lstStyle/>
        <a:p>
          <a:endParaRPr lang="en-US"/>
        </a:p>
      </dgm:t>
    </dgm:pt>
  </dgm:ptLst>
  <dgm:cxnLst>
    <dgm:cxn modelId="{48C3CF29-0CB7-834B-9FA5-6945AF81CF30}" srcId="{72BBFFD6-BCDC-B24A-BAAC-22F1384219B4}" destId="{C2AA41A1-4485-4C47-8756-48EF685723D3}" srcOrd="1" destOrd="0" parTransId="{C60ACC92-9E76-5148-9172-CEC3A103B2CA}" sibTransId="{813A5D0B-B31A-1941-A1A7-65BD77852860}"/>
    <dgm:cxn modelId="{87198319-52D8-7A41-880A-602A0C5D8E93}" type="presOf" srcId="{C2AA41A1-4485-4C47-8756-48EF685723D3}" destId="{6F5D602E-E89E-A544-A566-E3CC1D169F9C}" srcOrd="0" destOrd="0" presId="urn:microsoft.com/office/officeart/2005/8/layout/lProcess2"/>
    <dgm:cxn modelId="{6793D2FA-EF2E-F343-8393-E9A268CE5A66}" type="presOf" srcId="{E142D16A-9C98-B245-805D-134534E6DCFA}" destId="{E2DF29FB-4A15-AE41-BFB3-CC16C7019A04}" srcOrd="0" destOrd="0" presId="urn:microsoft.com/office/officeart/2005/8/layout/lProcess2"/>
    <dgm:cxn modelId="{1EB4D6A7-9A44-FF4A-9604-CF5704E4F752}" type="presOf" srcId="{9B9AB600-CD5A-7F46-A813-B6F6A1DFCC26}" destId="{87AF09D1-A85B-C640-BB71-8C0272C99187}" srcOrd="0" destOrd="0" presId="urn:microsoft.com/office/officeart/2005/8/layout/lProcess2"/>
    <dgm:cxn modelId="{9B6A3231-662E-B64A-8C92-B2C162C7D0EF}" srcId="{817B38D3-D336-BF46-A207-B83BB7DB1535}" destId="{5961592C-6218-1540-9D93-63774BE47178}" srcOrd="1" destOrd="0" parTransId="{34535523-0F4B-6D4C-9F75-B256F0C86C0F}" sibTransId="{C5DC00D0-D087-E744-9476-9C7475D32918}"/>
    <dgm:cxn modelId="{D7E44050-5FF9-0449-8920-AE8B7BC70663}" type="presOf" srcId="{5961592C-6218-1540-9D93-63774BE47178}" destId="{F544B3B6-810A-2F4D-8857-61A91C9606F7}" srcOrd="0" destOrd="0" presId="urn:microsoft.com/office/officeart/2005/8/layout/lProcess2"/>
    <dgm:cxn modelId="{DC43262A-5518-F54A-9BA8-75F2F3AD7399}" srcId="{769E5C88-E613-BC47-8B37-8B5A46312391}" destId="{817B38D3-D336-BF46-A207-B83BB7DB1535}" srcOrd="1" destOrd="0" parTransId="{E2E57B65-9509-0141-ACFB-57F291498B8F}" sibTransId="{735A7CAD-DFD6-B449-AA8B-12A9563C693C}"/>
    <dgm:cxn modelId="{DAD4DB69-B9B7-C742-AD09-CE75427F5DE4}" srcId="{F5C10666-406A-8F48-8CCA-3F772DED659F}" destId="{ECCC05BB-BA98-E74E-9E05-0A62602C40BE}" srcOrd="0" destOrd="0" parTransId="{E028F7DF-6EBF-A146-A8B0-0146FC55E509}" sibTransId="{50768844-02AA-BD49-BA28-5EE24BD290AD}"/>
    <dgm:cxn modelId="{7C6944E7-8405-3F4B-AF4F-9F2EBDA522B5}" srcId="{F5C10666-406A-8F48-8CCA-3F772DED659F}" destId="{2E93AF98-9E42-424E-91B4-200AF7D0F970}" srcOrd="1" destOrd="0" parTransId="{00A7E62E-0A8E-894B-B26F-B56089850F61}" sibTransId="{C517571A-7633-AE46-9865-B13A6197D172}"/>
    <dgm:cxn modelId="{8297DFFD-15C5-1948-A51F-3603B7C59871}" type="presOf" srcId="{97A2DBAF-76EC-A243-880F-BDF2F61F9767}" destId="{65B4A849-0A4B-324B-B1AB-AF72A1B0CEE4}" srcOrd="0" destOrd="0" presId="urn:microsoft.com/office/officeart/2005/8/layout/lProcess2"/>
    <dgm:cxn modelId="{1D2A251B-5C11-AF4B-B3F4-A577AB91304F}" type="presOf" srcId="{817B38D3-D336-BF46-A207-B83BB7DB1535}" destId="{DF541558-FD35-AF46-81E5-6465FD92D57C}" srcOrd="1" destOrd="0" presId="urn:microsoft.com/office/officeart/2005/8/layout/lProcess2"/>
    <dgm:cxn modelId="{6FDC2E68-459E-904C-A0BB-99C4F38D4058}" srcId="{769E5C88-E613-BC47-8B37-8B5A46312391}" destId="{F5C10666-406A-8F48-8CCA-3F772DED659F}" srcOrd="3" destOrd="0" parTransId="{34874D2E-2809-834C-A761-14C25DAC3465}" sibTransId="{06684BFD-F33F-F746-8127-1A293B8DA7F8}"/>
    <dgm:cxn modelId="{694A54B3-63AE-BB47-AD79-F49D123E3122}" srcId="{97A2DBAF-76EC-A243-880F-BDF2F61F9767}" destId="{853419E6-E9A3-CB40-BC25-ADE9AFD9EE4D}" srcOrd="0" destOrd="0" parTransId="{B35CFAD6-90CE-5C4B-A056-E6F61D3735EB}" sibTransId="{92CEF443-1349-2440-907F-D2B4C9DEC222}"/>
    <dgm:cxn modelId="{56F88C3E-D783-3244-A695-57BA1F1D5361}" srcId="{72BBFFD6-BCDC-B24A-BAAC-22F1384219B4}" destId="{9B9AB600-CD5A-7F46-A813-B6F6A1DFCC26}" srcOrd="0" destOrd="0" parTransId="{DEEC8449-7738-9A41-A5A3-DAE86F71B92D}" sibTransId="{6116EB46-1CB7-CD4B-9FC5-0E90F2702851}"/>
    <dgm:cxn modelId="{C8D3295B-1039-1442-A511-1D8B25967306}" srcId="{769E5C88-E613-BC47-8B37-8B5A46312391}" destId="{72BBFFD6-BCDC-B24A-BAAC-22F1384219B4}" srcOrd="2" destOrd="0" parTransId="{FDA10A39-1882-E949-B7EF-DD2DE8497458}" sibTransId="{5DAA6B31-F343-E840-A59E-38B6637ABD42}"/>
    <dgm:cxn modelId="{FE038518-1CFD-D146-BC46-3B324E1768EC}" type="presOf" srcId="{2E93AF98-9E42-424E-91B4-200AF7D0F970}" destId="{5AFA5B6B-B459-9342-A168-2B91644F0C42}" srcOrd="0" destOrd="0" presId="urn:microsoft.com/office/officeart/2005/8/layout/lProcess2"/>
    <dgm:cxn modelId="{7AB05EB0-387B-B241-B712-7623816341C9}" type="presOf" srcId="{769E5C88-E613-BC47-8B37-8B5A46312391}" destId="{923AA35F-07B0-3140-8E28-2F9508C366AD}" srcOrd="0" destOrd="0" presId="urn:microsoft.com/office/officeart/2005/8/layout/lProcess2"/>
    <dgm:cxn modelId="{0339108C-4BCA-914D-A210-4313519AD06E}" type="presOf" srcId="{6F4E83D2-0E59-674F-9B67-0C67BBFD6653}" destId="{B34BC8CB-E34E-C042-8913-5AB41B7D4698}" srcOrd="0" destOrd="0" presId="urn:microsoft.com/office/officeart/2005/8/layout/lProcess2"/>
    <dgm:cxn modelId="{4067CCA7-6918-3748-B3F6-8759DC44731D}" srcId="{97A2DBAF-76EC-A243-880F-BDF2F61F9767}" destId="{E142D16A-9C98-B245-805D-134534E6DCFA}" srcOrd="1" destOrd="0" parTransId="{7A3B0BD7-C507-B54B-A46A-370978DF6EDD}" sibTransId="{BDC44E10-59A2-5640-8C63-DE78587D6FA1}"/>
    <dgm:cxn modelId="{E4B536D0-01FE-0843-97FF-EC9AF38BD975}" type="presOf" srcId="{F5C10666-406A-8F48-8CCA-3F772DED659F}" destId="{AF2B3280-AE05-C342-8FA2-B9690A4A9181}" srcOrd="1" destOrd="0" presId="urn:microsoft.com/office/officeart/2005/8/layout/lProcess2"/>
    <dgm:cxn modelId="{5223FB4D-95DC-6D40-A312-83C71CF211EC}" srcId="{769E5C88-E613-BC47-8B37-8B5A46312391}" destId="{97A2DBAF-76EC-A243-880F-BDF2F61F9767}" srcOrd="0" destOrd="0" parTransId="{8B7408C8-C4BA-7741-A255-D08827A6E004}" sibTransId="{87F17E11-62C6-FC48-972D-A63D163827BC}"/>
    <dgm:cxn modelId="{F14F00A9-2B62-1946-9F80-F3828EC5C001}" srcId="{817B38D3-D336-BF46-A207-B83BB7DB1535}" destId="{6F4E83D2-0E59-674F-9B67-0C67BBFD6653}" srcOrd="0" destOrd="0" parTransId="{F6C0B8D0-BAE2-4248-96B0-BC575CE4782F}" sibTransId="{79B3F13D-82BC-7A48-B99E-0CAB7216940C}"/>
    <dgm:cxn modelId="{7C08E132-E228-CC44-ACCD-D7960E5342B0}" type="presOf" srcId="{72BBFFD6-BCDC-B24A-BAAC-22F1384219B4}" destId="{276CBFE5-6C36-D14D-9B49-F84AC765330F}" srcOrd="1" destOrd="0" presId="urn:microsoft.com/office/officeart/2005/8/layout/lProcess2"/>
    <dgm:cxn modelId="{A39A641D-4F10-B449-B1CB-6946236437EE}" type="presOf" srcId="{817B38D3-D336-BF46-A207-B83BB7DB1535}" destId="{A261FC9A-1571-064D-BB11-ABA6360547CD}" srcOrd="0" destOrd="0" presId="urn:microsoft.com/office/officeart/2005/8/layout/lProcess2"/>
    <dgm:cxn modelId="{368538D5-EB0A-6248-AD0D-EF203B105D23}" type="presOf" srcId="{72BBFFD6-BCDC-B24A-BAAC-22F1384219B4}" destId="{1BC34EF8-3370-C241-BDC6-4E91668B8384}" srcOrd="0" destOrd="0" presId="urn:microsoft.com/office/officeart/2005/8/layout/lProcess2"/>
    <dgm:cxn modelId="{600B2AED-F8B2-D547-8A0B-6F1667C5380B}" type="presOf" srcId="{853419E6-E9A3-CB40-BC25-ADE9AFD9EE4D}" destId="{D9CE94A0-AFB5-9D44-9386-849C98C578F8}" srcOrd="0" destOrd="0" presId="urn:microsoft.com/office/officeart/2005/8/layout/lProcess2"/>
    <dgm:cxn modelId="{4E00105A-A134-9B42-B927-1DB888728F53}" type="presOf" srcId="{97A2DBAF-76EC-A243-880F-BDF2F61F9767}" destId="{6AB5F35E-F38C-914C-8FAA-2A6CEE9E0FD7}" srcOrd="1" destOrd="0" presId="urn:microsoft.com/office/officeart/2005/8/layout/lProcess2"/>
    <dgm:cxn modelId="{E4689C30-A294-BC46-A1F8-08E928D03455}" type="presOf" srcId="{F5C10666-406A-8F48-8CCA-3F772DED659F}" destId="{58B4FC57-10D9-F74F-A2BF-7353D1F0F7E9}" srcOrd="0" destOrd="0" presId="urn:microsoft.com/office/officeart/2005/8/layout/lProcess2"/>
    <dgm:cxn modelId="{C880A316-BCC4-7B46-8D32-230BBB3EEF08}" type="presOf" srcId="{ECCC05BB-BA98-E74E-9E05-0A62602C40BE}" destId="{BC87B2B2-4ED7-344A-B29D-ACF1E2736BB9}" srcOrd="0" destOrd="0" presId="urn:microsoft.com/office/officeart/2005/8/layout/lProcess2"/>
    <dgm:cxn modelId="{718729EE-ABB1-5546-BA97-D84DE83B196F}" type="presParOf" srcId="{923AA35F-07B0-3140-8E28-2F9508C366AD}" destId="{59207D8C-F0A8-5C41-AE8B-8EDDAE6CE27E}" srcOrd="0" destOrd="0" presId="urn:microsoft.com/office/officeart/2005/8/layout/lProcess2"/>
    <dgm:cxn modelId="{A71F6FCD-B2A1-FF4D-A247-6113A30C56F0}" type="presParOf" srcId="{59207D8C-F0A8-5C41-AE8B-8EDDAE6CE27E}" destId="{65B4A849-0A4B-324B-B1AB-AF72A1B0CEE4}" srcOrd="0" destOrd="0" presId="urn:microsoft.com/office/officeart/2005/8/layout/lProcess2"/>
    <dgm:cxn modelId="{27F7ADCF-3F77-5A4C-8B65-CD34FA96428D}" type="presParOf" srcId="{59207D8C-F0A8-5C41-AE8B-8EDDAE6CE27E}" destId="{6AB5F35E-F38C-914C-8FAA-2A6CEE9E0FD7}" srcOrd="1" destOrd="0" presId="urn:microsoft.com/office/officeart/2005/8/layout/lProcess2"/>
    <dgm:cxn modelId="{99613D48-B076-2E4D-BC62-78B189B3F1BD}" type="presParOf" srcId="{59207D8C-F0A8-5C41-AE8B-8EDDAE6CE27E}" destId="{7BC96CA1-629C-4446-822F-2F96B61A0BC3}" srcOrd="2" destOrd="0" presId="urn:microsoft.com/office/officeart/2005/8/layout/lProcess2"/>
    <dgm:cxn modelId="{A77F8301-391F-D842-BD85-CAC6B9641272}" type="presParOf" srcId="{7BC96CA1-629C-4446-822F-2F96B61A0BC3}" destId="{47ED5006-9650-2144-A62C-4B1AC44B0B99}" srcOrd="0" destOrd="0" presId="urn:microsoft.com/office/officeart/2005/8/layout/lProcess2"/>
    <dgm:cxn modelId="{743A6EF9-762B-AF46-B9D1-217771CE391C}" type="presParOf" srcId="{47ED5006-9650-2144-A62C-4B1AC44B0B99}" destId="{D9CE94A0-AFB5-9D44-9386-849C98C578F8}" srcOrd="0" destOrd="0" presId="urn:microsoft.com/office/officeart/2005/8/layout/lProcess2"/>
    <dgm:cxn modelId="{5C15DC71-E7CA-3E4F-8935-0ACAF121BADF}" type="presParOf" srcId="{47ED5006-9650-2144-A62C-4B1AC44B0B99}" destId="{96F63931-59F9-A64F-A2E9-03BA770E4EB6}" srcOrd="1" destOrd="0" presId="urn:microsoft.com/office/officeart/2005/8/layout/lProcess2"/>
    <dgm:cxn modelId="{36E7F3FC-EFB9-E646-A2F6-585BDB405963}" type="presParOf" srcId="{47ED5006-9650-2144-A62C-4B1AC44B0B99}" destId="{E2DF29FB-4A15-AE41-BFB3-CC16C7019A04}" srcOrd="2" destOrd="0" presId="urn:microsoft.com/office/officeart/2005/8/layout/lProcess2"/>
    <dgm:cxn modelId="{1EC5B708-3F2E-FE4E-925C-B793E80E6E29}" type="presParOf" srcId="{923AA35F-07B0-3140-8E28-2F9508C366AD}" destId="{4EC4170C-1F66-5B40-AE79-457461D58E37}" srcOrd="1" destOrd="0" presId="urn:microsoft.com/office/officeart/2005/8/layout/lProcess2"/>
    <dgm:cxn modelId="{9FE8AE29-D819-1C4D-A8D3-0E020479AC44}" type="presParOf" srcId="{923AA35F-07B0-3140-8E28-2F9508C366AD}" destId="{9B9FED3C-A464-0342-B243-A67B7249435B}" srcOrd="2" destOrd="0" presId="urn:microsoft.com/office/officeart/2005/8/layout/lProcess2"/>
    <dgm:cxn modelId="{448CB18C-4DD3-9F40-9FBE-9B643ECF18E7}" type="presParOf" srcId="{9B9FED3C-A464-0342-B243-A67B7249435B}" destId="{A261FC9A-1571-064D-BB11-ABA6360547CD}" srcOrd="0" destOrd="0" presId="urn:microsoft.com/office/officeart/2005/8/layout/lProcess2"/>
    <dgm:cxn modelId="{B402EA64-8A91-9048-B13D-D1EF29959E54}" type="presParOf" srcId="{9B9FED3C-A464-0342-B243-A67B7249435B}" destId="{DF541558-FD35-AF46-81E5-6465FD92D57C}" srcOrd="1" destOrd="0" presId="urn:microsoft.com/office/officeart/2005/8/layout/lProcess2"/>
    <dgm:cxn modelId="{B4CEF85A-D4C1-724A-9AE3-ECB63B6103C5}" type="presParOf" srcId="{9B9FED3C-A464-0342-B243-A67B7249435B}" destId="{55F29741-83A9-C042-9CF3-FCEE95387E13}" srcOrd="2" destOrd="0" presId="urn:microsoft.com/office/officeart/2005/8/layout/lProcess2"/>
    <dgm:cxn modelId="{0DB9C39B-D793-374C-9133-6B5690143B39}" type="presParOf" srcId="{55F29741-83A9-C042-9CF3-FCEE95387E13}" destId="{C60491AF-B5BE-814D-B051-5B021DA8FF15}" srcOrd="0" destOrd="0" presId="urn:microsoft.com/office/officeart/2005/8/layout/lProcess2"/>
    <dgm:cxn modelId="{784DC023-5D41-EA4A-BACE-FED7BE268064}" type="presParOf" srcId="{C60491AF-B5BE-814D-B051-5B021DA8FF15}" destId="{B34BC8CB-E34E-C042-8913-5AB41B7D4698}" srcOrd="0" destOrd="0" presId="urn:microsoft.com/office/officeart/2005/8/layout/lProcess2"/>
    <dgm:cxn modelId="{80DE72EA-A972-F042-AE78-09E8C37BF56B}" type="presParOf" srcId="{C60491AF-B5BE-814D-B051-5B021DA8FF15}" destId="{4E440E60-82FF-1041-B463-14C4D253D2B9}" srcOrd="1" destOrd="0" presId="urn:microsoft.com/office/officeart/2005/8/layout/lProcess2"/>
    <dgm:cxn modelId="{61DA3568-9668-0D4C-8E2F-093B34D5D863}" type="presParOf" srcId="{C60491AF-B5BE-814D-B051-5B021DA8FF15}" destId="{F544B3B6-810A-2F4D-8857-61A91C9606F7}" srcOrd="2" destOrd="0" presId="urn:microsoft.com/office/officeart/2005/8/layout/lProcess2"/>
    <dgm:cxn modelId="{CD851152-7BF8-A145-BD77-E2523E0988EE}" type="presParOf" srcId="{923AA35F-07B0-3140-8E28-2F9508C366AD}" destId="{BE9E4A3A-E751-3C48-AB6A-DD92A0F59BA5}" srcOrd="3" destOrd="0" presId="urn:microsoft.com/office/officeart/2005/8/layout/lProcess2"/>
    <dgm:cxn modelId="{860F9B8B-85EE-AD43-A14D-2001ED644EFB}" type="presParOf" srcId="{923AA35F-07B0-3140-8E28-2F9508C366AD}" destId="{9E2EC79A-F290-C641-86ED-0F57A6AC72D0}" srcOrd="4" destOrd="0" presId="urn:microsoft.com/office/officeart/2005/8/layout/lProcess2"/>
    <dgm:cxn modelId="{47381616-41FF-5442-AF6E-A8155A2FE8F2}" type="presParOf" srcId="{9E2EC79A-F290-C641-86ED-0F57A6AC72D0}" destId="{1BC34EF8-3370-C241-BDC6-4E91668B8384}" srcOrd="0" destOrd="0" presId="urn:microsoft.com/office/officeart/2005/8/layout/lProcess2"/>
    <dgm:cxn modelId="{CFF647E3-5F13-4949-A1A5-E28D49D4CA65}" type="presParOf" srcId="{9E2EC79A-F290-C641-86ED-0F57A6AC72D0}" destId="{276CBFE5-6C36-D14D-9B49-F84AC765330F}" srcOrd="1" destOrd="0" presId="urn:microsoft.com/office/officeart/2005/8/layout/lProcess2"/>
    <dgm:cxn modelId="{6A97094C-5F21-9040-9EED-E59ED2886366}" type="presParOf" srcId="{9E2EC79A-F290-C641-86ED-0F57A6AC72D0}" destId="{501A9238-E1D4-0348-8F07-C365A6E1C1A9}" srcOrd="2" destOrd="0" presId="urn:microsoft.com/office/officeart/2005/8/layout/lProcess2"/>
    <dgm:cxn modelId="{355D3552-F1EC-5B45-A328-9C425D9968D2}" type="presParOf" srcId="{501A9238-E1D4-0348-8F07-C365A6E1C1A9}" destId="{63EAC28F-0BFE-E349-9FC0-52ACE1484114}" srcOrd="0" destOrd="0" presId="urn:microsoft.com/office/officeart/2005/8/layout/lProcess2"/>
    <dgm:cxn modelId="{E8D72096-1833-1841-9F09-4204CEFB4F38}" type="presParOf" srcId="{63EAC28F-0BFE-E349-9FC0-52ACE1484114}" destId="{87AF09D1-A85B-C640-BB71-8C0272C99187}" srcOrd="0" destOrd="0" presId="urn:microsoft.com/office/officeart/2005/8/layout/lProcess2"/>
    <dgm:cxn modelId="{0FD6C8E8-0E10-C148-9A1A-AE8EC829F530}" type="presParOf" srcId="{63EAC28F-0BFE-E349-9FC0-52ACE1484114}" destId="{709B6834-E245-F24F-9AE4-10B9DB416342}" srcOrd="1" destOrd="0" presId="urn:microsoft.com/office/officeart/2005/8/layout/lProcess2"/>
    <dgm:cxn modelId="{B7CFB4C7-4611-544A-891A-CC762FD22715}" type="presParOf" srcId="{63EAC28F-0BFE-E349-9FC0-52ACE1484114}" destId="{6F5D602E-E89E-A544-A566-E3CC1D169F9C}" srcOrd="2" destOrd="0" presId="urn:microsoft.com/office/officeart/2005/8/layout/lProcess2"/>
    <dgm:cxn modelId="{432292F4-509A-D449-B10D-6681A6DA95E5}" type="presParOf" srcId="{923AA35F-07B0-3140-8E28-2F9508C366AD}" destId="{0312BC54-F31D-384C-8CAE-C87827E072E2}" srcOrd="5" destOrd="0" presId="urn:microsoft.com/office/officeart/2005/8/layout/lProcess2"/>
    <dgm:cxn modelId="{CB0C99E7-63D6-484E-88B9-71B5248BDAFC}" type="presParOf" srcId="{923AA35F-07B0-3140-8E28-2F9508C366AD}" destId="{1090FD64-D2E7-5544-A00F-B50904587674}" srcOrd="6" destOrd="0" presId="urn:microsoft.com/office/officeart/2005/8/layout/lProcess2"/>
    <dgm:cxn modelId="{3670E58F-8FCE-7943-8E46-B587C8471FFE}" type="presParOf" srcId="{1090FD64-D2E7-5544-A00F-B50904587674}" destId="{58B4FC57-10D9-F74F-A2BF-7353D1F0F7E9}" srcOrd="0" destOrd="0" presId="urn:microsoft.com/office/officeart/2005/8/layout/lProcess2"/>
    <dgm:cxn modelId="{40EA60FB-153E-BD4B-80CA-75D2CA22E9C9}" type="presParOf" srcId="{1090FD64-D2E7-5544-A00F-B50904587674}" destId="{AF2B3280-AE05-C342-8FA2-B9690A4A9181}" srcOrd="1" destOrd="0" presId="urn:microsoft.com/office/officeart/2005/8/layout/lProcess2"/>
    <dgm:cxn modelId="{33794D66-2E6A-5D4F-BC27-DF33F454804F}" type="presParOf" srcId="{1090FD64-D2E7-5544-A00F-B50904587674}" destId="{EE581FF1-9833-D145-B30E-303EE01F9BEF}" srcOrd="2" destOrd="0" presId="urn:microsoft.com/office/officeart/2005/8/layout/lProcess2"/>
    <dgm:cxn modelId="{205861B6-84D6-DB45-9BA7-595045EC1852}" type="presParOf" srcId="{EE581FF1-9833-D145-B30E-303EE01F9BEF}" destId="{F0D450A0-2915-4B4A-9451-DE25114D7C56}" srcOrd="0" destOrd="0" presId="urn:microsoft.com/office/officeart/2005/8/layout/lProcess2"/>
    <dgm:cxn modelId="{89662BDD-AF36-9946-A982-B0C44B78F25E}" type="presParOf" srcId="{F0D450A0-2915-4B4A-9451-DE25114D7C56}" destId="{BC87B2B2-4ED7-344A-B29D-ACF1E2736BB9}" srcOrd="0" destOrd="0" presId="urn:microsoft.com/office/officeart/2005/8/layout/lProcess2"/>
    <dgm:cxn modelId="{00BBAC3A-9AF0-484F-A107-BF5D06A26495}" type="presParOf" srcId="{F0D450A0-2915-4B4A-9451-DE25114D7C56}" destId="{D9F69473-D829-424C-A1C8-0DE0D184EABB}" srcOrd="1" destOrd="0" presId="urn:microsoft.com/office/officeart/2005/8/layout/lProcess2"/>
    <dgm:cxn modelId="{64506BB3-E9A8-BC4B-82E2-40956752A126}" type="presParOf" srcId="{F0D450A0-2915-4B4A-9451-DE25114D7C56}" destId="{5AFA5B6B-B459-9342-A168-2B91644F0C42}"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E5C88-E613-BC47-8B37-8B5A46312391}" type="doc">
      <dgm:prSet loTypeId="urn:microsoft.com/office/officeart/2005/8/layout/lProcess2" loCatId="" qsTypeId="urn:microsoft.com/office/officeart/2005/8/quickstyle/simple3" qsCatId="simple" csTypeId="urn:microsoft.com/office/officeart/2005/8/colors/accent0_1" csCatId="mainScheme" phldr="1"/>
      <dgm:spPr/>
      <dgm:t>
        <a:bodyPr/>
        <a:lstStyle/>
        <a:p>
          <a:endParaRPr lang="en-US"/>
        </a:p>
      </dgm:t>
    </dgm:pt>
    <dgm:pt modelId="{97A2DBAF-76EC-A243-880F-BDF2F61F9767}">
      <dgm:prSet phldrT="[Text]" custT="1"/>
      <dgm:spPr>
        <a:solidFill>
          <a:schemeClr val="bg2"/>
        </a:solidFill>
        <a:effectLst/>
      </dgm:spPr>
      <dgm:t>
        <a:bodyPr/>
        <a:lstStyle/>
        <a:p>
          <a:r>
            <a:rPr lang="en-US" sz="2000" dirty="0" smtClean="0">
              <a:latin typeface="Arial"/>
              <a:cs typeface="Arial"/>
            </a:rPr>
            <a:t>Authentication &amp; Authorization</a:t>
          </a:r>
          <a:endParaRPr lang="en-US" sz="2000" dirty="0">
            <a:latin typeface="Arial"/>
            <a:cs typeface="Arial"/>
          </a:endParaRPr>
        </a:p>
      </dgm:t>
    </dgm:pt>
    <dgm:pt modelId="{8B7408C8-C4BA-7741-A255-D08827A6E004}" type="parTrans" cxnId="{5223FB4D-95DC-6D40-A312-83C71CF211EC}">
      <dgm:prSet/>
      <dgm:spPr/>
      <dgm:t>
        <a:bodyPr/>
        <a:lstStyle/>
        <a:p>
          <a:endParaRPr lang="en-US">
            <a:latin typeface="Arial"/>
            <a:cs typeface="Arial"/>
          </a:endParaRPr>
        </a:p>
      </dgm:t>
    </dgm:pt>
    <dgm:pt modelId="{87F17E11-62C6-FC48-972D-A63D163827BC}" type="sibTrans" cxnId="{5223FB4D-95DC-6D40-A312-83C71CF211EC}">
      <dgm:prSet/>
      <dgm:spPr/>
      <dgm:t>
        <a:bodyPr/>
        <a:lstStyle/>
        <a:p>
          <a:endParaRPr lang="en-US">
            <a:latin typeface="Arial"/>
            <a:cs typeface="Arial"/>
          </a:endParaRPr>
        </a:p>
      </dgm:t>
    </dgm:pt>
    <dgm:pt modelId="{853419E6-E9A3-CB40-BC25-ADE9AFD9EE4D}">
      <dgm:prSet phldrT="[Text]" custT="1"/>
      <dgm:spPr>
        <a:solidFill>
          <a:schemeClr val="bg1"/>
        </a:solidFill>
        <a:ln>
          <a:solidFill>
            <a:schemeClr val="bg2"/>
          </a:solidFill>
        </a:ln>
        <a:effectLst/>
      </dgm:spPr>
      <dgm:t>
        <a:bodyPr/>
        <a:lstStyle/>
        <a:p>
          <a:r>
            <a:rPr lang="en-US" sz="2000" dirty="0" err="1" smtClean="0">
              <a:solidFill>
                <a:schemeClr val="tx1"/>
              </a:solidFill>
              <a:latin typeface="Arial"/>
              <a:cs typeface="Arial"/>
            </a:rPr>
            <a:t>OAuth</a:t>
          </a:r>
          <a:r>
            <a:rPr lang="en-US" sz="2000" dirty="0" smtClean="0">
              <a:solidFill>
                <a:schemeClr val="tx1"/>
              </a:solidFill>
              <a:latin typeface="Arial"/>
              <a:cs typeface="Arial"/>
            </a:rPr>
            <a:t>, Token Service</a:t>
          </a:r>
          <a:endParaRPr lang="en-US" sz="2000" dirty="0">
            <a:solidFill>
              <a:schemeClr val="tx1"/>
            </a:solidFill>
            <a:latin typeface="Arial"/>
            <a:cs typeface="Arial"/>
          </a:endParaRPr>
        </a:p>
      </dgm:t>
    </dgm:pt>
    <dgm:pt modelId="{B35CFAD6-90CE-5C4B-A056-E6F61D3735EB}" type="parTrans" cxnId="{694A54B3-63AE-BB47-AD79-F49D123E3122}">
      <dgm:prSet/>
      <dgm:spPr/>
      <dgm:t>
        <a:bodyPr/>
        <a:lstStyle/>
        <a:p>
          <a:endParaRPr lang="en-US">
            <a:latin typeface="Arial"/>
            <a:cs typeface="Arial"/>
          </a:endParaRPr>
        </a:p>
      </dgm:t>
    </dgm:pt>
    <dgm:pt modelId="{92CEF443-1349-2440-907F-D2B4C9DEC222}" type="sibTrans" cxnId="{694A54B3-63AE-BB47-AD79-F49D123E3122}">
      <dgm:prSet/>
      <dgm:spPr/>
      <dgm:t>
        <a:bodyPr/>
        <a:lstStyle/>
        <a:p>
          <a:endParaRPr lang="en-US">
            <a:latin typeface="Arial"/>
            <a:cs typeface="Arial"/>
          </a:endParaRPr>
        </a:p>
      </dgm:t>
    </dgm:pt>
    <dgm:pt modelId="{E142D16A-9C98-B245-805D-134534E6DCFA}">
      <dgm:prSet phldrT="[Text]" custT="1"/>
      <dgm:spPr>
        <a:solidFill>
          <a:schemeClr val="tx2"/>
        </a:solidFill>
        <a:effectLst/>
      </dgm:spPr>
      <dgm:t>
        <a:bodyPr/>
        <a:lstStyle/>
        <a:p>
          <a:r>
            <a:rPr lang="en-US" sz="2000" dirty="0" smtClean="0">
              <a:solidFill>
                <a:schemeClr val="tx1"/>
              </a:solidFill>
              <a:latin typeface="Arial"/>
              <a:cs typeface="Arial"/>
            </a:rPr>
            <a:t>SAML, LDAP</a:t>
          </a:r>
          <a:endParaRPr lang="en-US" sz="2000" dirty="0">
            <a:solidFill>
              <a:schemeClr val="tx1"/>
            </a:solidFill>
            <a:latin typeface="Arial"/>
            <a:cs typeface="Arial"/>
          </a:endParaRPr>
        </a:p>
      </dgm:t>
    </dgm:pt>
    <dgm:pt modelId="{7A3B0BD7-C507-B54B-A46A-370978DF6EDD}" type="parTrans" cxnId="{4067CCA7-6918-3748-B3F6-8759DC44731D}">
      <dgm:prSet/>
      <dgm:spPr/>
      <dgm:t>
        <a:bodyPr/>
        <a:lstStyle/>
        <a:p>
          <a:endParaRPr lang="en-US">
            <a:latin typeface="Arial"/>
            <a:cs typeface="Arial"/>
          </a:endParaRPr>
        </a:p>
      </dgm:t>
    </dgm:pt>
    <dgm:pt modelId="{BDC44E10-59A2-5640-8C63-DE78587D6FA1}" type="sibTrans" cxnId="{4067CCA7-6918-3748-B3F6-8759DC44731D}">
      <dgm:prSet/>
      <dgm:spPr/>
      <dgm:t>
        <a:bodyPr/>
        <a:lstStyle/>
        <a:p>
          <a:endParaRPr lang="en-US">
            <a:latin typeface="Arial"/>
            <a:cs typeface="Arial"/>
          </a:endParaRPr>
        </a:p>
      </dgm:t>
    </dgm:pt>
    <dgm:pt modelId="{F5C10666-406A-8F48-8CCA-3F772DED659F}">
      <dgm:prSet phldrT="[Text]" custT="1"/>
      <dgm:spPr>
        <a:solidFill>
          <a:srgbClr val="F1F2F2"/>
        </a:solidFill>
        <a:effectLst/>
      </dgm:spPr>
      <dgm:t>
        <a:bodyPr/>
        <a:lstStyle/>
        <a:p>
          <a:r>
            <a:rPr lang="en-US" sz="2000" dirty="0" smtClean="0">
              <a:latin typeface="Arial"/>
              <a:cs typeface="Arial"/>
            </a:rPr>
            <a:t>Infrastructure &amp; Compliance</a:t>
          </a:r>
          <a:endParaRPr lang="en-US" sz="2000" dirty="0">
            <a:latin typeface="Arial"/>
            <a:cs typeface="Arial"/>
          </a:endParaRPr>
        </a:p>
      </dgm:t>
    </dgm:pt>
    <dgm:pt modelId="{34874D2E-2809-834C-A761-14C25DAC3465}" type="parTrans" cxnId="{6FDC2E68-459E-904C-A0BB-99C4F38D4058}">
      <dgm:prSet/>
      <dgm:spPr/>
      <dgm:t>
        <a:bodyPr/>
        <a:lstStyle/>
        <a:p>
          <a:endParaRPr lang="en-US">
            <a:latin typeface="Arial"/>
            <a:cs typeface="Arial"/>
          </a:endParaRPr>
        </a:p>
      </dgm:t>
    </dgm:pt>
    <dgm:pt modelId="{06684BFD-F33F-F746-8127-1A293B8DA7F8}" type="sibTrans" cxnId="{6FDC2E68-459E-904C-A0BB-99C4F38D4058}">
      <dgm:prSet/>
      <dgm:spPr/>
      <dgm:t>
        <a:bodyPr/>
        <a:lstStyle/>
        <a:p>
          <a:endParaRPr lang="en-US">
            <a:latin typeface="Arial"/>
            <a:cs typeface="Arial"/>
          </a:endParaRPr>
        </a:p>
      </dgm:t>
    </dgm:pt>
    <dgm:pt modelId="{ECCC05BB-BA98-E74E-9E05-0A62602C40BE}">
      <dgm:prSet phldrT="[Text]" custT="1"/>
      <dgm:spPr>
        <a:solidFill>
          <a:srgbClr val="FFFFFF"/>
        </a:solidFill>
        <a:ln>
          <a:solidFill>
            <a:schemeClr val="accent1"/>
          </a:solidFill>
        </a:ln>
        <a:effectLst/>
      </dgm:spPr>
      <dgm:t>
        <a:bodyPr/>
        <a:lstStyle/>
        <a:p>
          <a:r>
            <a:rPr lang="en-US" sz="2000" dirty="0" smtClean="0">
              <a:solidFill>
                <a:srgbClr val="686868"/>
              </a:solidFill>
              <a:latin typeface="Arial"/>
              <a:cs typeface="Arial"/>
            </a:rPr>
            <a:t>Complex SSL</a:t>
          </a:r>
          <a:endParaRPr lang="en-US" sz="2000" dirty="0">
            <a:solidFill>
              <a:srgbClr val="686868"/>
            </a:solidFill>
            <a:latin typeface="Arial"/>
            <a:cs typeface="Arial"/>
          </a:endParaRPr>
        </a:p>
      </dgm:t>
    </dgm:pt>
    <dgm:pt modelId="{E028F7DF-6EBF-A146-A8B0-0146FC55E509}" type="parTrans" cxnId="{DAD4DB69-B9B7-C742-AD09-CE75427F5DE4}">
      <dgm:prSet/>
      <dgm:spPr/>
      <dgm:t>
        <a:bodyPr/>
        <a:lstStyle/>
        <a:p>
          <a:endParaRPr lang="en-US">
            <a:latin typeface="Arial"/>
            <a:cs typeface="Arial"/>
          </a:endParaRPr>
        </a:p>
      </dgm:t>
    </dgm:pt>
    <dgm:pt modelId="{50768844-02AA-BD49-BA28-5EE24BD290AD}" type="sibTrans" cxnId="{DAD4DB69-B9B7-C742-AD09-CE75427F5DE4}">
      <dgm:prSet/>
      <dgm:spPr/>
      <dgm:t>
        <a:bodyPr/>
        <a:lstStyle/>
        <a:p>
          <a:endParaRPr lang="en-US">
            <a:latin typeface="Arial"/>
            <a:cs typeface="Arial"/>
          </a:endParaRPr>
        </a:p>
      </dgm:t>
    </dgm:pt>
    <dgm:pt modelId="{2E93AF98-9E42-424E-91B4-200AF7D0F970}">
      <dgm:prSet phldrT="[Text]" custT="1"/>
      <dgm:spPr>
        <a:effectLst/>
      </dgm:spPr>
      <dgm:t>
        <a:bodyPr/>
        <a:lstStyle/>
        <a:p>
          <a:r>
            <a:rPr lang="en-US" sz="2000" dirty="0" smtClean="0">
              <a:latin typeface="Arial"/>
              <a:cs typeface="Arial"/>
            </a:rPr>
            <a:t>PCI, HIPPA , SOC2 certified</a:t>
          </a:r>
          <a:endParaRPr lang="en-US" sz="2000" dirty="0">
            <a:latin typeface="Arial"/>
            <a:cs typeface="Arial"/>
          </a:endParaRPr>
        </a:p>
      </dgm:t>
    </dgm:pt>
    <dgm:pt modelId="{00A7E62E-0A8E-894B-B26F-B56089850F61}" type="parTrans" cxnId="{7C6944E7-8405-3F4B-AF4F-9F2EBDA522B5}">
      <dgm:prSet/>
      <dgm:spPr/>
      <dgm:t>
        <a:bodyPr/>
        <a:lstStyle/>
        <a:p>
          <a:endParaRPr lang="en-US">
            <a:latin typeface="Arial"/>
            <a:cs typeface="Arial"/>
          </a:endParaRPr>
        </a:p>
      </dgm:t>
    </dgm:pt>
    <dgm:pt modelId="{C517571A-7633-AE46-9865-B13A6197D172}" type="sibTrans" cxnId="{7C6944E7-8405-3F4B-AF4F-9F2EBDA522B5}">
      <dgm:prSet/>
      <dgm:spPr/>
      <dgm:t>
        <a:bodyPr/>
        <a:lstStyle/>
        <a:p>
          <a:endParaRPr lang="en-US">
            <a:latin typeface="Arial"/>
            <a:cs typeface="Arial"/>
          </a:endParaRPr>
        </a:p>
      </dgm:t>
    </dgm:pt>
    <dgm:pt modelId="{72BBFFD6-BCDC-B24A-BAAC-22F1384219B4}">
      <dgm:prSet phldrT="[Text]" custT="1"/>
      <dgm:spPr>
        <a:solidFill>
          <a:srgbClr val="F1F2F2"/>
        </a:solidFill>
        <a:effectLst/>
      </dgm:spPr>
      <dgm:t>
        <a:bodyPr/>
        <a:lstStyle/>
        <a:p>
          <a:r>
            <a:rPr lang="en-US" sz="2000" dirty="0" smtClean="0">
              <a:latin typeface="Arial"/>
              <a:cs typeface="Arial"/>
            </a:rPr>
            <a:t>User Management</a:t>
          </a:r>
          <a:endParaRPr lang="en-US" sz="2000" dirty="0">
            <a:latin typeface="Arial"/>
            <a:cs typeface="Arial"/>
          </a:endParaRPr>
        </a:p>
      </dgm:t>
    </dgm:pt>
    <dgm:pt modelId="{FDA10A39-1882-E949-B7EF-DD2DE8497458}" type="parTrans" cxnId="{C8D3295B-1039-1442-A511-1D8B25967306}">
      <dgm:prSet/>
      <dgm:spPr/>
      <dgm:t>
        <a:bodyPr/>
        <a:lstStyle/>
        <a:p>
          <a:endParaRPr lang="en-US">
            <a:latin typeface="Arial"/>
            <a:cs typeface="Arial"/>
          </a:endParaRPr>
        </a:p>
      </dgm:t>
    </dgm:pt>
    <dgm:pt modelId="{5DAA6B31-F343-E840-A59E-38B6637ABD42}" type="sibTrans" cxnId="{C8D3295B-1039-1442-A511-1D8B25967306}">
      <dgm:prSet/>
      <dgm:spPr/>
      <dgm:t>
        <a:bodyPr/>
        <a:lstStyle/>
        <a:p>
          <a:endParaRPr lang="en-US">
            <a:latin typeface="Arial"/>
            <a:cs typeface="Arial"/>
          </a:endParaRPr>
        </a:p>
      </dgm:t>
    </dgm:pt>
    <dgm:pt modelId="{9B9AB600-CD5A-7F46-A813-B6F6A1DFCC26}">
      <dgm:prSet phldrT="[Text]" custT="1"/>
      <dgm:spPr>
        <a:effectLst/>
      </dgm:spPr>
      <dgm:t>
        <a:bodyPr/>
        <a:lstStyle/>
        <a:p>
          <a:r>
            <a:rPr lang="en-US" sz="2000" dirty="0" smtClean="0">
              <a:latin typeface="Arial"/>
              <a:cs typeface="Arial"/>
            </a:rPr>
            <a:t>Role-based access </a:t>
          </a:r>
          <a:endParaRPr lang="en-US" sz="2000" dirty="0">
            <a:latin typeface="Arial"/>
            <a:cs typeface="Arial"/>
          </a:endParaRPr>
        </a:p>
      </dgm:t>
    </dgm:pt>
    <dgm:pt modelId="{DEEC8449-7738-9A41-A5A3-DAE86F71B92D}" type="parTrans" cxnId="{56F88C3E-D783-3244-A695-57BA1F1D5361}">
      <dgm:prSet/>
      <dgm:spPr/>
      <dgm:t>
        <a:bodyPr/>
        <a:lstStyle/>
        <a:p>
          <a:endParaRPr lang="en-US">
            <a:latin typeface="Arial"/>
            <a:cs typeface="Arial"/>
          </a:endParaRPr>
        </a:p>
      </dgm:t>
    </dgm:pt>
    <dgm:pt modelId="{6116EB46-1CB7-CD4B-9FC5-0E90F2702851}" type="sibTrans" cxnId="{56F88C3E-D783-3244-A695-57BA1F1D5361}">
      <dgm:prSet/>
      <dgm:spPr/>
      <dgm:t>
        <a:bodyPr/>
        <a:lstStyle/>
        <a:p>
          <a:endParaRPr lang="en-US">
            <a:latin typeface="Arial"/>
            <a:cs typeface="Arial"/>
          </a:endParaRPr>
        </a:p>
      </dgm:t>
    </dgm:pt>
    <dgm:pt modelId="{C2AA41A1-4485-4C47-8756-48EF685723D3}">
      <dgm:prSet phldrT="[Text]" custT="1"/>
      <dgm:spPr>
        <a:effectLst/>
      </dgm:spPr>
      <dgm:t>
        <a:bodyPr/>
        <a:lstStyle/>
        <a:p>
          <a:r>
            <a:rPr lang="en-US" sz="2000" dirty="0" smtClean="0">
              <a:latin typeface="Arial"/>
              <a:cs typeface="Arial"/>
            </a:rPr>
            <a:t>Custom Provider</a:t>
          </a:r>
          <a:endParaRPr lang="en-US" sz="2000" dirty="0">
            <a:latin typeface="Arial"/>
            <a:cs typeface="Arial"/>
          </a:endParaRPr>
        </a:p>
      </dgm:t>
    </dgm:pt>
    <dgm:pt modelId="{C60ACC92-9E76-5148-9172-CEC3A103B2CA}" type="parTrans" cxnId="{48C3CF29-0CB7-834B-9FA5-6945AF81CF30}">
      <dgm:prSet/>
      <dgm:spPr/>
      <dgm:t>
        <a:bodyPr/>
        <a:lstStyle/>
        <a:p>
          <a:endParaRPr lang="en-US">
            <a:latin typeface="Arial"/>
            <a:cs typeface="Arial"/>
          </a:endParaRPr>
        </a:p>
      </dgm:t>
    </dgm:pt>
    <dgm:pt modelId="{813A5D0B-B31A-1941-A1A7-65BD77852860}" type="sibTrans" cxnId="{48C3CF29-0CB7-834B-9FA5-6945AF81CF30}">
      <dgm:prSet/>
      <dgm:spPr/>
      <dgm:t>
        <a:bodyPr/>
        <a:lstStyle/>
        <a:p>
          <a:endParaRPr lang="en-US">
            <a:latin typeface="Arial"/>
            <a:cs typeface="Arial"/>
          </a:endParaRPr>
        </a:p>
      </dgm:t>
    </dgm:pt>
    <dgm:pt modelId="{817B38D3-D336-BF46-A207-B83BB7DB1535}">
      <dgm:prSet phldrT="[Text]" custT="1"/>
      <dgm:spPr>
        <a:solidFill>
          <a:schemeClr val="bg2"/>
        </a:solidFill>
        <a:effectLst/>
      </dgm:spPr>
      <dgm:t>
        <a:bodyPr/>
        <a:lstStyle/>
        <a:p>
          <a:r>
            <a:rPr lang="en-US" sz="2000" dirty="0" smtClean="0">
              <a:latin typeface="Arial"/>
              <a:cs typeface="Arial"/>
            </a:rPr>
            <a:t>Traffic Management</a:t>
          </a:r>
          <a:endParaRPr lang="en-US" sz="2000" dirty="0">
            <a:latin typeface="Arial"/>
            <a:cs typeface="Arial"/>
          </a:endParaRPr>
        </a:p>
      </dgm:t>
    </dgm:pt>
    <dgm:pt modelId="{E2E57B65-9509-0141-ACFB-57F291498B8F}" type="parTrans" cxnId="{DC43262A-5518-F54A-9BA8-75F2F3AD7399}">
      <dgm:prSet/>
      <dgm:spPr/>
      <dgm:t>
        <a:bodyPr/>
        <a:lstStyle/>
        <a:p>
          <a:endParaRPr lang="en-US">
            <a:latin typeface="Arial"/>
            <a:cs typeface="Arial"/>
          </a:endParaRPr>
        </a:p>
      </dgm:t>
    </dgm:pt>
    <dgm:pt modelId="{735A7CAD-DFD6-B449-AA8B-12A9563C693C}" type="sibTrans" cxnId="{DC43262A-5518-F54A-9BA8-75F2F3AD7399}">
      <dgm:prSet/>
      <dgm:spPr/>
      <dgm:t>
        <a:bodyPr/>
        <a:lstStyle/>
        <a:p>
          <a:endParaRPr lang="en-US">
            <a:latin typeface="Arial"/>
            <a:cs typeface="Arial"/>
          </a:endParaRPr>
        </a:p>
      </dgm:t>
    </dgm:pt>
    <dgm:pt modelId="{6F4E83D2-0E59-674F-9B67-0C67BBFD6653}">
      <dgm:prSet phldrT="[Text]" custT="1"/>
      <dgm:spPr>
        <a:effectLst/>
      </dgm:spPr>
      <dgm:t>
        <a:bodyPr/>
        <a:lstStyle/>
        <a:p>
          <a:r>
            <a:rPr lang="en-US" sz="2000" dirty="0" smtClean="0">
              <a:latin typeface="Arial"/>
              <a:cs typeface="Arial"/>
            </a:rPr>
            <a:t>Spike Arrest</a:t>
          </a:r>
          <a:endParaRPr lang="en-US" sz="2000" dirty="0">
            <a:latin typeface="Arial"/>
            <a:cs typeface="Arial"/>
          </a:endParaRPr>
        </a:p>
      </dgm:t>
    </dgm:pt>
    <dgm:pt modelId="{F6C0B8D0-BAE2-4248-96B0-BC575CE4782F}" type="parTrans" cxnId="{F14F00A9-2B62-1946-9F80-F3828EC5C001}">
      <dgm:prSet/>
      <dgm:spPr/>
      <dgm:t>
        <a:bodyPr/>
        <a:lstStyle/>
        <a:p>
          <a:endParaRPr lang="en-US">
            <a:latin typeface="Arial"/>
            <a:cs typeface="Arial"/>
          </a:endParaRPr>
        </a:p>
      </dgm:t>
    </dgm:pt>
    <dgm:pt modelId="{79B3F13D-82BC-7A48-B99E-0CAB7216940C}" type="sibTrans" cxnId="{F14F00A9-2B62-1946-9F80-F3828EC5C001}">
      <dgm:prSet/>
      <dgm:spPr/>
      <dgm:t>
        <a:bodyPr/>
        <a:lstStyle/>
        <a:p>
          <a:endParaRPr lang="en-US">
            <a:latin typeface="Arial"/>
            <a:cs typeface="Arial"/>
          </a:endParaRPr>
        </a:p>
      </dgm:t>
    </dgm:pt>
    <dgm:pt modelId="{5961592C-6218-1540-9D93-63774BE47178}">
      <dgm:prSet phldrT="[Text]" custT="1"/>
      <dgm:spPr>
        <a:effectLst/>
      </dgm:spPr>
      <dgm:t>
        <a:bodyPr/>
        <a:lstStyle/>
        <a:p>
          <a:r>
            <a:rPr lang="en-US" sz="2000" dirty="0" smtClean="0">
              <a:latin typeface="Arial"/>
              <a:cs typeface="Arial"/>
            </a:rPr>
            <a:t>Threat Protection</a:t>
          </a:r>
          <a:endParaRPr lang="en-US" sz="2000" dirty="0">
            <a:latin typeface="Arial"/>
            <a:cs typeface="Arial"/>
          </a:endParaRPr>
        </a:p>
      </dgm:t>
    </dgm:pt>
    <dgm:pt modelId="{34535523-0F4B-6D4C-9F75-B256F0C86C0F}" type="parTrans" cxnId="{9B6A3231-662E-B64A-8C92-B2C162C7D0EF}">
      <dgm:prSet/>
      <dgm:spPr/>
      <dgm:t>
        <a:bodyPr/>
        <a:lstStyle/>
        <a:p>
          <a:endParaRPr lang="en-US">
            <a:latin typeface="Arial"/>
            <a:cs typeface="Arial"/>
          </a:endParaRPr>
        </a:p>
      </dgm:t>
    </dgm:pt>
    <dgm:pt modelId="{C5DC00D0-D087-E744-9476-9C7475D32918}" type="sibTrans" cxnId="{9B6A3231-662E-B64A-8C92-B2C162C7D0EF}">
      <dgm:prSet/>
      <dgm:spPr/>
      <dgm:t>
        <a:bodyPr/>
        <a:lstStyle/>
        <a:p>
          <a:endParaRPr lang="en-US">
            <a:latin typeface="Arial"/>
            <a:cs typeface="Arial"/>
          </a:endParaRPr>
        </a:p>
      </dgm:t>
    </dgm:pt>
    <dgm:pt modelId="{923AA35F-07B0-3140-8E28-2F9508C366AD}" type="pres">
      <dgm:prSet presAssocID="{769E5C88-E613-BC47-8B37-8B5A46312391}" presName="theList" presStyleCnt="0">
        <dgm:presLayoutVars>
          <dgm:dir/>
          <dgm:animLvl val="lvl"/>
          <dgm:resizeHandles val="exact"/>
        </dgm:presLayoutVars>
      </dgm:prSet>
      <dgm:spPr/>
      <dgm:t>
        <a:bodyPr/>
        <a:lstStyle/>
        <a:p>
          <a:endParaRPr lang="en-US"/>
        </a:p>
      </dgm:t>
    </dgm:pt>
    <dgm:pt modelId="{59207D8C-F0A8-5C41-AE8B-8EDDAE6CE27E}" type="pres">
      <dgm:prSet presAssocID="{97A2DBAF-76EC-A243-880F-BDF2F61F9767}" presName="compNode" presStyleCnt="0"/>
      <dgm:spPr/>
      <dgm:t>
        <a:bodyPr/>
        <a:lstStyle/>
        <a:p>
          <a:endParaRPr lang="en-US"/>
        </a:p>
      </dgm:t>
    </dgm:pt>
    <dgm:pt modelId="{65B4A849-0A4B-324B-B1AB-AF72A1B0CEE4}" type="pres">
      <dgm:prSet presAssocID="{97A2DBAF-76EC-A243-880F-BDF2F61F9767}" presName="aNode" presStyleLbl="bgShp" presStyleIdx="0" presStyleCnt="4"/>
      <dgm:spPr/>
      <dgm:t>
        <a:bodyPr/>
        <a:lstStyle/>
        <a:p>
          <a:endParaRPr lang="en-US"/>
        </a:p>
      </dgm:t>
    </dgm:pt>
    <dgm:pt modelId="{6AB5F35E-F38C-914C-8FAA-2A6CEE9E0FD7}" type="pres">
      <dgm:prSet presAssocID="{97A2DBAF-76EC-A243-880F-BDF2F61F9767}" presName="textNode" presStyleLbl="bgShp" presStyleIdx="0" presStyleCnt="4"/>
      <dgm:spPr/>
      <dgm:t>
        <a:bodyPr/>
        <a:lstStyle/>
        <a:p>
          <a:endParaRPr lang="en-US"/>
        </a:p>
      </dgm:t>
    </dgm:pt>
    <dgm:pt modelId="{7BC96CA1-629C-4446-822F-2F96B61A0BC3}" type="pres">
      <dgm:prSet presAssocID="{97A2DBAF-76EC-A243-880F-BDF2F61F9767}" presName="compChildNode" presStyleCnt="0"/>
      <dgm:spPr/>
      <dgm:t>
        <a:bodyPr/>
        <a:lstStyle/>
        <a:p>
          <a:endParaRPr lang="en-US"/>
        </a:p>
      </dgm:t>
    </dgm:pt>
    <dgm:pt modelId="{47ED5006-9650-2144-A62C-4B1AC44B0B99}" type="pres">
      <dgm:prSet presAssocID="{97A2DBAF-76EC-A243-880F-BDF2F61F9767}" presName="theInnerList" presStyleCnt="0"/>
      <dgm:spPr/>
      <dgm:t>
        <a:bodyPr/>
        <a:lstStyle/>
        <a:p>
          <a:endParaRPr lang="en-US"/>
        </a:p>
      </dgm:t>
    </dgm:pt>
    <dgm:pt modelId="{D9CE94A0-AFB5-9D44-9386-849C98C578F8}" type="pres">
      <dgm:prSet presAssocID="{853419E6-E9A3-CB40-BC25-ADE9AFD9EE4D}" presName="childNode" presStyleLbl="node1" presStyleIdx="0" presStyleCnt="8">
        <dgm:presLayoutVars>
          <dgm:bulletEnabled val="1"/>
        </dgm:presLayoutVars>
      </dgm:prSet>
      <dgm:spPr/>
      <dgm:t>
        <a:bodyPr/>
        <a:lstStyle/>
        <a:p>
          <a:endParaRPr lang="en-US"/>
        </a:p>
      </dgm:t>
    </dgm:pt>
    <dgm:pt modelId="{96F63931-59F9-A64F-A2E9-03BA770E4EB6}" type="pres">
      <dgm:prSet presAssocID="{853419E6-E9A3-CB40-BC25-ADE9AFD9EE4D}" presName="aSpace2" presStyleCnt="0"/>
      <dgm:spPr/>
      <dgm:t>
        <a:bodyPr/>
        <a:lstStyle/>
        <a:p>
          <a:endParaRPr lang="en-US"/>
        </a:p>
      </dgm:t>
    </dgm:pt>
    <dgm:pt modelId="{E2DF29FB-4A15-AE41-BFB3-CC16C7019A04}" type="pres">
      <dgm:prSet presAssocID="{E142D16A-9C98-B245-805D-134534E6DCFA}" presName="childNode" presStyleLbl="node1" presStyleIdx="1" presStyleCnt="8">
        <dgm:presLayoutVars>
          <dgm:bulletEnabled val="1"/>
        </dgm:presLayoutVars>
      </dgm:prSet>
      <dgm:spPr/>
      <dgm:t>
        <a:bodyPr/>
        <a:lstStyle/>
        <a:p>
          <a:endParaRPr lang="en-US"/>
        </a:p>
      </dgm:t>
    </dgm:pt>
    <dgm:pt modelId="{4EC4170C-1F66-5B40-AE79-457461D58E37}" type="pres">
      <dgm:prSet presAssocID="{97A2DBAF-76EC-A243-880F-BDF2F61F9767}" presName="aSpace" presStyleCnt="0"/>
      <dgm:spPr/>
      <dgm:t>
        <a:bodyPr/>
        <a:lstStyle/>
        <a:p>
          <a:endParaRPr lang="en-US"/>
        </a:p>
      </dgm:t>
    </dgm:pt>
    <dgm:pt modelId="{9B9FED3C-A464-0342-B243-A67B7249435B}" type="pres">
      <dgm:prSet presAssocID="{817B38D3-D336-BF46-A207-B83BB7DB1535}" presName="compNode" presStyleCnt="0"/>
      <dgm:spPr/>
      <dgm:t>
        <a:bodyPr/>
        <a:lstStyle/>
        <a:p>
          <a:endParaRPr lang="en-US"/>
        </a:p>
      </dgm:t>
    </dgm:pt>
    <dgm:pt modelId="{A261FC9A-1571-064D-BB11-ABA6360547CD}" type="pres">
      <dgm:prSet presAssocID="{817B38D3-D336-BF46-A207-B83BB7DB1535}" presName="aNode" presStyleLbl="bgShp" presStyleIdx="1" presStyleCnt="4"/>
      <dgm:spPr/>
      <dgm:t>
        <a:bodyPr/>
        <a:lstStyle/>
        <a:p>
          <a:endParaRPr lang="en-US"/>
        </a:p>
      </dgm:t>
    </dgm:pt>
    <dgm:pt modelId="{DF541558-FD35-AF46-81E5-6465FD92D57C}" type="pres">
      <dgm:prSet presAssocID="{817B38D3-D336-BF46-A207-B83BB7DB1535}" presName="textNode" presStyleLbl="bgShp" presStyleIdx="1" presStyleCnt="4"/>
      <dgm:spPr/>
      <dgm:t>
        <a:bodyPr/>
        <a:lstStyle/>
        <a:p>
          <a:endParaRPr lang="en-US"/>
        </a:p>
      </dgm:t>
    </dgm:pt>
    <dgm:pt modelId="{55F29741-83A9-C042-9CF3-FCEE95387E13}" type="pres">
      <dgm:prSet presAssocID="{817B38D3-D336-BF46-A207-B83BB7DB1535}" presName="compChildNode" presStyleCnt="0"/>
      <dgm:spPr/>
      <dgm:t>
        <a:bodyPr/>
        <a:lstStyle/>
        <a:p>
          <a:endParaRPr lang="en-US"/>
        </a:p>
      </dgm:t>
    </dgm:pt>
    <dgm:pt modelId="{C60491AF-B5BE-814D-B051-5B021DA8FF15}" type="pres">
      <dgm:prSet presAssocID="{817B38D3-D336-BF46-A207-B83BB7DB1535}" presName="theInnerList" presStyleCnt="0"/>
      <dgm:spPr/>
      <dgm:t>
        <a:bodyPr/>
        <a:lstStyle/>
        <a:p>
          <a:endParaRPr lang="en-US"/>
        </a:p>
      </dgm:t>
    </dgm:pt>
    <dgm:pt modelId="{B34BC8CB-E34E-C042-8913-5AB41B7D4698}" type="pres">
      <dgm:prSet presAssocID="{6F4E83D2-0E59-674F-9B67-0C67BBFD6653}" presName="childNode" presStyleLbl="node1" presStyleIdx="2" presStyleCnt="8">
        <dgm:presLayoutVars>
          <dgm:bulletEnabled val="1"/>
        </dgm:presLayoutVars>
      </dgm:prSet>
      <dgm:spPr/>
      <dgm:t>
        <a:bodyPr/>
        <a:lstStyle/>
        <a:p>
          <a:endParaRPr lang="en-US"/>
        </a:p>
      </dgm:t>
    </dgm:pt>
    <dgm:pt modelId="{4E440E60-82FF-1041-B463-14C4D253D2B9}" type="pres">
      <dgm:prSet presAssocID="{6F4E83D2-0E59-674F-9B67-0C67BBFD6653}" presName="aSpace2" presStyleCnt="0"/>
      <dgm:spPr/>
      <dgm:t>
        <a:bodyPr/>
        <a:lstStyle/>
        <a:p>
          <a:endParaRPr lang="en-US"/>
        </a:p>
      </dgm:t>
    </dgm:pt>
    <dgm:pt modelId="{F544B3B6-810A-2F4D-8857-61A91C9606F7}" type="pres">
      <dgm:prSet presAssocID="{5961592C-6218-1540-9D93-63774BE47178}" presName="childNode" presStyleLbl="node1" presStyleIdx="3" presStyleCnt="8">
        <dgm:presLayoutVars>
          <dgm:bulletEnabled val="1"/>
        </dgm:presLayoutVars>
      </dgm:prSet>
      <dgm:spPr/>
      <dgm:t>
        <a:bodyPr/>
        <a:lstStyle/>
        <a:p>
          <a:endParaRPr lang="en-US"/>
        </a:p>
      </dgm:t>
    </dgm:pt>
    <dgm:pt modelId="{BE9E4A3A-E751-3C48-AB6A-DD92A0F59BA5}" type="pres">
      <dgm:prSet presAssocID="{817B38D3-D336-BF46-A207-B83BB7DB1535}" presName="aSpace" presStyleCnt="0"/>
      <dgm:spPr/>
      <dgm:t>
        <a:bodyPr/>
        <a:lstStyle/>
        <a:p>
          <a:endParaRPr lang="en-US"/>
        </a:p>
      </dgm:t>
    </dgm:pt>
    <dgm:pt modelId="{9E2EC79A-F290-C641-86ED-0F57A6AC72D0}" type="pres">
      <dgm:prSet presAssocID="{72BBFFD6-BCDC-B24A-BAAC-22F1384219B4}" presName="compNode" presStyleCnt="0"/>
      <dgm:spPr/>
      <dgm:t>
        <a:bodyPr/>
        <a:lstStyle/>
        <a:p>
          <a:endParaRPr lang="en-US"/>
        </a:p>
      </dgm:t>
    </dgm:pt>
    <dgm:pt modelId="{1BC34EF8-3370-C241-BDC6-4E91668B8384}" type="pres">
      <dgm:prSet presAssocID="{72BBFFD6-BCDC-B24A-BAAC-22F1384219B4}" presName="aNode" presStyleLbl="bgShp" presStyleIdx="2" presStyleCnt="4"/>
      <dgm:spPr/>
      <dgm:t>
        <a:bodyPr/>
        <a:lstStyle/>
        <a:p>
          <a:endParaRPr lang="en-US"/>
        </a:p>
      </dgm:t>
    </dgm:pt>
    <dgm:pt modelId="{276CBFE5-6C36-D14D-9B49-F84AC765330F}" type="pres">
      <dgm:prSet presAssocID="{72BBFFD6-BCDC-B24A-BAAC-22F1384219B4}" presName="textNode" presStyleLbl="bgShp" presStyleIdx="2" presStyleCnt="4"/>
      <dgm:spPr/>
      <dgm:t>
        <a:bodyPr/>
        <a:lstStyle/>
        <a:p>
          <a:endParaRPr lang="en-US"/>
        </a:p>
      </dgm:t>
    </dgm:pt>
    <dgm:pt modelId="{501A9238-E1D4-0348-8F07-C365A6E1C1A9}" type="pres">
      <dgm:prSet presAssocID="{72BBFFD6-BCDC-B24A-BAAC-22F1384219B4}" presName="compChildNode" presStyleCnt="0"/>
      <dgm:spPr/>
      <dgm:t>
        <a:bodyPr/>
        <a:lstStyle/>
        <a:p>
          <a:endParaRPr lang="en-US"/>
        </a:p>
      </dgm:t>
    </dgm:pt>
    <dgm:pt modelId="{63EAC28F-0BFE-E349-9FC0-52ACE1484114}" type="pres">
      <dgm:prSet presAssocID="{72BBFFD6-BCDC-B24A-BAAC-22F1384219B4}" presName="theInnerList" presStyleCnt="0"/>
      <dgm:spPr/>
      <dgm:t>
        <a:bodyPr/>
        <a:lstStyle/>
        <a:p>
          <a:endParaRPr lang="en-US"/>
        </a:p>
      </dgm:t>
    </dgm:pt>
    <dgm:pt modelId="{87AF09D1-A85B-C640-BB71-8C0272C99187}" type="pres">
      <dgm:prSet presAssocID="{9B9AB600-CD5A-7F46-A813-B6F6A1DFCC26}" presName="childNode" presStyleLbl="node1" presStyleIdx="4" presStyleCnt="8">
        <dgm:presLayoutVars>
          <dgm:bulletEnabled val="1"/>
        </dgm:presLayoutVars>
      </dgm:prSet>
      <dgm:spPr/>
      <dgm:t>
        <a:bodyPr/>
        <a:lstStyle/>
        <a:p>
          <a:endParaRPr lang="en-US"/>
        </a:p>
      </dgm:t>
    </dgm:pt>
    <dgm:pt modelId="{709B6834-E245-F24F-9AE4-10B9DB416342}" type="pres">
      <dgm:prSet presAssocID="{9B9AB600-CD5A-7F46-A813-B6F6A1DFCC26}" presName="aSpace2" presStyleCnt="0"/>
      <dgm:spPr/>
      <dgm:t>
        <a:bodyPr/>
        <a:lstStyle/>
        <a:p>
          <a:endParaRPr lang="en-US"/>
        </a:p>
      </dgm:t>
    </dgm:pt>
    <dgm:pt modelId="{6F5D602E-E89E-A544-A566-E3CC1D169F9C}" type="pres">
      <dgm:prSet presAssocID="{C2AA41A1-4485-4C47-8756-48EF685723D3}" presName="childNode" presStyleLbl="node1" presStyleIdx="5" presStyleCnt="8">
        <dgm:presLayoutVars>
          <dgm:bulletEnabled val="1"/>
        </dgm:presLayoutVars>
      </dgm:prSet>
      <dgm:spPr/>
      <dgm:t>
        <a:bodyPr/>
        <a:lstStyle/>
        <a:p>
          <a:endParaRPr lang="en-US"/>
        </a:p>
      </dgm:t>
    </dgm:pt>
    <dgm:pt modelId="{0312BC54-F31D-384C-8CAE-C87827E072E2}" type="pres">
      <dgm:prSet presAssocID="{72BBFFD6-BCDC-B24A-BAAC-22F1384219B4}" presName="aSpace" presStyleCnt="0"/>
      <dgm:spPr/>
      <dgm:t>
        <a:bodyPr/>
        <a:lstStyle/>
        <a:p>
          <a:endParaRPr lang="en-US"/>
        </a:p>
      </dgm:t>
    </dgm:pt>
    <dgm:pt modelId="{1090FD64-D2E7-5544-A00F-B50904587674}" type="pres">
      <dgm:prSet presAssocID="{F5C10666-406A-8F48-8CCA-3F772DED659F}" presName="compNode" presStyleCnt="0"/>
      <dgm:spPr/>
      <dgm:t>
        <a:bodyPr/>
        <a:lstStyle/>
        <a:p>
          <a:endParaRPr lang="en-US"/>
        </a:p>
      </dgm:t>
    </dgm:pt>
    <dgm:pt modelId="{58B4FC57-10D9-F74F-A2BF-7353D1F0F7E9}" type="pres">
      <dgm:prSet presAssocID="{F5C10666-406A-8F48-8CCA-3F772DED659F}" presName="aNode" presStyleLbl="bgShp" presStyleIdx="3" presStyleCnt="4"/>
      <dgm:spPr/>
      <dgm:t>
        <a:bodyPr/>
        <a:lstStyle/>
        <a:p>
          <a:endParaRPr lang="en-US"/>
        </a:p>
      </dgm:t>
    </dgm:pt>
    <dgm:pt modelId="{AF2B3280-AE05-C342-8FA2-B9690A4A9181}" type="pres">
      <dgm:prSet presAssocID="{F5C10666-406A-8F48-8CCA-3F772DED659F}" presName="textNode" presStyleLbl="bgShp" presStyleIdx="3" presStyleCnt="4"/>
      <dgm:spPr/>
      <dgm:t>
        <a:bodyPr/>
        <a:lstStyle/>
        <a:p>
          <a:endParaRPr lang="en-US"/>
        </a:p>
      </dgm:t>
    </dgm:pt>
    <dgm:pt modelId="{EE581FF1-9833-D145-B30E-303EE01F9BEF}" type="pres">
      <dgm:prSet presAssocID="{F5C10666-406A-8F48-8CCA-3F772DED659F}" presName="compChildNode" presStyleCnt="0"/>
      <dgm:spPr/>
      <dgm:t>
        <a:bodyPr/>
        <a:lstStyle/>
        <a:p>
          <a:endParaRPr lang="en-US"/>
        </a:p>
      </dgm:t>
    </dgm:pt>
    <dgm:pt modelId="{F0D450A0-2915-4B4A-9451-DE25114D7C56}" type="pres">
      <dgm:prSet presAssocID="{F5C10666-406A-8F48-8CCA-3F772DED659F}" presName="theInnerList" presStyleCnt="0"/>
      <dgm:spPr/>
      <dgm:t>
        <a:bodyPr/>
        <a:lstStyle/>
        <a:p>
          <a:endParaRPr lang="en-US"/>
        </a:p>
      </dgm:t>
    </dgm:pt>
    <dgm:pt modelId="{BC87B2B2-4ED7-344A-B29D-ACF1E2736BB9}" type="pres">
      <dgm:prSet presAssocID="{ECCC05BB-BA98-E74E-9E05-0A62602C40BE}" presName="childNode" presStyleLbl="node1" presStyleIdx="6" presStyleCnt="8">
        <dgm:presLayoutVars>
          <dgm:bulletEnabled val="1"/>
        </dgm:presLayoutVars>
      </dgm:prSet>
      <dgm:spPr/>
      <dgm:t>
        <a:bodyPr/>
        <a:lstStyle/>
        <a:p>
          <a:endParaRPr lang="en-US"/>
        </a:p>
      </dgm:t>
    </dgm:pt>
    <dgm:pt modelId="{D9F69473-D829-424C-A1C8-0DE0D184EABB}" type="pres">
      <dgm:prSet presAssocID="{ECCC05BB-BA98-E74E-9E05-0A62602C40BE}" presName="aSpace2" presStyleCnt="0"/>
      <dgm:spPr/>
      <dgm:t>
        <a:bodyPr/>
        <a:lstStyle/>
        <a:p>
          <a:endParaRPr lang="en-US"/>
        </a:p>
      </dgm:t>
    </dgm:pt>
    <dgm:pt modelId="{5AFA5B6B-B459-9342-A168-2B91644F0C42}" type="pres">
      <dgm:prSet presAssocID="{2E93AF98-9E42-424E-91B4-200AF7D0F970}" presName="childNode" presStyleLbl="node1" presStyleIdx="7" presStyleCnt="8">
        <dgm:presLayoutVars>
          <dgm:bulletEnabled val="1"/>
        </dgm:presLayoutVars>
      </dgm:prSet>
      <dgm:spPr/>
      <dgm:t>
        <a:bodyPr/>
        <a:lstStyle/>
        <a:p>
          <a:endParaRPr lang="en-US"/>
        </a:p>
      </dgm:t>
    </dgm:pt>
  </dgm:ptLst>
  <dgm:cxnLst>
    <dgm:cxn modelId="{823CEB43-D125-4440-99A8-DD967D457D96}" type="presOf" srcId="{9B9AB600-CD5A-7F46-A813-B6F6A1DFCC26}" destId="{87AF09D1-A85B-C640-BB71-8C0272C99187}" srcOrd="0" destOrd="0" presId="urn:microsoft.com/office/officeart/2005/8/layout/lProcess2"/>
    <dgm:cxn modelId="{B55F48B3-B775-764E-A345-D2CEF61454B6}" type="presOf" srcId="{769E5C88-E613-BC47-8B37-8B5A46312391}" destId="{923AA35F-07B0-3140-8E28-2F9508C366AD}" srcOrd="0" destOrd="0" presId="urn:microsoft.com/office/officeart/2005/8/layout/lProcess2"/>
    <dgm:cxn modelId="{48C3CF29-0CB7-834B-9FA5-6945AF81CF30}" srcId="{72BBFFD6-BCDC-B24A-BAAC-22F1384219B4}" destId="{C2AA41A1-4485-4C47-8756-48EF685723D3}" srcOrd="1" destOrd="0" parTransId="{C60ACC92-9E76-5148-9172-CEC3A103B2CA}" sibTransId="{813A5D0B-B31A-1941-A1A7-65BD77852860}"/>
    <dgm:cxn modelId="{D52D4BC3-8323-844E-9977-17F3D0C0EFC1}" type="presOf" srcId="{97A2DBAF-76EC-A243-880F-BDF2F61F9767}" destId="{65B4A849-0A4B-324B-B1AB-AF72A1B0CEE4}" srcOrd="0" destOrd="0" presId="urn:microsoft.com/office/officeart/2005/8/layout/lProcess2"/>
    <dgm:cxn modelId="{9B6A3231-662E-B64A-8C92-B2C162C7D0EF}" srcId="{817B38D3-D336-BF46-A207-B83BB7DB1535}" destId="{5961592C-6218-1540-9D93-63774BE47178}" srcOrd="1" destOrd="0" parTransId="{34535523-0F4B-6D4C-9F75-B256F0C86C0F}" sibTransId="{C5DC00D0-D087-E744-9476-9C7475D32918}"/>
    <dgm:cxn modelId="{D9E38A2E-4598-7C47-944C-6E039159493A}" type="presOf" srcId="{2E93AF98-9E42-424E-91B4-200AF7D0F970}" destId="{5AFA5B6B-B459-9342-A168-2B91644F0C42}" srcOrd="0" destOrd="0" presId="urn:microsoft.com/office/officeart/2005/8/layout/lProcess2"/>
    <dgm:cxn modelId="{DAD4DB69-B9B7-C742-AD09-CE75427F5DE4}" srcId="{F5C10666-406A-8F48-8CCA-3F772DED659F}" destId="{ECCC05BB-BA98-E74E-9E05-0A62602C40BE}" srcOrd="0" destOrd="0" parTransId="{E028F7DF-6EBF-A146-A8B0-0146FC55E509}" sibTransId="{50768844-02AA-BD49-BA28-5EE24BD290AD}"/>
    <dgm:cxn modelId="{DC43262A-5518-F54A-9BA8-75F2F3AD7399}" srcId="{769E5C88-E613-BC47-8B37-8B5A46312391}" destId="{817B38D3-D336-BF46-A207-B83BB7DB1535}" srcOrd="1" destOrd="0" parTransId="{E2E57B65-9509-0141-ACFB-57F291498B8F}" sibTransId="{735A7CAD-DFD6-B449-AA8B-12A9563C693C}"/>
    <dgm:cxn modelId="{4956AD97-6D76-DC4C-9C52-36461D3FFC55}" type="presOf" srcId="{F5C10666-406A-8F48-8CCA-3F772DED659F}" destId="{58B4FC57-10D9-F74F-A2BF-7353D1F0F7E9}" srcOrd="0" destOrd="0" presId="urn:microsoft.com/office/officeart/2005/8/layout/lProcess2"/>
    <dgm:cxn modelId="{7C6944E7-8405-3F4B-AF4F-9F2EBDA522B5}" srcId="{F5C10666-406A-8F48-8CCA-3F772DED659F}" destId="{2E93AF98-9E42-424E-91B4-200AF7D0F970}" srcOrd="1" destOrd="0" parTransId="{00A7E62E-0A8E-894B-B26F-B56089850F61}" sibTransId="{C517571A-7633-AE46-9865-B13A6197D172}"/>
    <dgm:cxn modelId="{FEF029C7-A2F4-1649-813D-4F6065EB0C1C}" type="presOf" srcId="{817B38D3-D336-BF46-A207-B83BB7DB1535}" destId="{DF541558-FD35-AF46-81E5-6465FD92D57C}" srcOrd="1" destOrd="0" presId="urn:microsoft.com/office/officeart/2005/8/layout/lProcess2"/>
    <dgm:cxn modelId="{6FDC2E68-459E-904C-A0BB-99C4F38D4058}" srcId="{769E5C88-E613-BC47-8B37-8B5A46312391}" destId="{F5C10666-406A-8F48-8CCA-3F772DED659F}" srcOrd="3" destOrd="0" parTransId="{34874D2E-2809-834C-A761-14C25DAC3465}" sibTransId="{06684BFD-F33F-F746-8127-1A293B8DA7F8}"/>
    <dgm:cxn modelId="{694A54B3-63AE-BB47-AD79-F49D123E3122}" srcId="{97A2DBAF-76EC-A243-880F-BDF2F61F9767}" destId="{853419E6-E9A3-CB40-BC25-ADE9AFD9EE4D}" srcOrd="0" destOrd="0" parTransId="{B35CFAD6-90CE-5C4B-A056-E6F61D3735EB}" sibTransId="{92CEF443-1349-2440-907F-D2B4C9DEC222}"/>
    <dgm:cxn modelId="{5FEA671F-E3F6-8644-9173-DCC2F3E037A6}" type="presOf" srcId="{5961592C-6218-1540-9D93-63774BE47178}" destId="{F544B3B6-810A-2F4D-8857-61A91C9606F7}" srcOrd="0" destOrd="0" presId="urn:microsoft.com/office/officeart/2005/8/layout/lProcess2"/>
    <dgm:cxn modelId="{24DF42B3-1AF9-7F43-A94D-5D96DEADFF67}" type="presOf" srcId="{817B38D3-D336-BF46-A207-B83BB7DB1535}" destId="{A261FC9A-1571-064D-BB11-ABA6360547CD}" srcOrd="0" destOrd="0" presId="urn:microsoft.com/office/officeart/2005/8/layout/lProcess2"/>
    <dgm:cxn modelId="{56F88C3E-D783-3244-A695-57BA1F1D5361}" srcId="{72BBFFD6-BCDC-B24A-BAAC-22F1384219B4}" destId="{9B9AB600-CD5A-7F46-A813-B6F6A1DFCC26}" srcOrd="0" destOrd="0" parTransId="{DEEC8449-7738-9A41-A5A3-DAE86F71B92D}" sibTransId="{6116EB46-1CB7-CD4B-9FC5-0E90F2702851}"/>
    <dgm:cxn modelId="{C8D3295B-1039-1442-A511-1D8B25967306}" srcId="{769E5C88-E613-BC47-8B37-8B5A46312391}" destId="{72BBFFD6-BCDC-B24A-BAAC-22F1384219B4}" srcOrd="2" destOrd="0" parTransId="{FDA10A39-1882-E949-B7EF-DD2DE8497458}" sibTransId="{5DAA6B31-F343-E840-A59E-38B6637ABD42}"/>
    <dgm:cxn modelId="{451E8299-70EA-B24A-91AD-DC52BC5F797C}" type="presOf" srcId="{F5C10666-406A-8F48-8CCA-3F772DED659F}" destId="{AF2B3280-AE05-C342-8FA2-B9690A4A9181}" srcOrd="1" destOrd="0" presId="urn:microsoft.com/office/officeart/2005/8/layout/lProcess2"/>
    <dgm:cxn modelId="{4067CCA7-6918-3748-B3F6-8759DC44731D}" srcId="{97A2DBAF-76EC-A243-880F-BDF2F61F9767}" destId="{E142D16A-9C98-B245-805D-134534E6DCFA}" srcOrd="1" destOrd="0" parTransId="{7A3B0BD7-C507-B54B-A46A-370978DF6EDD}" sibTransId="{BDC44E10-59A2-5640-8C63-DE78587D6FA1}"/>
    <dgm:cxn modelId="{46C62DC2-5DC3-BF4E-A0C9-89FCB49D5DF5}" type="presOf" srcId="{97A2DBAF-76EC-A243-880F-BDF2F61F9767}" destId="{6AB5F35E-F38C-914C-8FAA-2A6CEE9E0FD7}" srcOrd="1" destOrd="0" presId="urn:microsoft.com/office/officeart/2005/8/layout/lProcess2"/>
    <dgm:cxn modelId="{5223FB4D-95DC-6D40-A312-83C71CF211EC}" srcId="{769E5C88-E613-BC47-8B37-8B5A46312391}" destId="{97A2DBAF-76EC-A243-880F-BDF2F61F9767}" srcOrd="0" destOrd="0" parTransId="{8B7408C8-C4BA-7741-A255-D08827A6E004}" sibTransId="{87F17E11-62C6-FC48-972D-A63D163827BC}"/>
    <dgm:cxn modelId="{F14F00A9-2B62-1946-9F80-F3828EC5C001}" srcId="{817B38D3-D336-BF46-A207-B83BB7DB1535}" destId="{6F4E83D2-0E59-674F-9B67-0C67BBFD6653}" srcOrd="0" destOrd="0" parTransId="{F6C0B8D0-BAE2-4248-96B0-BC575CE4782F}" sibTransId="{79B3F13D-82BC-7A48-B99E-0CAB7216940C}"/>
    <dgm:cxn modelId="{4FD005F1-14E3-4F42-9392-1266F145BDFD}" type="presOf" srcId="{853419E6-E9A3-CB40-BC25-ADE9AFD9EE4D}" destId="{D9CE94A0-AFB5-9D44-9386-849C98C578F8}" srcOrd="0" destOrd="0" presId="urn:microsoft.com/office/officeart/2005/8/layout/lProcess2"/>
    <dgm:cxn modelId="{DB9E2AC3-4B1A-AB42-BB7B-722B45F75C00}" type="presOf" srcId="{72BBFFD6-BCDC-B24A-BAAC-22F1384219B4}" destId="{276CBFE5-6C36-D14D-9B49-F84AC765330F}" srcOrd="1" destOrd="0" presId="urn:microsoft.com/office/officeart/2005/8/layout/lProcess2"/>
    <dgm:cxn modelId="{A61BB375-17B5-C642-892E-F1A7FBB0F295}" type="presOf" srcId="{ECCC05BB-BA98-E74E-9E05-0A62602C40BE}" destId="{BC87B2B2-4ED7-344A-B29D-ACF1E2736BB9}" srcOrd="0" destOrd="0" presId="urn:microsoft.com/office/officeart/2005/8/layout/lProcess2"/>
    <dgm:cxn modelId="{1002F015-ECE2-C042-8F89-CB387AF7F1FA}" type="presOf" srcId="{72BBFFD6-BCDC-B24A-BAAC-22F1384219B4}" destId="{1BC34EF8-3370-C241-BDC6-4E91668B8384}" srcOrd="0" destOrd="0" presId="urn:microsoft.com/office/officeart/2005/8/layout/lProcess2"/>
    <dgm:cxn modelId="{80202A6C-5476-D94D-B876-A5FCB444C0DD}" type="presOf" srcId="{C2AA41A1-4485-4C47-8756-48EF685723D3}" destId="{6F5D602E-E89E-A544-A566-E3CC1D169F9C}" srcOrd="0" destOrd="0" presId="urn:microsoft.com/office/officeart/2005/8/layout/lProcess2"/>
    <dgm:cxn modelId="{0E27DF3B-A1C8-3542-B64A-AB871FF34E15}" type="presOf" srcId="{6F4E83D2-0E59-674F-9B67-0C67BBFD6653}" destId="{B34BC8CB-E34E-C042-8913-5AB41B7D4698}" srcOrd="0" destOrd="0" presId="urn:microsoft.com/office/officeart/2005/8/layout/lProcess2"/>
    <dgm:cxn modelId="{1AAE0E41-AAF3-EA41-ADBA-069E9777A4FD}" type="presOf" srcId="{E142D16A-9C98-B245-805D-134534E6DCFA}" destId="{E2DF29FB-4A15-AE41-BFB3-CC16C7019A04}" srcOrd="0" destOrd="0" presId="urn:microsoft.com/office/officeart/2005/8/layout/lProcess2"/>
    <dgm:cxn modelId="{3BCB011F-7527-0E43-AA68-E3B1E1BDF2FF}" type="presParOf" srcId="{923AA35F-07B0-3140-8E28-2F9508C366AD}" destId="{59207D8C-F0A8-5C41-AE8B-8EDDAE6CE27E}" srcOrd="0" destOrd="0" presId="urn:microsoft.com/office/officeart/2005/8/layout/lProcess2"/>
    <dgm:cxn modelId="{20AFF507-56AC-5B4D-8314-DEC62EB0330F}" type="presParOf" srcId="{59207D8C-F0A8-5C41-AE8B-8EDDAE6CE27E}" destId="{65B4A849-0A4B-324B-B1AB-AF72A1B0CEE4}" srcOrd="0" destOrd="0" presId="urn:microsoft.com/office/officeart/2005/8/layout/lProcess2"/>
    <dgm:cxn modelId="{100F0730-8068-1C4D-8E95-96FFB95D630D}" type="presParOf" srcId="{59207D8C-F0A8-5C41-AE8B-8EDDAE6CE27E}" destId="{6AB5F35E-F38C-914C-8FAA-2A6CEE9E0FD7}" srcOrd="1" destOrd="0" presId="urn:microsoft.com/office/officeart/2005/8/layout/lProcess2"/>
    <dgm:cxn modelId="{2467EB75-54C1-5E40-9CBD-10BAC15749C8}" type="presParOf" srcId="{59207D8C-F0A8-5C41-AE8B-8EDDAE6CE27E}" destId="{7BC96CA1-629C-4446-822F-2F96B61A0BC3}" srcOrd="2" destOrd="0" presId="urn:microsoft.com/office/officeart/2005/8/layout/lProcess2"/>
    <dgm:cxn modelId="{AE06EC15-1BC8-5C48-8A32-652DB9872B10}" type="presParOf" srcId="{7BC96CA1-629C-4446-822F-2F96B61A0BC3}" destId="{47ED5006-9650-2144-A62C-4B1AC44B0B99}" srcOrd="0" destOrd="0" presId="urn:microsoft.com/office/officeart/2005/8/layout/lProcess2"/>
    <dgm:cxn modelId="{7C9D372E-3AF2-E641-92C2-2190760CE481}" type="presParOf" srcId="{47ED5006-9650-2144-A62C-4B1AC44B0B99}" destId="{D9CE94A0-AFB5-9D44-9386-849C98C578F8}" srcOrd="0" destOrd="0" presId="urn:microsoft.com/office/officeart/2005/8/layout/lProcess2"/>
    <dgm:cxn modelId="{CF409234-385F-0B43-939C-3A2BF6A1C976}" type="presParOf" srcId="{47ED5006-9650-2144-A62C-4B1AC44B0B99}" destId="{96F63931-59F9-A64F-A2E9-03BA770E4EB6}" srcOrd="1" destOrd="0" presId="urn:microsoft.com/office/officeart/2005/8/layout/lProcess2"/>
    <dgm:cxn modelId="{841FDEE0-91E2-5A4E-8A9F-9F5422645B1F}" type="presParOf" srcId="{47ED5006-9650-2144-A62C-4B1AC44B0B99}" destId="{E2DF29FB-4A15-AE41-BFB3-CC16C7019A04}" srcOrd="2" destOrd="0" presId="urn:microsoft.com/office/officeart/2005/8/layout/lProcess2"/>
    <dgm:cxn modelId="{2EEB6489-B699-D543-9699-80D4FCE35710}" type="presParOf" srcId="{923AA35F-07B0-3140-8E28-2F9508C366AD}" destId="{4EC4170C-1F66-5B40-AE79-457461D58E37}" srcOrd="1" destOrd="0" presId="urn:microsoft.com/office/officeart/2005/8/layout/lProcess2"/>
    <dgm:cxn modelId="{803090D2-7EC7-1243-865F-5AFE3ADF75FF}" type="presParOf" srcId="{923AA35F-07B0-3140-8E28-2F9508C366AD}" destId="{9B9FED3C-A464-0342-B243-A67B7249435B}" srcOrd="2" destOrd="0" presId="urn:microsoft.com/office/officeart/2005/8/layout/lProcess2"/>
    <dgm:cxn modelId="{191B5BD5-EED7-3547-8E26-F9B4C500ABF2}" type="presParOf" srcId="{9B9FED3C-A464-0342-B243-A67B7249435B}" destId="{A261FC9A-1571-064D-BB11-ABA6360547CD}" srcOrd="0" destOrd="0" presId="urn:microsoft.com/office/officeart/2005/8/layout/lProcess2"/>
    <dgm:cxn modelId="{4C5085D0-6D79-0043-BF8A-1C90FB700CB3}" type="presParOf" srcId="{9B9FED3C-A464-0342-B243-A67B7249435B}" destId="{DF541558-FD35-AF46-81E5-6465FD92D57C}" srcOrd="1" destOrd="0" presId="urn:microsoft.com/office/officeart/2005/8/layout/lProcess2"/>
    <dgm:cxn modelId="{84D1D46C-0B71-7F4B-BCAB-02B6177D5AE5}" type="presParOf" srcId="{9B9FED3C-A464-0342-B243-A67B7249435B}" destId="{55F29741-83A9-C042-9CF3-FCEE95387E13}" srcOrd="2" destOrd="0" presId="urn:microsoft.com/office/officeart/2005/8/layout/lProcess2"/>
    <dgm:cxn modelId="{5F3A3F4F-3086-D64F-8577-F6D6573F492F}" type="presParOf" srcId="{55F29741-83A9-C042-9CF3-FCEE95387E13}" destId="{C60491AF-B5BE-814D-B051-5B021DA8FF15}" srcOrd="0" destOrd="0" presId="urn:microsoft.com/office/officeart/2005/8/layout/lProcess2"/>
    <dgm:cxn modelId="{CC54E648-FF3D-C943-85AB-CC59C5AEBEE4}" type="presParOf" srcId="{C60491AF-B5BE-814D-B051-5B021DA8FF15}" destId="{B34BC8CB-E34E-C042-8913-5AB41B7D4698}" srcOrd="0" destOrd="0" presId="urn:microsoft.com/office/officeart/2005/8/layout/lProcess2"/>
    <dgm:cxn modelId="{D33068C8-076D-A24E-9BA7-16BD7965A899}" type="presParOf" srcId="{C60491AF-B5BE-814D-B051-5B021DA8FF15}" destId="{4E440E60-82FF-1041-B463-14C4D253D2B9}" srcOrd="1" destOrd="0" presId="urn:microsoft.com/office/officeart/2005/8/layout/lProcess2"/>
    <dgm:cxn modelId="{8EF8206F-8D6C-4E44-B566-3E32FDDEC75D}" type="presParOf" srcId="{C60491AF-B5BE-814D-B051-5B021DA8FF15}" destId="{F544B3B6-810A-2F4D-8857-61A91C9606F7}" srcOrd="2" destOrd="0" presId="urn:microsoft.com/office/officeart/2005/8/layout/lProcess2"/>
    <dgm:cxn modelId="{D5DEFB0B-9B6F-EB41-96FD-AB177A7FF8B3}" type="presParOf" srcId="{923AA35F-07B0-3140-8E28-2F9508C366AD}" destId="{BE9E4A3A-E751-3C48-AB6A-DD92A0F59BA5}" srcOrd="3" destOrd="0" presId="urn:microsoft.com/office/officeart/2005/8/layout/lProcess2"/>
    <dgm:cxn modelId="{F09EF58C-2D84-1C42-A4CD-A9DF1DF2919D}" type="presParOf" srcId="{923AA35F-07B0-3140-8E28-2F9508C366AD}" destId="{9E2EC79A-F290-C641-86ED-0F57A6AC72D0}" srcOrd="4" destOrd="0" presId="urn:microsoft.com/office/officeart/2005/8/layout/lProcess2"/>
    <dgm:cxn modelId="{F972F928-F00B-ED46-94A1-EF84D5AA74F9}" type="presParOf" srcId="{9E2EC79A-F290-C641-86ED-0F57A6AC72D0}" destId="{1BC34EF8-3370-C241-BDC6-4E91668B8384}" srcOrd="0" destOrd="0" presId="urn:microsoft.com/office/officeart/2005/8/layout/lProcess2"/>
    <dgm:cxn modelId="{9932F834-E3CB-0642-B03B-40F3564BD0AA}" type="presParOf" srcId="{9E2EC79A-F290-C641-86ED-0F57A6AC72D0}" destId="{276CBFE5-6C36-D14D-9B49-F84AC765330F}" srcOrd="1" destOrd="0" presId="urn:microsoft.com/office/officeart/2005/8/layout/lProcess2"/>
    <dgm:cxn modelId="{7F8EF769-56BC-0046-BDAA-E3130CA2DE81}" type="presParOf" srcId="{9E2EC79A-F290-C641-86ED-0F57A6AC72D0}" destId="{501A9238-E1D4-0348-8F07-C365A6E1C1A9}" srcOrd="2" destOrd="0" presId="urn:microsoft.com/office/officeart/2005/8/layout/lProcess2"/>
    <dgm:cxn modelId="{8CA5FA96-ACD2-564A-989C-974529EC2202}" type="presParOf" srcId="{501A9238-E1D4-0348-8F07-C365A6E1C1A9}" destId="{63EAC28F-0BFE-E349-9FC0-52ACE1484114}" srcOrd="0" destOrd="0" presId="urn:microsoft.com/office/officeart/2005/8/layout/lProcess2"/>
    <dgm:cxn modelId="{4B9ED144-10E1-0442-8B7E-916D34F22073}" type="presParOf" srcId="{63EAC28F-0BFE-E349-9FC0-52ACE1484114}" destId="{87AF09D1-A85B-C640-BB71-8C0272C99187}" srcOrd="0" destOrd="0" presId="urn:microsoft.com/office/officeart/2005/8/layout/lProcess2"/>
    <dgm:cxn modelId="{CA22AEB9-85B0-C647-B058-5CCD48E12FFC}" type="presParOf" srcId="{63EAC28F-0BFE-E349-9FC0-52ACE1484114}" destId="{709B6834-E245-F24F-9AE4-10B9DB416342}" srcOrd="1" destOrd="0" presId="urn:microsoft.com/office/officeart/2005/8/layout/lProcess2"/>
    <dgm:cxn modelId="{35C715B6-7C7F-524B-846C-F041FD74BD90}" type="presParOf" srcId="{63EAC28F-0BFE-E349-9FC0-52ACE1484114}" destId="{6F5D602E-E89E-A544-A566-E3CC1D169F9C}" srcOrd="2" destOrd="0" presId="urn:microsoft.com/office/officeart/2005/8/layout/lProcess2"/>
    <dgm:cxn modelId="{99844DF7-0084-CB42-A619-290E978689A0}" type="presParOf" srcId="{923AA35F-07B0-3140-8E28-2F9508C366AD}" destId="{0312BC54-F31D-384C-8CAE-C87827E072E2}" srcOrd="5" destOrd="0" presId="urn:microsoft.com/office/officeart/2005/8/layout/lProcess2"/>
    <dgm:cxn modelId="{D6B0E7FD-BEED-C145-8DDF-20789EB30731}" type="presParOf" srcId="{923AA35F-07B0-3140-8E28-2F9508C366AD}" destId="{1090FD64-D2E7-5544-A00F-B50904587674}" srcOrd="6" destOrd="0" presId="urn:microsoft.com/office/officeart/2005/8/layout/lProcess2"/>
    <dgm:cxn modelId="{ACA9FFE3-2F08-FD4A-998D-1FD292280BF7}" type="presParOf" srcId="{1090FD64-D2E7-5544-A00F-B50904587674}" destId="{58B4FC57-10D9-F74F-A2BF-7353D1F0F7E9}" srcOrd="0" destOrd="0" presId="urn:microsoft.com/office/officeart/2005/8/layout/lProcess2"/>
    <dgm:cxn modelId="{F90F5777-8772-A141-96DF-1EB183584500}" type="presParOf" srcId="{1090FD64-D2E7-5544-A00F-B50904587674}" destId="{AF2B3280-AE05-C342-8FA2-B9690A4A9181}" srcOrd="1" destOrd="0" presId="urn:microsoft.com/office/officeart/2005/8/layout/lProcess2"/>
    <dgm:cxn modelId="{59FCD8FC-2840-8A4B-BAE9-FA4FA0BE208F}" type="presParOf" srcId="{1090FD64-D2E7-5544-A00F-B50904587674}" destId="{EE581FF1-9833-D145-B30E-303EE01F9BEF}" srcOrd="2" destOrd="0" presId="urn:microsoft.com/office/officeart/2005/8/layout/lProcess2"/>
    <dgm:cxn modelId="{9D421844-A789-AF44-BB4F-15F28895FEBB}" type="presParOf" srcId="{EE581FF1-9833-D145-B30E-303EE01F9BEF}" destId="{F0D450A0-2915-4B4A-9451-DE25114D7C56}" srcOrd="0" destOrd="0" presId="urn:microsoft.com/office/officeart/2005/8/layout/lProcess2"/>
    <dgm:cxn modelId="{7C4C90AA-A58E-414F-8ADD-A84A7EC2485B}" type="presParOf" srcId="{F0D450A0-2915-4B4A-9451-DE25114D7C56}" destId="{BC87B2B2-4ED7-344A-B29D-ACF1E2736BB9}" srcOrd="0" destOrd="0" presId="urn:microsoft.com/office/officeart/2005/8/layout/lProcess2"/>
    <dgm:cxn modelId="{34C42EB0-F52D-6746-A40B-CFB5C90A7DCC}" type="presParOf" srcId="{F0D450A0-2915-4B4A-9451-DE25114D7C56}" destId="{D9F69473-D829-424C-A1C8-0DE0D184EABB}" srcOrd="1" destOrd="0" presId="urn:microsoft.com/office/officeart/2005/8/layout/lProcess2"/>
    <dgm:cxn modelId="{04D99696-17DA-9F41-AAD8-1E66509BCF37}" type="presParOf" srcId="{F0D450A0-2915-4B4A-9451-DE25114D7C56}" destId="{5AFA5B6B-B459-9342-A168-2B91644F0C42}"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DC95B7-AF7F-224D-8B7E-BA9E1262E2C1}" type="doc">
      <dgm:prSet loTypeId="urn:microsoft.com/office/officeart/2005/8/layout/default" loCatId="" qsTypeId="urn:microsoft.com/office/officeart/2005/8/quickstyle/simple3" qsCatId="simple" csTypeId="urn:microsoft.com/office/officeart/2005/8/colors/accent0_3" csCatId="mainScheme" phldr="1"/>
      <dgm:spPr/>
      <dgm:t>
        <a:bodyPr/>
        <a:lstStyle/>
        <a:p>
          <a:endParaRPr lang="en-US"/>
        </a:p>
      </dgm:t>
    </dgm:pt>
    <dgm:pt modelId="{785580FE-9575-004A-BF70-769882B38F22}">
      <dgm:prSet phldrT="[Text]" custT="1"/>
      <dgm:spPr>
        <a:solidFill>
          <a:srgbClr val="F1F2F2"/>
        </a:solidFill>
        <a:effectLst/>
      </dgm:spPr>
      <dgm:t>
        <a:bodyPr/>
        <a:lstStyle/>
        <a:p>
          <a:r>
            <a:rPr lang="en-US" sz="2000" dirty="0" smtClean="0">
              <a:latin typeface="Arial"/>
              <a:cs typeface="Arial"/>
            </a:rPr>
            <a:t>Thousands of customers</a:t>
          </a:r>
          <a:endParaRPr lang="en-US" sz="2000" dirty="0">
            <a:latin typeface="Arial"/>
            <a:cs typeface="Arial"/>
          </a:endParaRPr>
        </a:p>
      </dgm:t>
    </dgm:pt>
    <dgm:pt modelId="{F80D0D81-9708-C740-A9B5-CBA1E89EF5C9}" type="parTrans" cxnId="{C83FF986-F276-6643-99ED-66ED9B371234}">
      <dgm:prSet/>
      <dgm:spPr/>
      <dgm:t>
        <a:bodyPr/>
        <a:lstStyle/>
        <a:p>
          <a:endParaRPr lang="en-US" sz="2000">
            <a:latin typeface="Arial"/>
            <a:cs typeface="Arial"/>
          </a:endParaRPr>
        </a:p>
      </dgm:t>
    </dgm:pt>
    <dgm:pt modelId="{28271194-61DF-DC4C-BEF5-1456D68A4B98}" type="sibTrans" cxnId="{C83FF986-F276-6643-99ED-66ED9B371234}">
      <dgm:prSet/>
      <dgm:spPr/>
      <dgm:t>
        <a:bodyPr/>
        <a:lstStyle/>
        <a:p>
          <a:endParaRPr lang="en-US" sz="2000">
            <a:latin typeface="Arial"/>
            <a:cs typeface="Arial"/>
          </a:endParaRPr>
        </a:p>
      </dgm:t>
    </dgm:pt>
    <dgm:pt modelId="{55B515A4-1A4C-CD41-B429-02E19E863887}">
      <dgm:prSet phldrT="[Text]" custT="1"/>
      <dgm:spPr>
        <a:solidFill>
          <a:srgbClr val="F1F2F2"/>
        </a:solidFill>
        <a:effectLst/>
      </dgm:spPr>
      <dgm:t>
        <a:bodyPr/>
        <a:lstStyle/>
        <a:p>
          <a:r>
            <a:rPr lang="en-US" sz="2000" dirty="0" smtClean="0">
              <a:latin typeface="Arial"/>
              <a:cs typeface="Arial"/>
            </a:rPr>
            <a:t>Thousands of APIs and apps</a:t>
          </a:r>
          <a:endParaRPr lang="en-US" sz="2000" dirty="0">
            <a:latin typeface="Arial"/>
            <a:cs typeface="Arial"/>
          </a:endParaRPr>
        </a:p>
      </dgm:t>
    </dgm:pt>
    <dgm:pt modelId="{F8605DAA-B8DA-1A4E-A260-1EF42E785D6A}" type="parTrans" cxnId="{52FCC3D6-7B5C-2D43-A0DB-FE0D1064108D}">
      <dgm:prSet/>
      <dgm:spPr/>
      <dgm:t>
        <a:bodyPr/>
        <a:lstStyle/>
        <a:p>
          <a:endParaRPr lang="en-US" sz="2000">
            <a:latin typeface="Arial"/>
            <a:cs typeface="Arial"/>
          </a:endParaRPr>
        </a:p>
      </dgm:t>
    </dgm:pt>
    <dgm:pt modelId="{6CB97077-4C98-F44A-9400-6D02B4A7C2BC}" type="sibTrans" cxnId="{52FCC3D6-7B5C-2D43-A0DB-FE0D1064108D}">
      <dgm:prSet/>
      <dgm:spPr/>
      <dgm:t>
        <a:bodyPr/>
        <a:lstStyle/>
        <a:p>
          <a:endParaRPr lang="en-US" sz="2000">
            <a:latin typeface="Arial"/>
            <a:cs typeface="Arial"/>
          </a:endParaRPr>
        </a:p>
      </dgm:t>
    </dgm:pt>
    <dgm:pt modelId="{7B31D963-E3CC-1848-B248-FF10B0BF79F4}">
      <dgm:prSet phldrT="[Text]" custT="1"/>
      <dgm:spPr>
        <a:solidFill>
          <a:srgbClr val="F1F2F2"/>
        </a:solidFill>
        <a:effectLst/>
      </dgm:spPr>
      <dgm:t>
        <a:bodyPr/>
        <a:lstStyle/>
        <a:p>
          <a:r>
            <a:rPr lang="en-US" sz="2000" dirty="0" smtClean="0">
              <a:latin typeface="Arial"/>
              <a:cs typeface="Arial"/>
            </a:rPr>
            <a:t>Billions of API calls </a:t>
          </a:r>
          <a:endParaRPr lang="en-US" sz="2000" dirty="0">
            <a:latin typeface="Arial"/>
            <a:cs typeface="Arial"/>
          </a:endParaRPr>
        </a:p>
      </dgm:t>
    </dgm:pt>
    <dgm:pt modelId="{377DD540-A8BD-3448-9A39-BFB72818530B}" type="parTrans" cxnId="{046DCCEF-C04E-DE4C-9414-81429287C17C}">
      <dgm:prSet/>
      <dgm:spPr/>
      <dgm:t>
        <a:bodyPr/>
        <a:lstStyle/>
        <a:p>
          <a:endParaRPr lang="en-US" sz="2000">
            <a:latin typeface="Arial"/>
            <a:cs typeface="Arial"/>
          </a:endParaRPr>
        </a:p>
      </dgm:t>
    </dgm:pt>
    <dgm:pt modelId="{CF51DA25-A9C2-F145-A3E3-FC5741344B25}" type="sibTrans" cxnId="{046DCCEF-C04E-DE4C-9414-81429287C17C}">
      <dgm:prSet/>
      <dgm:spPr/>
      <dgm:t>
        <a:bodyPr/>
        <a:lstStyle/>
        <a:p>
          <a:endParaRPr lang="en-US" sz="2000">
            <a:latin typeface="Arial"/>
            <a:cs typeface="Arial"/>
          </a:endParaRPr>
        </a:p>
      </dgm:t>
    </dgm:pt>
    <dgm:pt modelId="{7449D26B-50E0-944C-8F9B-E0A881B2401E}" type="pres">
      <dgm:prSet presAssocID="{70DC95B7-AF7F-224D-8B7E-BA9E1262E2C1}" presName="diagram" presStyleCnt="0">
        <dgm:presLayoutVars>
          <dgm:dir/>
          <dgm:resizeHandles val="exact"/>
        </dgm:presLayoutVars>
      </dgm:prSet>
      <dgm:spPr/>
      <dgm:t>
        <a:bodyPr/>
        <a:lstStyle/>
        <a:p>
          <a:endParaRPr lang="en-US"/>
        </a:p>
      </dgm:t>
    </dgm:pt>
    <dgm:pt modelId="{DDD58175-EC8D-2543-9FBC-2913BC601C2C}" type="pres">
      <dgm:prSet presAssocID="{785580FE-9575-004A-BF70-769882B38F22}" presName="node" presStyleLbl="node1" presStyleIdx="0" presStyleCnt="3" custScaleX="132716">
        <dgm:presLayoutVars>
          <dgm:bulletEnabled val="1"/>
        </dgm:presLayoutVars>
      </dgm:prSet>
      <dgm:spPr/>
      <dgm:t>
        <a:bodyPr/>
        <a:lstStyle/>
        <a:p>
          <a:endParaRPr lang="en-US"/>
        </a:p>
      </dgm:t>
    </dgm:pt>
    <dgm:pt modelId="{A5237224-DF4E-9F49-8157-80F0998C5BF2}" type="pres">
      <dgm:prSet presAssocID="{28271194-61DF-DC4C-BEF5-1456D68A4B98}" presName="sibTrans" presStyleCnt="0"/>
      <dgm:spPr/>
    </dgm:pt>
    <dgm:pt modelId="{B46E8F19-0708-4346-A14C-5D91989E68E4}" type="pres">
      <dgm:prSet presAssocID="{55B515A4-1A4C-CD41-B429-02E19E863887}" presName="node" presStyleLbl="node1" presStyleIdx="1" presStyleCnt="3" custScaleX="139134">
        <dgm:presLayoutVars>
          <dgm:bulletEnabled val="1"/>
        </dgm:presLayoutVars>
      </dgm:prSet>
      <dgm:spPr/>
      <dgm:t>
        <a:bodyPr/>
        <a:lstStyle/>
        <a:p>
          <a:endParaRPr lang="en-US"/>
        </a:p>
      </dgm:t>
    </dgm:pt>
    <dgm:pt modelId="{DF1C2FBE-2BD4-6147-80B9-E68CD2B47E79}" type="pres">
      <dgm:prSet presAssocID="{6CB97077-4C98-F44A-9400-6D02B4A7C2BC}" presName="sibTrans" presStyleCnt="0"/>
      <dgm:spPr/>
    </dgm:pt>
    <dgm:pt modelId="{848FB34D-B49B-0249-9488-59C626C72BA9}" type="pres">
      <dgm:prSet presAssocID="{7B31D963-E3CC-1848-B248-FF10B0BF79F4}" presName="node" presStyleLbl="node1" presStyleIdx="2" presStyleCnt="3" custScaleX="176350" custLinFactNeighborX="-52750" custLinFactNeighborY="-2042">
        <dgm:presLayoutVars>
          <dgm:bulletEnabled val="1"/>
        </dgm:presLayoutVars>
      </dgm:prSet>
      <dgm:spPr/>
      <dgm:t>
        <a:bodyPr/>
        <a:lstStyle/>
        <a:p>
          <a:endParaRPr lang="en-US"/>
        </a:p>
      </dgm:t>
    </dgm:pt>
  </dgm:ptLst>
  <dgm:cxnLst>
    <dgm:cxn modelId="{665A0F8A-4EBF-9147-B99A-E57CC9B51F73}" type="presOf" srcId="{7B31D963-E3CC-1848-B248-FF10B0BF79F4}" destId="{848FB34D-B49B-0249-9488-59C626C72BA9}" srcOrd="0" destOrd="0" presId="urn:microsoft.com/office/officeart/2005/8/layout/default"/>
    <dgm:cxn modelId="{B5D357E1-A763-8044-A2B2-F14815FEF448}" type="presOf" srcId="{785580FE-9575-004A-BF70-769882B38F22}" destId="{DDD58175-EC8D-2543-9FBC-2913BC601C2C}" srcOrd="0" destOrd="0" presId="urn:microsoft.com/office/officeart/2005/8/layout/default"/>
    <dgm:cxn modelId="{52FCC3D6-7B5C-2D43-A0DB-FE0D1064108D}" srcId="{70DC95B7-AF7F-224D-8B7E-BA9E1262E2C1}" destId="{55B515A4-1A4C-CD41-B429-02E19E863887}" srcOrd="1" destOrd="0" parTransId="{F8605DAA-B8DA-1A4E-A260-1EF42E785D6A}" sibTransId="{6CB97077-4C98-F44A-9400-6D02B4A7C2BC}"/>
    <dgm:cxn modelId="{046DCCEF-C04E-DE4C-9414-81429287C17C}" srcId="{70DC95B7-AF7F-224D-8B7E-BA9E1262E2C1}" destId="{7B31D963-E3CC-1848-B248-FF10B0BF79F4}" srcOrd="2" destOrd="0" parTransId="{377DD540-A8BD-3448-9A39-BFB72818530B}" sibTransId="{CF51DA25-A9C2-F145-A3E3-FC5741344B25}"/>
    <dgm:cxn modelId="{CD8FBFCD-4021-B34F-A8FF-23FFB9F27855}" type="presOf" srcId="{55B515A4-1A4C-CD41-B429-02E19E863887}" destId="{B46E8F19-0708-4346-A14C-5D91989E68E4}" srcOrd="0" destOrd="0" presId="urn:microsoft.com/office/officeart/2005/8/layout/default"/>
    <dgm:cxn modelId="{6D077FBD-2FB0-6547-AD2F-A5576F95F34B}" type="presOf" srcId="{70DC95B7-AF7F-224D-8B7E-BA9E1262E2C1}" destId="{7449D26B-50E0-944C-8F9B-E0A881B2401E}" srcOrd="0" destOrd="0" presId="urn:microsoft.com/office/officeart/2005/8/layout/default"/>
    <dgm:cxn modelId="{C83FF986-F276-6643-99ED-66ED9B371234}" srcId="{70DC95B7-AF7F-224D-8B7E-BA9E1262E2C1}" destId="{785580FE-9575-004A-BF70-769882B38F22}" srcOrd="0" destOrd="0" parTransId="{F80D0D81-9708-C740-A9B5-CBA1E89EF5C9}" sibTransId="{28271194-61DF-DC4C-BEF5-1456D68A4B98}"/>
    <dgm:cxn modelId="{708AB86A-9D25-BE45-A1BB-C8E3FB8E373B}" type="presParOf" srcId="{7449D26B-50E0-944C-8F9B-E0A881B2401E}" destId="{DDD58175-EC8D-2543-9FBC-2913BC601C2C}" srcOrd="0" destOrd="0" presId="urn:microsoft.com/office/officeart/2005/8/layout/default"/>
    <dgm:cxn modelId="{FA1A3188-FAD2-B84D-99C6-578A6B0AE9B6}" type="presParOf" srcId="{7449D26B-50E0-944C-8F9B-E0A881B2401E}" destId="{A5237224-DF4E-9F49-8157-80F0998C5BF2}" srcOrd="1" destOrd="0" presId="urn:microsoft.com/office/officeart/2005/8/layout/default"/>
    <dgm:cxn modelId="{A8AB23F9-62B2-034F-8EB0-39936AB17576}" type="presParOf" srcId="{7449D26B-50E0-944C-8F9B-E0A881B2401E}" destId="{B46E8F19-0708-4346-A14C-5D91989E68E4}" srcOrd="2" destOrd="0" presId="urn:microsoft.com/office/officeart/2005/8/layout/default"/>
    <dgm:cxn modelId="{6D6A67F7-4FBC-074C-AACD-65370217FDF3}" type="presParOf" srcId="{7449D26B-50E0-944C-8F9B-E0A881B2401E}" destId="{DF1C2FBE-2BD4-6147-80B9-E68CD2B47E79}" srcOrd="3" destOrd="0" presId="urn:microsoft.com/office/officeart/2005/8/layout/default"/>
    <dgm:cxn modelId="{832F3C18-39D2-EA47-BE0F-4147D84955F5}" type="presParOf" srcId="{7449D26B-50E0-944C-8F9B-E0A881B2401E}" destId="{848FB34D-B49B-0249-9488-59C626C72BA9}" srcOrd="4"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DC95B7-AF7F-224D-8B7E-BA9E1262E2C1}" type="doc">
      <dgm:prSet loTypeId="urn:microsoft.com/office/officeart/2005/8/layout/default" loCatId="" qsTypeId="urn:microsoft.com/office/officeart/2005/8/quickstyle/simple3" qsCatId="simple" csTypeId="urn:microsoft.com/office/officeart/2005/8/colors/accent0_3" csCatId="mainScheme" phldr="1"/>
      <dgm:spPr/>
      <dgm:t>
        <a:bodyPr/>
        <a:lstStyle/>
        <a:p>
          <a:endParaRPr lang="en-US"/>
        </a:p>
      </dgm:t>
    </dgm:pt>
    <dgm:pt modelId="{785580FE-9575-004A-BF70-769882B38F22}">
      <dgm:prSet phldrT="[Text]" custT="1"/>
      <dgm:spPr>
        <a:solidFill>
          <a:srgbClr val="F1F2F2"/>
        </a:solidFill>
        <a:effectLst/>
      </dgm:spPr>
      <dgm:t>
        <a:bodyPr/>
        <a:lstStyle/>
        <a:p>
          <a:r>
            <a:rPr lang="en-US" sz="2000" dirty="0" smtClean="0">
              <a:solidFill>
                <a:srgbClr val="686868"/>
              </a:solidFill>
              <a:latin typeface="Arial"/>
              <a:cs typeface="Arial"/>
            </a:rPr>
            <a:t>Single box install</a:t>
          </a:r>
          <a:endParaRPr lang="en-US" sz="2000" dirty="0">
            <a:solidFill>
              <a:srgbClr val="686868"/>
            </a:solidFill>
            <a:latin typeface="Arial"/>
            <a:cs typeface="Arial"/>
          </a:endParaRPr>
        </a:p>
      </dgm:t>
    </dgm:pt>
    <dgm:pt modelId="{F80D0D81-9708-C740-A9B5-CBA1E89EF5C9}" type="parTrans" cxnId="{C83FF986-F276-6643-99ED-66ED9B371234}">
      <dgm:prSet/>
      <dgm:spPr/>
      <dgm:t>
        <a:bodyPr/>
        <a:lstStyle/>
        <a:p>
          <a:endParaRPr lang="en-US" sz="2000">
            <a:latin typeface="Arial"/>
            <a:cs typeface="Arial"/>
          </a:endParaRPr>
        </a:p>
      </dgm:t>
    </dgm:pt>
    <dgm:pt modelId="{28271194-61DF-DC4C-BEF5-1456D68A4B98}" type="sibTrans" cxnId="{C83FF986-F276-6643-99ED-66ED9B371234}">
      <dgm:prSet/>
      <dgm:spPr/>
      <dgm:t>
        <a:bodyPr/>
        <a:lstStyle/>
        <a:p>
          <a:endParaRPr lang="en-US" sz="2000">
            <a:latin typeface="Arial"/>
            <a:cs typeface="Arial"/>
          </a:endParaRPr>
        </a:p>
      </dgm:t>
    </dgm:pt>
    <dgm:pt modelId="{55B515A4-1A4C-CD41-B429-02E19E863887}">
      <dgm:prSet phldrT="[Text]" custT="1"/>
      <dgm:spPr>
        <a:solidFill>
          <a:srgbClr val="F1F2F2"/>
        </a:solidFill>
        <a:effectLst/>
      </dgm:spPr>
      <dgm:t>
        <a:bodyPr/>
        <a:lstStyle/>
        <a:p>
          <a:r>
            <a:rPr lang="en-US" sz="2000" dirty="0" smtClean="0">
              <a:solidFill>
                <a:srgbClr val="686868"/>
              </a:solidFill>
              <a:latin typeface="Arial"/>
              <a:cs typeface="Arial"/>
            </a:rPr>
            <a:t>Multiple </a:t>
          </a:r>
        </a:p>
        <a:p>
          <a:r>
            <a:rPr lang="en-US" sz="2000" dirty="0" smtClean="0">
              <a:solidFill>
                <a:srgbClr val="686868"/>
              </a:solidFill>
              <a:latin typeface="Arial"/>
              <a:cs typeface="Arial"/>
            </a:rPr>
            <a:t>topologies</a:t>
          </a:r>
          <a:endParaRPr lang="en-US" sz="2000" dirty="0">
            <a:solidFill>
              <a:srgbClr val="686868"/>
            </a:solidFill>
            <a:latin typeface="Arial"/>
            <a:cs typeface="Arial"/>
          </a:endParaRPr>
        </a:p>
      </dgm:t>
    </dgm:pt>
    <dgm:pt modelId="{F8605DAA-B8DA-1A4E-A260-1EF42E785D6A}" type="parTrans" cxnId="{52FCC3D6-7B5C-2D43-A0DB-FE0D1064108D}">
      <dgm:prSet/>
      <dgm:spPr/>
      <dgm:t>
        <a:bodyPr/>
        <a:lstStyle/>
        <a:p>
          <a:endParaRPr lang="en-US" sz="2000">
            <a:latin typeface="Arial"/>
            <a:cs typeface="Arial"/>
          </a:endParaRPr>
        </a:p>
      </dgm:t>
    </dgm:pt>
    <dgm:pt modelId="{6CB97077-4C98-F44A-9400-6D02B4A7C2BC}" type="sibTrans" cxnId="{52FCC3D6-7B5C-2D43-A0DB-FE0D1064108D}">
      <dgm:prSet/>
      <dgm:spPr/>
      <dgm:t>
        <a:bodyPr/>
        <a:lstStyle/>
        <a:p>
          <a:endParaRPr lang="en-US" sz="2000">
            <a:latin typeface="Arial"/>
            <a:cs typeface="Arial"/>
          </a:endParaRPr>
        </a:p>
      </dgm:t>
    </dgm:pt>
    <dgm:pt modelId="{7B31D963-E3CC-1848-B248-FF10B0BF79F4}">
      <dgm:prSet phldrT="[Text]" custT="1"/>
      <dgm:spPr>
        <a:solidFill>
          <a:srgbClr val="F1F2F2"/>
        </a:solidFill>
        <a:effectLst/>
      </dgm:spPr>
      <dgm:t>
        <a:bodyPr/>
        <a:lstStyle/>
        <a:p>
          <a:r>
            <a:rPr lang="en-US" sz="2000" dirty="0" smtClean="0">
              <a:solidFill>
                <a:srgbClr val="686868"/>
              </a:solidFill>
              <a:latin typeface="Arial"/>
              <a:cs typeface="Arial"/>
            </a:rPr>
            <a:t>Multi-DC setup</a:t>
          </a:r>
          <a:endParaRPr lang="en-US" sz="2000" dirty="0">
            <a:solidFill>
              <a:srgbClr val="686868"/>
            </a:solidFill>
            <a:latin typeface="Arial"/>
            <a:cs typeface="Arial"/>
          </a:endParaRPr>
        </a:p>
      </dgm:t>
    </dgm:pt>
    <dgm:pt modelId="{377DD540-A8BD-3448-9A39-BFB72818530B}" type="parTrans" cxnId="{046DCCEF-C04E-DE4C-9414-81429287C17C}">
      <dgm:prSet/>
      <dgm:spPr/>
      <dgm:t>
        <a:bodyPr/>
        <a:lstStyle/>
        <a:p>
          <a:endParaRPr lang="en-US" sz="2000">
            <a:latin typeface="Arial"/>
            <a:cs typeface="Arial"/>
          </a:endParaRPr>
        </a:p>
      </dgm:t>
    </dgm:pt>
    <dgm:pt modelId="{CF51DA25-A9C2-F145-A3E3-FC5741344B25}" type="sibTrans" cxnId="{046DCCEF-C04E-DE4C-9414-81429287C17C}">
      <dgm:prSet/>
      <dgm:spPr/>
      <dgm:t>
        <a:bodyPr/>
        <a:lstStyle/>
        <a:p>
          <a:endParaRPr lang="en-US" sz="2000">
            <a:latin typeface="Arial"/>
            <a:cs typeface="Arial"/>
          </a:endParaRPr>
        </a:p>
      </dgm:t>
    </dgm:pt>
    <dgm:pt modelId="{7449D26B-50E0-944C-8F9B-E0A881B2401E}" type="pres">
      <dgm:prSet presAssocID="{70DC95B7-AF7F-224D-8B7E-BA9E1262E2C1}" presName="diagram" presStyleCnt="0">
        <dgm:presLayoutVars>
          <dgm:dir/>
          <dgm:resizeHandles val="exact"/>
        </dgm:presLayoutVars>
      </dgm:prSet>
      <dgm:spPr/>
      <dgm:t>
        <a:bodyPr/>
        <a:lstStyle/>
        <a:p>
          <a:endParaRPr lang="en-US"/>
        </a:p>
      </dgm:t>
    </dgm:pt>
    <dgm:pt modelId="{DDD58175-EC8D-2543-9FBC-2913BC601C2C}" type="pres">
      <dgm:prSet presAssocID="{785580FE-9575-004A-BF70-769882B38F22}" presName="node" presStyleLbl="node1" presStyleIdx="0" presStyleCnt="3">
        <dgm:presLayoutVars>
          <dgm:bulletEnabled val="1"/>
        </dgm:presLayoutVars>
      </dgm:prSet>
      <dgm:spPr/>
      <dgm:t>
        <a:bodyPr/>
        <a:lstStyle/>
        <a:p>
          <a:endParaRPr lang="en-US"/>
        </a:p>
      </dgm:t>
    </dgm:pt>
    <dgm:pt modelId="{A5237224-DF4E-9F49-8157-80F0998C5BF2}" type="pres">
      <dgm:prSet presAssocID="{28271194-61DF-DC4C-BEF5-1456D68A4B98}" presName="sibTrans" presStyleCnt="0"/>
      <dgm:spPr/>
    </dgm:pt>
    <dgm:pt modelId="{B46E8F19-0708-4346-A14C-5D91989E68E4}" type="pres">
      <dgm:prSet presAssocID="{55B515A4-1A4C-CD41-B429-02E19E863887}" presName="node" presStyleLbl="node1" presStyleIdx="1" presStyleCnt="3" custScaleX="167666">
        <dgm:presLayoutVars>
          <dgm:bulletEnabled val="1"/>
        </dgm:presLayoutVars>
      </dgm:prSet>
      <dgm:spPr/>
      <dgm:t>
        <a:bodyPr/>
        <a:lstStyle/>
        <a:p>
          <a:endParaRPr lang="en-US"/>
        </a:p>
      </dgm:t>
    </dgm:pt>
    <dgm:pt modelId="{DF1C2FBE-2BD4-6147-80B9-E68CD2B47E79}" type="pres">
      <dgm:prSet presAssocID="{6CB97077-4C98-F44A-9400-6D02B4A7C2BC}" presName="sibTrans" presStyleCnt="0"/>
      <dgm:spPr/>
    </dgm:pt>
    <dgm:pt modelId="{848FB34D-B49B-0249-9488-59C626C72BA9}" type="pres">
      <dgm:prSet presAssocID="{7B31D963-E3CC-1848-B248-FF10B0BF79F4}" presName="node" presStyleLbl="node1" presStyleIdx="2" presStyleCnt="3" custScaleX="184386" custLinFactNeighborX="-41825" custLinFactNeighborY="50">
        <dgm:presLayoutVars>
          <dgm:bulletEnabled val="1"/>
        </dgm:presLayoutVars>
      </dgm:prSet>
      <dgm:spPr/>
      <dgm:t>
        <a:bodyPr/>
        <a:lstStyle/>
        <a:p>
          <a:endParaRPr lang="en-US"/>
        </a:p>
      </dgm:t>
    </dgm:pt>
  </dgm:ptLst>
  <dgm:cxnLst>
    <dgm:cxn modelId="{C83FF986-F276-6643-99ED-66ED9B371234}" srcId="{70DC95B7-AF7F-224D-8B7E-BA9E1262E2C1}" destId="{785580FE-9575-004A-BF70-769882B38F22}" srcOrd="0" destOrd="0" parTransId="{F80D0D81-9708-C740-A9B5-CBA1E89EF5C9}" sibTransId="{28271194-61DF-DC4C-BEF5-1456D68A4B98}"/>
    <dgm:cxn modelId="{BE22CB17-91B5-FD4B-AE77-7B61C9063522}" type="presOf" srcId="{55B515A4-1A4C-CD41-B429-02E19E863887}" destId="{B46E8F19-0708-4346-A14C-5D91989E68E4}" srcOrd="0" destOrd="0" presId="urn:microsoft.com/office/officeart/2005/8/layout/default"/>
    <dgm:cxn modelId="{5DDD6172-4085-3542-AF5F-114B4EFAB2D3}" type="presOf" srcId="{785580FE-9575-004A-BF70-769882B38F22}" destId="{DDD58175-EC8D-2543-9FBC-2913BC601C2C}" srcOrd="0" destOrd="0" presId="urn:microsoft.com/office/officeart/2005/8/layout/default"/>
    <dgm:cxn modelId="{046DCCEF-C04E-DE4C-9414-81429287C17C}" srcId="{70DC95B7-AF7F-224D-8B7E-BA9E1262E2C1}" destId="{7B31D963-E3CC-1848-B248-FF10B0BF79F4}" srcOrd="2" destOrd="0" parTransId="{377DD540-A8BD-3448-9A39-BFB72818530B}" sibTransId="{CF51DA25-A9C2-F145-A3E3-FC5741344B25}"/>
    <dgm:cxn modelId="{16A68EF4-E3BE-7F41-B599-A09587C221B2}" type="presOf" srcId="{70DC95B7-AF7F-224D-8B7E-BA9E1262E2C1}" destId="{7449D26B-50E0-944C-8F9B-E0A881B2401E}" srcOrd="0" destOrd="0" presId="urn:microsoft.com/office/officeart/2005/8/layout/default"/>
    <dgm:cxn modelId="{E0F23F35-B6CB-E046-80A6-03601B393D8A}" type="presOf" srcId="{7B31D963-E3CC-1848-B248-FF10B0BF79F4}" destId="{848FB34D-B49B-0249-9488-59C626C72BA9}" srcOrd="0" destOrd="0" presId="urn:microsoft.com/office/officeart/2005/8/layout/default"/>
    <dgm:cxn modelId="{52FCC3D6-7B5C-2D43-A0DB-FE0D1064108D}" srcId="{70DC95B7-AF7F-224D-8B7E-BA9E1262E2C1}" destId="{55B515A4-1A4C-CD41-B429-02E19E863887}" srcOrd="1" destOrd="0" parTransId="{F8605DAA-B8DA-1A4E-A260-1EF42E785D6A}" sibTransId="{6CB97077-4C98-F44A-9400-6D02B4A7C2BC}"/>
    <dgm:cxn modelId="{76F794DE-C9BA-DF49-8601-A44177F68EA5}" type="presParOf" srcId="{7449D26B-50E0-944C-8F9B-E0A881B2401E}" destId="{DDD58175-EC8D-2543-9FBC-2913BC601C2C}" srcOrd="0" destOrd="0" presId="urn:microsoft.com/office/officeart/2005/8/layout/default"/>
    <dgm:cxn modelId="{4729D583-FBBB-D34D-9B9B-36A72DF1A124}" type="presParOf" srcId="{7449D26B-50E0-944C-8F9B-E0A881B2401E}" destId="{A5237224-DF4E-9F49-8157-80F0998C5BF2}" srcOrd="1" destOrd="0" presId="urn:microsoft.com/office/officeart/2005/8/layout/default"/>
    <dgm:cxn modelId="{0D70BCE7-7887-EE4E-8E4A-57DF49D357D8}" type="presParOf" srcId="{7449D26B-50E0-944C-8F9B-E0A881B2401E}" destId="{B46E8F19-0708-4346-A14C-5D91989E68E4}" srcOrd="2" destOrd="0" presId="urn:microsoft.com/office/officeart/2005/8/layout/default"/>
    <dgm:cxn modelId="{F91904AC-E958-0549-8F2A-1FE622691B64}" type="presParOf" srcId="{7449D26B-50E0-944C-8F9B-E0A881B2401E}" destId="{DF1C2FBE-2BD4-6147-80B9-E68CD2B47E79}" srcOrd="3" destOrd="0" presId="urn:microsoft.com/office/officeart/2005/8/layout/default"/>
    <dgm:cxn modelId="{6858F840-525B-9C4F-A1AD-2DE704B132EB}" type="presParOf" srcId="{7449D26B-50E0-944C-8F9B-E0A881B2401E}" destId="{848FB34D-B49B-0249-9488-59C626C72BA9}" srcOrd="4" destOrd="0" presId="urn:microsoft.com/office/officeart/2005/8/layout/defaul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425D0C-71DD-CF4C-B2E7-1B92BBDC7651}" type="doc">
      <dgm:prSet loTypeId="urn:microsoft.com/office/officeart/2005/8/layout/lProcess2" loCatId="" qsTypeId="urn:microsoft.com/office/officeart/2005/8/quickstyle/simple4" qsCatId="simple" csTypeId="urn:microsoft.com/office/officeart/2005/8/colors/accent0_2" csCatId="mainScheme" phldr="1"/>
      <dgm:spPr/>
      <dgm:t>
        <a:bodyPr/>
        <a:lstStyle/>
        <a:p>
          <a:endParaRPr lang="en-US"/>
        </a:p>
      </dgm:t>
    </dgm:pt>
    <dgm:pt modelId="{6EA61D73-4248-434C-8468-ADC92092FD5B}">
      <dgm:prSet phldrT="[Text]" custT="1"/>
      <dgm:spPr>
        <a:solidFill>
          <a:schemeClr val="bg2"/>
        </a:solidFill>
        <a:effectLst/>
      </dgm:spPr>
      <dgm:t>
        <a:bodyPr/>
        <a:lstStyle/>
        <a:p>
          <a:r>
            <a:rPr lang="en-US" sz="2400" dirty="0" smtClean="0">
              <a:latin typeface="Arial"/>
              <a:cs typeface="Arial"/>
            </a:rPr>
            <a:t>Global</a:t>
          </a:r>
          <a:endParaRPr lang="en-US" sz="2400" dirty="0">
            <a:latin typeface="Arial"/>
            <a:cs typeface="Arial"/>
          </a:endParaRPr>
        </a:p>
      </dgm:t>
    </dgm:pt>
    <dgm:pt modelId="{C4D1FE39-0408-C843-8C0B-1E440C7BCA29}" type="parTrans" cxnId="{50A5F904-DC8E-1146-86B8-48983333806E}">
      <dgm:prSet/>
      <dgm:spPr/>
      <dgm:t>
        <a:bodyPr/>
        <a:lstStyle/>
        <a:p>
          <a:endParaRPr lang="en-US">
            <a:latin typeface="Arial"/>
            <a:cs typeface="Arial"/>
          </a:endParaRPr>
        </a:p>
      </dgm:t>
    </dgm:pt>
    <dgm:pt modelId="{451EC11C-F5AF-E448-8B2E-93A06882CD1A}" type="sibTrans" cxnId="{50A5F904-DC8E-1146-86B8-48983333806E}">
      <dgm:prSet/>
      <dgm:spPr/>
      <dgm:t>
        <a:bodyPr/>
        <a:lstStyle/>
        <a:p>
          <a:endParaRPr lang="en-US">
            <a:latin typeface="Arial"/>
            <a:cs typeface="Arial"/>
          </a:endParaRPr>
        </a:p>
      </dgm:t>
    </dgm:pt>
    <dgm:pt modelId="{E25B9EC2-F4E9-2647-8337-366A60B054A6}">
      <dgm:prSet custT="1"/>
      <dgm:spPr>
        <a:effectLst/>
      </dgm:spPr>
      <dgm:t>
        <a:bodyPr/>
        <a:lstStyle/>
        <a:p>
          <a:r>
            <a:rPr lang="en-US" sz="2000" dirty="0" smtClean="0">
              <a:solidFill>
                <a:schemeClr val="tx1"/>
              </a:solidFill>
              <a:latin typeface="Arial"/>
              <a:cs typeface="Arial"/>
            </a:rPr>
            <a:t>Worldwide network</a:t>
          </a:r>
        </a:p>
      </dgm:t>
    </dgm:pt>
    <dgm:pt modelId="{DDE98E7F-66C3-264E-A31F-70E8E28B0841}" type="parTrans" cxnId="{FFF65CE8-E3A2-5348-8149-213F8B29A0EE}">
      <dgm:prSet/>
      <dgm:spPr/>
      <dgm:t>
        <a:bodyPr/>
        <a:lstStyle/>
        <a:p>
          <a:endParaRPr lang="en-US">
            <a:latin typeface="Arial"/>
            <a:cs typeface="Arial"/>
          </a:endParaRPr>
        </a:p>
      </dgm:t>
    </dgm:pt>
    <dgm:pt modelId="{9D17C03B-E81B-874D-9531-4F2B9F3F5F40}" type="sibTrans" cxnId="{FFF65CE8-E3A2-5348-8149-213F8B29A0EE}">
      <dgm:prSet/>
      <dgm:spPr/>
      <dgm:t>
        <a:bodyPr/>
        <a:lstStyle/>
        <a:p>
          <a:endParaRPr lang="en-US">
            <a:latin typeface="Arial"/>
            <a:cs typeface="Arial"/>
          </a:endParaRPr>
        </a:p>
      </dgm:t>
    </dgm:pt>
    <dgm:pt modelId="{E8E62959-27AB-9C4B-A9DA-B19F6160CD3F}">
      <dgm:prSet custT="1"/>
      <dgm:spPr>
        <a:effectLst/>
      </dgm:spPr>
      <dgm:t>
        <a:bodyPr/>
        <a:lstStyle/>
        <a:p>
          <a:r>
            <a:rPr lang="en-US" sz="2000" dirty="0" smtClean="0">
              <a:solidFill>
                <a:schemeClr val="tx1"/>
              </a:solidFill>
              <a:latin typeface="Arial"/>
              <a:cs typeface="Arial"/>
            </a:rPr>
            <a:t>Multi-continent distribution network</a:t>
          </a:r>
        </a:p>
      </dgm:t>
    </dgm:pt>
    <dgm:pt modelId="{3FA7A377-9B89-BC44-804B-939DB0748D07}" type="parTrans" cxnId="{7CA6AE50-9293-0E4C-A62B-0F63FFB40FA9}">
      <dgm:prSet/>
      <dgm:spPr/>
      <dgm:t>
        <a:bodyPr/>
        <a:lstStyle/>
        <a:p>
          <a:endParaRPr lang="en-US">
            <a:latin typeface="Arial"/>
            <a:cs typeface="Arial"/>
          </a:endParaRPr>
        </a:p>
      </dgm:t>
    </dgm:pt>
    <dgm:pt modelId="{43F36263-CB2D-464F-ACE3-D3D924404A62}" type="sibTrans" cxnId="{7CA6AE50-9293-0E4C-A62B-0F63FFB40FA9}">
      <dgm:prSet/>
      <dgm:spPr/>
      <dgm:t>
        <a:bodyPr/>
        <a:lstStyle/>
        <a:p>
          <a:endParaRPr lang="en-US">
            <a:latin typeface="Arial"/>
            <a:cs typeface="Arial"/>
          </a:endParaRPr>
        </a:p>
      </dgm:t>
    </dgm:pt>
    <dgm:pt modelId="{919F01A7-59C6-E14D-B227-0CA8AA5C2852}">
      <dgm:prSet custT="1"/>
      <dgm:spPr>
        <a:effectLst/>
      </dgm:spPr>
      <dgm:t>
        <a:bodyPr/>
        <a:lstStyle/>
        <a:p>
          <a:r>
            <a:rPr lang="en-US" sz="2000" dirty="0" smtClean="0">
              <a:solidFill>
                <a:schemeClr val="tx1"/>
              </a:solidFill>
              <a:latin typeface="Arial"/>
              <a:cs typeface="Arial"/>
            </a:rPr>
            <a:t>Operations centers around the globe</a:t>
          </a:r>
        </a:p>
      </dgm:t>
    </dgm:pt>
    <dgm:pt modelId="{AFEA8361-3520-B44D-8EEA-73B3A3EA35F7}" type="parTrans" cxnId="{CADFE06B-89D0-9649-BEBF-44C6D5FAC95B}">
      <dgm:prSet/>
      <dgm:spPr/>
      <dgm:t>
        <a:bodyPr/>
        <a:lstStyle/>
        <a:p>
          <a:endParaRPr lang="en-US">
            <a:latin typeface="Arial"/>
            <a:cs typeface="Arial"/>
          </a:endParaRPr>
        </a:p>
      </dgm:t>
    </dgm:pt>
    <dgm:pt modelId="{4B8907B9-2A33-214D-A5AF-87A64B25E030}" type="sibTrans" cxnId="{CADFE06B-89D0-9649-BEBF-44C6D5FAC95B}">
      <dgm:prSet/>
      <dgm:spPr/>
      <dgm:t>
        <a:bodyPr/>
        <a:lstStyle/>
        <a:p>
          <a:endParaRPr lang="en-US">
            <a:latin typeface="Arial"/>
            <a:cs typeface="Arial"/>
          </a:endParaRPr>
        </a:p>
      </dgm:t>
    </dgm:pt>
    <dgm:pt modelId="{46C63A4F-20F7-ED4D-97B6-07495E6B6A28}">
      <dgm:prSet custT="1"/>
      <dgm:spPr>
        <a:solidFill>
          <a:schemeClr val="bg2"/>
        </a:solidFill>
        <a:effectLst/>
      </dgm:spPr>
      <dgm:t>
        <a:bodyPr/>
        <a:lstStyle/>
        <a:p>
          <a:r>
            <a:rPr lang="en-US" sz="2400" dirty="0" smtClean="0">
              <a:latin typeface="Arial"/>
              <a:cs typeface="Arial"/>
            </a:rPr>
            <a:t>Pure Cloud</a:t>
          </a:r>
        </a:p>
      </dgm:t>
    </dgm:pt>
    <dgm:pt modelId="{B0A3E587-A156-9743-A2A7-A8ADACC02971}" type="parTrans" cxnId="{A22213EE-3CC3-FC41-951C-7D5D80BA1CD0}">
      <dgm:prSet/>
      <dgm:spPr/>
      <dgm:t>
        <a:bodyPr/>
        <a:lstStyle/>
        <a:p>
          <a:endParaRPr lang="en-US">
            <a:latin typeface="Arial"/>
            <a:cs typeface="Arial"/>
          </a:endParaRPr>
        </a:p>
      </dgm:t>
    </dgm:pt>
    <dgm:pt modelId="{644CD0D9-876F-9C4F-A287-A4B6223CF9E4}" type="sibTrans" cxnId="{A22213EE-3CC3-FC41-951C-7D5D80BA1CD0}">
      <dgm:prSet/>
      <dgm:spPr/>
      <dgm:t>
        <a:bodyPr/>
        <a:lstStyle/>
        <a:p>
          <a:endParaRPr lang="en-US">
            <a:latin typeface="Arial"/>
            <a:cs typeface="Arial"/>
          </a:endParaRPr>
        </a:p>
      </dgm:t>
    </dgm:pt>
    <dgm:pt modelId="{AE5AE980-2E73-1148-83B2-D0BA633706A9}">
      <dgm:prSet custT="1"/>
      <dgm:spPr>
        <a:effectLst/>
      </dgm:spPr>
      <dgm:t>
        <a:bodyPr/>
        <a:lstStyle/>
        <a:p>
          <a:r>
            <a:rPr lang="en-US" sz="2000" dirty="0" smtClean="0">
              <a:solidFill>
                <a:schemeClr val="tx1"/>
              </a:solidFill>
              <a:latin typeface="Arial"/>
              <a:cs typeface="Arial"/>
            </a:rPr>
            <a:t>Elastic capacity</a:t>
          </a:r>
        </a:p>
      </dgm:t>
    </dgm:pt>
    <dgm:pt modelId="{1F7F1646-9BE2-C045-8022-A09390F05E5F}" type="parTrans" cxnId="{561BA7F2-EAA5-7848-8B8C-4F86D78D0A81}">
      <dgm:prSet/>
      <dgm:spPr/>
      <dgm:t>
        <a:bodyPr/>
        <a:lstStyle/>
        <a:p>
          <a:endParaRPr lang="en-US">
            <a:latin typeface="Arial"/>
            <a:cs typeface="Arial"/>
          </a:endParaRPr>
        </a:p>
      </dgm:t>
    </dgm:pt>
    <dgm:pt modelId="{8915ECCF-AF22-8845-9173-233A366785D1}" type="sibTrans" cxnId="{561BA7F2-EAA5-7848-8B8C-4F86D78D0A81}">
      <dgm:prSet/>
      <dgm:spPr/>
      <dgm:t>
        <a:bodyPr/>
        <a:lstStyle/>
        <a:p>
          <a:endParaRPr lang="en-US">
            <a:latin typeface="Arial"/>
            <a:cs typeface="Arial"/>
          </a:endParaRPr>
        </a:p>
      </dgm:t>
    </dgm:pt>
    <dgm:pt modelId="{4D137F9A-F116-494D-81B5-E60758AF8520}">
      <dgm:prSet custT="1"/>
      <dgm:spPr>
        <a:effectLst/>
      </dgm:spPr>
      <dgm:t>
        <a:bodyPr/>
        <a:lstStyle/>
        <a:p>
          <a:r>
            <a:rPr lang="en-US" sz="2000" dirty="0" smtClean="0">
              <a:solidFill>
                <a:schemeClr val="tx1"/>
              </a:solidFill>
              <a:latin typeface="Arial"/>
              <a:cs typeface="Arial"/>
            </a:rPr>
            <a:t>5-tier cloud architecture</a:t>
          </a:r>
        </a:p>
      </dgm:t>
    </dgm:pt>
    <dgm:pt modelId="{AEF3776E-D53F-8640-AF0C-B7344ED6841E}" type="parTrans" cxnId="{F40918C7-B584-C044-978C-B853843258F8}">
      <dgm:prSet/>
      <dgm:spPr/>
      <dgm:t>
        <a:bodyPr/>
        <a:lstStyle/>
        <a:p>
          <a:endParaRPr lang="en-US">
            <a:latin typeface="Arial"/>
            <a:cs typeface="Arial"/>
          </a:endParaRPr>
        </a:p>
      </dgm:t>
    </dgm:pt>
    <dgm:pt modelId="{5DC1E643-8DF2-B241-BC2A-A6C3193CDC37}" type="sibTrans" cxnId="{F40918C7-B584-C044-978C-B853843258F8}">
      <dgm:prSet/>
      <dgm:spPr/>
      <dgm:t>
        <a:bodyPr/>
        <a:lstStyle/>
        <a:p>
          <a:endParaRPr lang="en-US">
            <a:latin typeface="Arial"/>
            <a:cs typeface="Arial"/>
          </a:endParaRPr>
        </a:p>
      </dgm:t>
    </dgm:pt>
    <dgm:pt modelId="{A3A2A4E9-59C6-4C4D-A658-78D5A2950C1E}">
      <dgm:prSet custT="1"/>
      <dgm:spPr>
        <a:effectLst/>
      </dgm:spPr>
      <dgm:t>
        <a:bodyPr/>
        <a:lstStyle/>
        <a:p>
          <a:r>
            <a:rPr lang="en-US" sz="2000" dirty="0" smtClean="0">
              <a:solidFill>
                <a:schemeClr val="tx1"/>
              </a:solidFill>
              <a:latin typeface="Arial"/>
              <a:cs typeface="Arial"/>
            </a:rPr>
            <a:t>Zero downtime</a:t>
          </a:r>
        </a:p>
      </dgm:t>
    </dgm:pt>
    <dgm:pt modelId="{69CBDD71-61C1-6346-AED6-9F2F1661DF9F}" type="parTrans" cxnId="{7292B2FB-59B3-0C40-AE5F-C68E0776723C}">
      <dgm:prSet/>
      <dgm:spPr/>
      <dgm:t>
        <a:bodyPr/>
        <a:lstStyle/>
        <a:p>
          <a:endParaRPr lang="en-US">
            <a:latin typeface="Arial"/>
            <a:cs typeface="Arial"/>
          </a:endParaRPr>
        </a:p>
      </dgm:t>
    </dgm:pt>
    <dgm:pt modelId="{FAC8142F-15FB-0843-A730-84DADCCC157E}" type="sibTrans" cxnId="{7292B2FB-59B3-0C40-AE5F-C68E0776723C}">
      <dgm:prSet/>
      <dgm:spPr/>
      <dgm:t>
        <a:bodyPr/>
        <a:lstStyle/>
        <a:p>
          <a:endParaRPr lang="en-US">
            <a:latin typeface="Arial"/>
            <a:cs typeface="Arial"/>
          </a:endParaRPr>
        </a:p>
      </dgm:t>
    </dgm:pt>
    <dgm:pt modelId="{407EB97C-6A35-E242-BB89-F5224BF6EF37}">
      <dgm:prSet custT="1"/>
      <dgm:spPr>
        <a:solidFill>
          <a:schemeClr val="bg2"/>
        </a:solidFill>
        <a:effectLst/>
      </dgm:spPr>
      <dgm:t>
        <a:bodyPr/>
        <a:lstStyle/>
        <a:p>
          <a:r>
            <a:rPr lang="en-US" sz="2400" dirty="0" smtClean="0">
              <a:latin typeface="Arial"/>
              <a:cs typeface="Arial"/>
            </a:rPr>
            <a:t>24/7</a:t>
          </a:r>
        </a:p>
      </dgm:t>
    </dgm:pt>
    <dgm:pt modelId="{2C5CE3D0-395F-D542-856A-C53B4BD857A3}" type="parTrans" cxnId="{84CF62E6-859B-2147-A146-1AB73FFE19FF}">
      <dgm:prSet/>
      <dgm:spPr/>
      <dgm:t>
        <a:bodyPr/>
        <a:lstStyle/>
        <a:p>
          <a:endParaRPr lang="en-US">
            <a:latin typeface="Arial"/>
            <a:cs typeface="Arial"/>
          </a:endParaRPr>
        </a:p>
      </dgm:t>
    </dgm:pt>
    <dgm:pt modelId="{FCF7ACC9-626E-9849-9837-DA50FF602B8B}" type="sibTrans" cxnId="{84CF62E6-859B-2147-A146-1AB73FFE19FF}">
      <dgm:prSet/>
      <dgm:spPr/>
      <dgm:t>
        <a:bodyPr/>
        <a:lstStyle/>
        <a:p>
          <a:endParaRPr lang="en-US">
            <a:latin typeface="Arial"/>
            <a:cs typeface="Arial"/>
          </a:endParaRPr>
        </a:p>
      </dgm:t>
    </dgm:pt>
    <dgm:pt modelId="{7D0CF492-D7CF-0444-B245-9AD6D870B445}">
      <dgm:prSet custT="1"/>
      <dgm:spPr>
        <a:effectLst/>
      </dgm:spPr>
      <dgm:t>
        <a:bodyPr/>
        <a:lstStyle/>
        <a:p>
          <a:r>
            <a:rPr lang="en-US" sz="2000" dirty="0" smtClean="0">
              <a:solidFill>
                <a:schemeClr val="tx1"/>
              </a:solidFill>
              <a:latin typeface="Arial"/>
              <a:cs typeface="Arial"/>
            </a:rPr>
            <a:t>Real-time and historic health</a:t>
          </a:r>
        </a:p>
      </dgm:t>
    </dgm:pt>
    <dgm:pt modelId="{6AED7975-642C-334B-84A7-286733BA853D}" type="parTrans" cxnId="{2838FA5A-3153-9243-9688-4A5626275991}">
      <dgm:prSet/>
      <dgm:spPr/>
      <dgm:t>
        <a:bodyPr/>
        <a:lstStyle/>
        <a:p>
          <a:endParaRPr lang="en-US">
            <a:latin typeface="Arial"/>
            <a:cs typeface="Arial"/>
          </a:endParaRPr>
        </a:p>
      </dgm:t>
    </dgm:pt>
    <dgm:pt modelId="{52E945F7-F986-714E-82B8-5B102072F834}" type="sibTrans" cxnId="{2838FA5A-3153-9243-9688-4A5626275991}">
      <dgm:prSet/>
      <dgm:spPr/>
      <dgm:t>
        <a:bodyPr/>
        <a:lstStyle/>
        <a:p>
          <a:endParaRPr lang="en-US">
            <a:latin typeface="Arial"/>
            <a:cs typeface="Arial"/>
          </a:endParaRPr>
        </a:p>
      </dgm:t>
    </dgm:pt>
    <dgm:pt modelId="{8F016563-C3C9-A845-9C1F-45FC082F7417}">
      <dgm:prSet custT="1"/>
      <dgm:spPr>
        <a:effectLst/>
      </dgm:spPr>
      <dgm:t>
        <a:bodyPr/>
        <a:lstStyle/>
        <a:p>
          <a:r>
            <a:rPr lang="en-US" sz="2000" dirty="0" smtClean="0">
              <a:solidFill>
                <a:schemeClr val="tx1"/>
              </a:solidFill>
              <a:latin typeface="Arial"/>
              <a:cs typeface="Arial"/>
            </a:rPr>
            <a:t>Security and compliance tracking</a:t>
          </a:r>
        </a:p>
      </dgm:t>
    </dgm:pt>
    <dgm:pt modelId="{EE78C36E-C01D-4F4B-811A-F30125B784E1}" type="parTrans" cxnId="{ACA1B459-F311-DC41-9007-127B73D4CB3B}">
      <dgm:prSet/>
      <dgm:spPr/>
      <dgm:t>
        <a:bodyPr/>
        <a:lstStyle/>
        <a:p>
          <a:endParaRPr lang="en-US">
            <a:latin typeface="Arial"/>
            <a:cs typeface="Arial"/>
          </a:endParaRPr>
        </a:p>
      </dgm:t>
    </dgm:pt>
    <dgm:pt modelId="{44BDE4DB-AB13-B34F-AA19-1C7724C861B2}" type="sibTrans" cxnId="{ACA1B459-F311-DC41-9007-127B73D4CB3B}">
      <dgm:prSet/>
      <dgm:spPr/>
      <dgm:t>
        <a:bodyPr/>
        <a:lstStyle/>
        <a:p>
          <a:endParaRPr lang="en-US">
            <a:latin typeface="Arial"/>
            <a:cs typeface="Arial"/>
          </a:endParaRPr>
        </a:p>
      </dgm:t>
    </dgm:pt>
    <dgm:pt modelId="{C026984D-A73B-F74E-8E41-25E673A23864}">
      <dgm:prSet custT="1"/>
      <dgm:spPr>
        <a:effectLst/>
      </dgm:spPr>
      <dgm:t>
        <a:bodyPr/>
        <a:lstStyle/>
        <a:p>
          <a:r>
            <a:rPr lang="en-US" sz="2000" dirty="0" smtClean="0">
              <a:solidFill>
                <a:schemeClr val="tx1"/>
              </a:solidFill>
              <a:latin typeface="Arial"/>
              <a:cs typeface="Arial"/>
            </a:rPr>
            <a:t>Pro-active monitoring &amp; resolutions</a:t>
          </a:r>
          <a:endParaRPr lang="en-US" sz="2000" dirty="0">
            <a:solidFill>
              <a:schemeClr val="tx1"/>
            </a:solidFill>
            <a:latin typeface="Arial"/>
            <a:cs typeface="Arial"/>
          </a:endParaRPr>
        </a:p>
      </dgm:t>
    </dgm:pt>
    <dgm:pt modelId="{305EB76E-A21D-C74F-8CA5-D09DC1DEF752}" type="parTrans" cxnId="{281155DC-A90F-2543-96BC-72F26C446E55}">
      <dgm:prSet/>
      <dgm:spPr/>
      <dgm:t>
        <a:bodyPr/>
        <a:lstStyle/>
        <a:p>
          <a:endParaRPr lang="en-US">
            <a:latin typeface="Arial"/>
            <a:cs typeface="Arial"/>
          </a:endParaRPr>
        </a:p>
      </dgm:t>
    </dgm:pt>
    <dgm:pt modelId="{D6D2101E-8978-5642-AB00-877E301265B3}" type="sibTrans" cxnId="{281155DC-A90F-2543-96BC-72F26C446E55}">
      <dgm:prSet/>
      <dgm:spPr/>
      <dgm:t>
        <a:bodyPr/>
        <a:lstStyle/>
        <a:p>
          <a:endParaRPr lang="en-US">
            <a:latin typeface="Arial"/>
            <a:cs typeface="Arial"/>
          </a:endParaRPr>
        </a:p>
      </dgm:t>
    </dgm:pt>
    <dgm:pt modelId="{4E7C47B3-2798-DB49-BFAD-4D786833326D}" type="pres">
      <dgm:prSet presAssocID="{CB425D0C-71DD-CF4C-B2E7-1B92BBDC7651}" presName="theList" presStyleCnt="0">
        <dgm:presLayoutVars>
          <dgm:dir/>
          <dgm:animLvl val="lvl"/>
          <dgm:resizeHandles val="exact"/>
        </dgm:presLayoutVars>
      </dgm:prSet>
      <dgm:spPr/>
      <dgm:t>
        <a:bodyPr/>
        <a:lstStyle/>
        <a:p>
          <a:endParaRPr lang="en-US"/>
        </a:p>
      </dgm:t>
    </dgm:pt>
    <dgm:pt modelId="{C78CF3E9-C1E3-384F-8E67-77D137341907}" type="pres">
      <dgm:prSet presAssocID="{6EA61D73-4248-434C-8468-ADC92092FD5B}" presName="compNode" presStyleCnt="0"/>
      <dgm:spPr/>
      <dgm:t>
        <a:bodyPr/>
        <a:lstStyle/>
        <a:p>
          <a:endParaRPr lang="en-US"/>
        </a:p>
      </dgm:t>
    </dgm:pt>
    <dgm:pt modelId="{8AE9B2CB-2E45-8C47-B976-C932FFDD3885}" type="pres">
      <dgm:prSet presAssocID="{6EA61D73-4248-434C-8468-ADC92092FD5B}" presName="aNode" presStyleLbl="bgShp" presStyleIdx="0" presStyleCnt="3"/>
      <dgm:spPr/>
      <dgm:t>
        <a:bodyPr/>
        <a:lstStyle/>
        <a:p>
          <a:endParaRPr lang="en-US"/>
        </a:p>
      </dgm:t>
    </dgm:pt>
    <dgm:pt modelId="{B159C7BC-9090-DA42-82CC-FDFA0BBF95CD}" type="pres">
      <dgm:prSet presAssocID="{6EA61D73-4248-434C-8468-ADC92092FD5B}" presName="textNode" presStyleLbl="bgShp" presStyleIdx="0" presStyleCnt="3"/>
      <dgm:spPr/>
      <dgm:t>
        <a:bodyPr/>
        <a:lstStyle/>
        <a:p>
          <a:endParaRPr lang="en-US"/>
        </a:p>
      </dgm:t>
    </dgm:pt>
    <dgm:pt modelId="{09128654-054A-4749-ADFE-06439093ADF8}" type="pres">
      <dgm:prSet presAssocID="{6EA61D73-4248-434C-8468-ADC92092FD5B}" presName="compChildNode" presStyleCnt="0"/>
      <dgm:spPr/>
      <dgm:t>
        <a:bodyPr/>
        <a:lstStyle/>
        <a:p>
          <a:endParaRPr lang="en-US"/>
        </a:p>
      </dgm:t>
    </dgm:pt>
    <dgm:pt modelId="{F181E9E8-2222-3B48-911F-C13553B81A0F}" type="pres">
      <dgm:prSet presAssocID="{6EA61D73-4248-434C-8468-ADC92092FD5B}" presName="theInnerList" presStyleCnt="0"/>
      <dgm:spPr/>
      <dgm:t>
        <a:bodyPr/>
        <a:lstStyle/>
        <a:p>
          <a:endParaRPr lang="en-US"/>
        </a:p>
      </dgm:t>
    </dgm:pt>
    <dgm:pt modelId="{E4D4124A-CE33-7444-9767-2015D2807B57}" type="pres">
      <dgm:prSet presAssocID="{E25B9EC2-F4E9-2647-8337-366A60B054A6}" presName="childNode" presStyleLbl="node1" presStyleIdx="0" presStyleCnt="9">
        <dgm:presLayoutVars>
          <dgm:bulletEnabled val="1"/>
        </dgm:presLayoutVars>
      </dgm:prSet>
      <dgm:spPr/>
      <dgm:t>
        <a:bodyPr/>
        <a:lstStyle/>
        <a:p>
          <a:endParaRPr lang="en-US"/>
        </a:p>
      </dgm:t>
    </dgm:pt>
    <dgm:pt modelId="{FAC10C20-D6DC-B84C-85D1-DCCD7C3F23ED}" type="pres">
      <dgm:prSet presAssocID="{E25B9EC2-F4E9-2647-8337-366A60B054A6}" presName="aSpace2" presStyleCnt="0"/>
      <dgm:spPr/>
      <dgm:t>
        <a:bodyPr/>
        <a:lstStyle/>
        <a:p>
          <a:endParaRPr lang="en-US"/>
        </a:p>
      </dgm:t>
    </dgm:pt>
    <dgm:pt modelId="{E585ABEA-D5A9-144C-9905-409DC7F3ED90}" type="pres">
      <dgm:prSet presAssocID="{E8E62959-27AB-9C4B-A9DA-B19F6160CD3F}" presName="childNode" presStyleLbl="node1" presStyleIdx="1" presStyleCnt="9">
        <dgm:presLayoutVars>
          <dgm:bulletEnabled val="1"/>
        </dgm:presLayoutVars>
      </dgm:prSet>
      <dgm:spPr/>
      <dgm:t>
        <a:bodyPr/>
        <a:lstStyle/>
        <a:p>
          <a:endParaRPr lang="en-US"/>
        </a:p>
      </dgm:t>
    </dgm:pt>
    <dgm:pt modelId="{A48E0FEF-4833-4A48-A280-FB0209D3068F}" type="pres">
      <dgm:prSet presAssocID="{E8E62959-27AB-9C4B-A9DA-B19F6160CD3F}" presName="aSpace2" presStyleCnt="0"/>
      <dgm:spPr/>
      <dgm:t>
        <a:bodyPr/>
        <a:lstStyle/>
        <a:p>
          <a:endParaRPr lang="en-US"/>
        </a:p>
      </dgm:t>
    </dgm:pt>
    <dgm:pt modelId="{657F38AC-73BB-A542-9793-8017C49500EA}" type="pres">
      <dgm:prSet presAssocID="{919F01A7-59C6-E14D-B227-0CA8AA5C2852}" presName="childNode" presStyleLbl="node1" presStyleIdx="2" presStyleCnt="9">
        <dgm:presLayoutVars>
          <dgm:bulletEnabled val="1"/>
        </dgm:presLayoutVars>
      </dgm:prSet>
      <dgm:spPr/>
      <dgm:t>
        <a:bodyPr/>
        <a:lstStyle/>
        <a:p>
          <a:endParaRPr lang="en-US"/>
        </a:p>
      </dgm:t>
    </dgm:pt>
    <dgm:pt modelId="{3454544F-BF35-3448-9ED5-18605DE6B680}" type="pres">
      <dgm:prSet presAssocID="{6EA61D73-4248-434C-8468-ADC92092FD5B}" presName="aSpace" presStyleCnt="0"/>
      <dgm:spPr/>
      <dgm:t>
        <a:bodyPr/>
        <a:lstStyle/>
        <a:p>
          <a:endParaRPr lang="en-US"/>
        </a:p>
      </dgm:t>
    </dgm:pt>
    <dgm:pt modelId="{B19AD99D-B308-7D43-BB65-0E6544F0F4FD}" type="pres">
      <dgm:prSet presAssocID="{46C63A4F-20F7-ED4D-97B6-07495E6B6A28}" presName="compNode" presStyleCnt="0"/>
      <dgm:spPr/>
      <dgm:t>
        <a:bodyPr/>
        <a:lstStyle/>
        <a:p>
          <a:endParaRPr lang="en-US"/>
        </a:p>
      </dgm:t>
    </dgm:pt>
    <dgm:pt modelId="{C99C891E-B6CB-CB48-BCDF-ECAA94624330}" type="pres">
      <dgm:prSet presAssocID="{46C63A4F-20F7-ED4D-97B6-07495E6B6A28}" presName="aNode" presStyleLbl="bgShp" presStyleIdx="1" presStyleCnt="3"/>
      <dgm:spPr/>
      <dgm:t>
        <a:bodyPr/>
        <a:lstStyle/>
        <a:p>
          <a:endParaRPr lang="en-US"/>
        </a:p>
      </dgm:t>
    </dgm:pt>
    <dgm:pt modelId="{C14A4558-C776-0D40-BD57-568C5B6FE9D9}" type="pres">
      <dgm:prSet presAssocID="{46C63A4F-20F7-ED4D-97B6-07495E6B6A28}" presName="textNode" presStyleLbl="bgShp" presStyleIdx="1" presStyleCnt="3"/>
      <dgm:spPr/>
      <dgm:t>
        <a:bodyPr/>
        <a:lstStyle/>
        <a:p>
          <a:endParaRPr lang="en-US"/>
        </a:p>
      </dgm:t>
    </dgm:pt>
    <dgm:pt modelId="{A9A16526-7407-7E42-8516-2F2502E88E90}" type="pres">
      <dgm:prSet presAssocID="{46C63A4F-20F7-ED4D-97B6-07495E6B6A28}" presName="compChildNode" presStyleCnt="0"/>
      <dgm:spPr/>
      <dgm:t>
        <a:bodyPr/>
        <a:lstStyle/>
        <a:p>
          <a:endParaRPr lang="en-US"/>
        </a:p>
      </dgm:t>
    </dgm:pt>
    <dgm:pt modelId="{773B88DC-2CB0-4140-B54F-3A3B2ECFE087}" type="pres">
      <dgm:prSet presAssocID="{46C63A4F-20F7-ED4D-97B6-07495E6B6A28}" presName="theInnerList" presStyleCnt="0"/>
      <dgm:spPr/>
      <dgm:t>
        <a:bodyPr/>
        <a:lstStyle/>
        <a:p>
          <a:endParaRPr lang="en-US"/>
        </a:p>
      </dgm:t>
    </dgm:pt>
    <dgm:pt modelId="{E7091A5A-EACC-5444-89B5-925F599B27AE}" type="pres">
      <dgm:prSet presAssocID="{AE5AE980-2E73-1148-83B2-D0BA633706A9}" presName="childNode" presStyleLbl="node1" presStyleIdx="3" presStyleCnt="9">
        <dgm:presLayoutVars>
          <dgm:bulletEnabled val="1"/>
        </dgm:presLayoutVars>
      </dgm:prSet>
      <dgm:spPr/>
      <dgm:t>
        <a:bodyPr/>
        <a:lstStyle/>
        <a:p>
          <a:endParaRPr lang="en-US"/>
        </a:p>
      </dgm:t>
    </dgm:pt>
    <dgm:pt modelId="{9CCFB1A4-CA9E-5A46-8EB4-00C66280D89D}" type="pres">
      <dgm:prSet presAssocID="{AE5AE980-2E73-1148-83B2-D0BA633706A9}" presName="aSpace2" presStyleCnt="0"/>
      <dgm:spPr/>
      <dgm:t>
        <a:bodyPr/>
        <a:lstStyle/>
        <a:p>
          <a:endParaRPr lang="en-US"/>
        </a:p>
      </dgm:t>
    </dgm:pt>
    <dgm:pt modelId="{85A831A8-8B62-F648-9191-850961DBE334}" type="pres">
      <dgm:prSet presAssocID="{4D137F9A-F116-494D-81B5-E60758AF8520}" presName="childNode" presStyleLbl="node1" presStyleIdx="4" presStyleCnt="9">
        <dgm:presLayoutVars>
          <dgm:bulletEnabled val="1"/>
        </dgm:presLayoutVars>
      </dgm:prSet>
      <dgm:spPr/>
      <dgm:t>
        <a:bodyPr/>
        <a:lstStyle/>
        <a:p>
          <a:endParaRPr lang="en-US"/>
        </a:p>
      </dgm:t>
    </dgm:pt>
    <dgm:pt modelId="{4E9C2AE2-1501-824C-B821-62FD0698CC86}" type="pres">
      <dgm:prSet presAssocID="{4D137F9A-F116-494D-81B5-E60758AF8520}" presName="aSpace2" presStyleCnt="0"/>
      <dgm:spPr/>
      <dgm:t>
        <a:bodyPr/>
        <a:lstStyle/>
        <a:p>
          <a:endParaRPr lang="en-US"/>
        </a:p>
      </dgm:t>
    </dgm:pt>
    <dgm:pt modelId="{23675C59-ABC0-484D-9923-BB40C18953F1}" type="pres">
      <dgm:prSet presAssocID="{A3A2A4E9-59C6-4C4D-A658-78D5A2950C1E}" presName="childNode" presStyleLbl="node1" presStyleIdx="5" presStyleCnt="9">
        <dgm:presLayoutVars>
          <dgm:bulletEnabled val="1"/>
        </dgm:presLayoutVars>
      </dgm:prSet>
      <dgm:spPr/>
      <dgm:t>
        <a:bodyPr/>
        <a:lstStyle/>
        <a:p>
          <a:endParaRPr lang="en-US"/>
        </a:p>
      </dgm:t>
    </dgm:pt>
    <dgm:pt modelId="{3E2F0E27-06DF-E042-9EE1-ABC6682013ED}" type="pres">
      <dgm:prSet presAssocID="{46C63A4F-20F7-ED4D-97B6-07495E6B6A28}" presName="aSpace" presStyleCnt="0"/>
      <dgm:spPr/>
      <dgm:t>
        <a:bodyPr/>
        <a:lstStyle/>
        <a:p>
          <a:endParaRPr lang="en-US"/>
        </a:p>
      </dgm:t>
    </dgm:pt>
    <dgm:pt modelId="{441C2A74-328A-3A40-81D9-936C2172F65F}" type="pres">
      <dgm:prSet presAssocID="{407EB97C-6A35-E242-BB89-F5224BF6EF37}" presName="compNode" presStyleCnt="0"/>
      <dgm:spPr/>
      <dgm:t>
        <a:bodyPr/>
        <a:lstStyle/>
        <a:p>
          <a:endParaRPr lang="en-US"/>
        </a:p>
      </dgm:t>
    </dgm:pt>
    <dgm:pt modelId="{75E1C70E-1E47-D244-A8FD-E46917E33D2F}" type="pres">
      <dgm:prSet presAssocID="{407EB97C-6A35-E242-BB89-F5224BF6EF37}" presName="aNode" presStyleLbl="bgShp" presStyleIdx="2" presStyleCnt="3"/>
      <dgm:spPr/>
      <dgm:t>
        <a:bodyPr/>
        <a:lstStyle/>
        <a:p>
          <a:endParaRPr lang="en-US"/>
        </a:p>
      </dgm:t>
    </dgm:pt>
    <dgm:pt modelId="{5B7D932A-FE34-E649-9262-32010389A2C5}" type="pres">
      <dgm:prSet presAssocID="{407EB97C-6A35-E242-BB89-F5224BF6EF37}" presName="textNode" presStyleLbl="bgShp" presStyleIdx="2" presStyleCnt="3"/>
      <dgm:spPr/>
      <dgm:t>
        <a:bodyPr/>
        <a:lstStyle/>
        <a:p>
          <a:endParaRPr lang="en-US"/>
        </a:p>
      </dgm:t>
    </dgm:pt>
    <dgm:pt modelId="{8A641A06-FC57-304A-A0C9-6A52958321FD}" type="pres">
      <dgm:prSet presAssocID="{407EB97C-6A35-E242-BB89-F5224BF6EF37}" presName="compChildNode" presStyleCnt="0"/>
      <dgm:spPr/>
      <dgm:t>
        <a:bodyPr/>
        <a:lstStyle/>
        <a:p>
          <a:endParaRPr lang="en-US"/>
        </a:p>
      </dgm:t>
    </dgm:pt>
    <dgm:pt modelId="{863AC541-1D62-E942-B0B2-45AC053EF3A7}" type="pres">
      <dgm:prSet presAssocID="{407EB97C-6A35-E242-BB89-F5224BF6EF37}" presName="theInnerList" presStyleCnt="0"/>
      <dgm:spPr/>
      <dgm:t>
        <a:bodyPr/>
        <a:lstStyle/>
        <a:p>
          <a:endParaRPr lang="en-US"/>
        </a:p>
      </dgm:t>
    </dgm:pt>
    <dgm:pt modelId="{FA62EA6F-A4B0-FC48-882F-6CCC9E14BF30}" type="pres">
      <dgm:prSet presAssocID="{7D0CF492-D7CF-0444-B245-9AD6D870B445}" presName="childNode" presStyleLbl="node1" presStyleIdx="6" presStyleCnt="9">
        <dgm:presLayoutVars>
          <dgm:bulletEnabled val="1"/>
        </dgm:presLayoutVars>
      </dgm:prSet>
      <dgm:spPr/>
      <dgm:t>
        <a:bodyPr/>
        <a:lstStyle/>
        <a:p>
          <a:endParaRPr lang="en-US"/>
        </a:p>
      </dgm:t>
    </dgm:pt>
    <dgm:pt modelId="{56EE6315-FEF5-A540-A605-A0839A09C947}" type="pres">
      <dgm:prSet presAssocID="{7D0CF492-D7CF-0444-B245-9AD6D870B445}" presName="aSpace2" presStyleCnt="0"/>
      <dgm:spPr/>
      <dgm:t>
        <a:bodyPr/>
        <a:lstStyle/>
        <a:p>
          <a:endParaRPr lang="en-US"/>
        </a:p>
      </dgm:t>
    </dgm:pt>
    <dgm:pt modelId="{902544ED-FE00-BE4F-AA90-73FFA5D6EA7D}" type="pres">
      <dgm:prSet presAssocID="{8F016563-C3C9-A845-9C1F-45FC082F7417}" presName="childNode" presStyleLbl="node1" presStyleIdx="7" presStyleCnt="9">
        <dgm:presLayoutVars>
          <dgm:bulletEnabled val="1"/>
        </dgm:presLayoutVars>
      </dgm:prSet>
      <dgm:spPr/>
      <dgm:t>
        <a:bodyPr/>
        <a:lstStyle/>
        <a:p>
          <a:endParaRPr lang="en-US"/>
        </a:p>
      </dgm:t>
    </dgm:pt>
    <dgm:pt modelId="{8EBEF85C-653C-C648-B719-E0731AC2F171}" type="pres">
      <dgm:prSet presAssocID="{8F016563-C3C9-A845-9C1F-45FC082F7417}" presName="aSpace2" presStyleCnt="0"/>
      <dgm:spPr/>
      <dgm:t>
        <a:bodyPr/>
        <a:lstStyle/>
        <a:p>
          <a:endParaRPr lang="en-US"/>
        </a:p>
      </dgm:t>
    </dgm:pt>
    <dgm:pt modelId="{E3757B4C-5D0E-DD42-A975-985EFDE2E6E5}" type="pres">
      <dgm:prSet presAssocID="{C026984D-A73B-F74E-8E41-25E673A23864}" presName="childNode" presStyleLbl="node1" presStyleIdx="8" presStyleCnt="9">
        <dgm:presLayoutVars>
          <dgm:bulletEnabled val="1"/>
        </dgm:presLayoutVars>
      </dgm:prSet>
      <dgm:spPr/>
      <dgm:t>
        <a:bodyPr/>
        <a:lstStyle/>
        <a:p>
          <a:endParaRPr lang="en-US"/>
        </a:p>
      </dgm:t>
    </dgm:pt>
  </dgm:ptLst>
  <dgm:cxnLst>
    <dgm:cxn modelId="{F40918C7-B584-C044-978C-B853843258F8}" srcId="{46C63A4F-20F7-ED4D-97B6-07495E6B6A28}" destId="{4D137F9A-F116-494D-81B5-E60758AF8520}" srcOrd="1" destOrd="0" parTransId="{AEF3776E-D53F-8640-AF0C-B7344ED6841E}" sibTransId="{5DC1E643-8DF2-B241-BC2A-A6C3193CDC37}"/>
    <dgm:cxn modelId="{3BDB8EB9-848E-AB44-8C14-7AAF9889E3BE}" type="presOf" srcId="{E25B9EC2-F4E9-2647-8337-366A60B054A6}" destId="{E4D4124A-CE33-7444-9767-2015D2807B57}" srcOrd="0" destOrd="0" presId="urn:microsoft.com/office/officeart/2005/8/layout/lProcess2"/>
    <dgm:cxn modelId="{DD6C4A51-8CDF-CC4E-BDDD-47887BD51697}" type="presOf" srcId="{C026984D-A73B-F74E-8E41-25E673A23864}" destId="{E3757B4C-5D0E-DD42-A975-985EFDE2E6E5}" srcOrd="0" destOrd="0" presId="urn:microsoft.com/office/officeart/2005/8/layout/lProcess2"/>
    <dgm:cxn modelId="{F42D82E0-E138-A947-9D9A-A11A974F560F}" type="presOf" srcId="{919F01A7-59C6-E14D-B227-0CA8AA5C2852}" destId="{657F38AC-73BB-A542-9793-8017C49500EA}" srcOrd="0" destOrd="0" presId="urn:microsoft.com/office/officeart/2005/8/layout/lProcess2"/>
    <dgm:cxn modelId="{72B6B915-C7B2-AF48-9A21-4EE9C7A196D2}" type="presOf" srcId="{4D137F9A-F116-494D-81B5-E60758AF8520}" destId="{85A831A8-8B62-F648-9191-850961DBE334}" srcOrd="0" destOrd="0" presId="urn:microsoft.com/office/officeart/2005/8/layout/lProcess2"/>
    <dgm:cxn modelId="{523B205C-48D8-5146-BA02-4D7EB05CB99A}" type="presOf" srcId="{7D0CF492-D7CF-0444-B245-9AD6D870B445}" destId="{FA62EA6F-A4B0-FC48-882F-6CCC9E14BF30}" srcOrd="0" destOrd="0" presId="urn:microsoft.com/office/officeart/2005/8/layout/lProcess2"/>
    <dgm:cxn modelId="{84CF62E6-859B-2147-A146-1AB73FFE19FF}" srcId="{CB425D0C-71DD-CF4C-B2E7-1B92BBDC7651}" destId="{407EB97C-6A35-E242-BB89-F5224BF6EF37}" srcOrd="2" destOrd="0" parTransId="{2C5CE3D0-395F-D542-856A-C53B4BD857A3}" sibTransId="{FCF7ACC9-626E-9849-9837-DA50FF602B8B}"/>
    <dgm:cxn modelId="{50A5F904-DC8E-1146-86B8-48983333806E}" srcId="{CB425D0C-71DD-CF4C-B2E7-1B92BBDC7651}" destId="{6EA61D73-4248-434C-8468-ADC92092FD5B}" srcOrd="0" destOrd="0" parTransId="{C4D1FE39-0408-C843-8C0B-1E440C7BCA29}" sibTransId="{451EC11C-F5AF-E448-8B2E-93A06882CD1A}"/>
    <dgm:cxn modelId="{2880B2A4-8249-2944-BA72-FDEF00AD04D7}" type="presOf" srcId="{407EB97C-6A35-E242-BB89-F5224BF6EF37}" destId="{75E1C70E-1E47-D244-A8FD-E46917E33D2F}" srcOrd="0" destOrd="0" presId="urn:microsoft.com/office/officeart/2005/8/layout/lProcess2"/>
    <dgm:cxn modelId="{6AF5C485-2C56-E441-8359-48BE89FDDDA0}" type="presOf" srcId="{8F016563-C3C9-A845-9C1F-45FC082F7417}" destId="{902544ED-FE00-BE4F-AA90-73FFA5D6EA7D}" srcOrd="0" destOrd="0" presId="urn:microsoft.com/office/officeart/2005/8/layout/lProcess2"/>
    <dgm:cxn modelId="{2A6269B2-8587-4642-B08C-418F44DA6562}" type="presOf" srcId="{AE5AE980-2E73-1148-83B2-D0BA633706A9}" destId="{E7091A5A-EACC-5444-89B5-925F599B27AE}" srcOrd="0" destOrd="0" presId="urn:microsoft.com/office/officeart/2005/8/layout/lProcess2"/>
    <dgm:cxn modelId="{ACA1B459-F311-DC41-9007-127B73D4CB3B}" srcId="{407EB97C-6A35-E242-BB89-F5224BF6EF37}" destId="{8F016563-C3C9-A845-9C1F-45FC082F7417}" srcOrd="1" destOrd="0" parTransId="{EE78C36E-C01D-4F4B-811A-F30125B784E1}" sibTransId="{44BDE4DB-AB13-B34F-AA19-1C7724C861B2}"/>
    <dgm:cxn modelId="{2865550C-4A07-9948-89BE-01E5598150B8}" type="presOf" srcId="{E8E62959-27AB-9C4B-A9DA-B19F6160CD3F}" destId="{E585ABEA-D5A9-144C-9905-409DC7F3ED90}" srcOrd="0" destOrd="0" presId="urn:microsoft.com/office/officeart/2005/8/layout/lProcess2"/>
    <dgm:cxn modelId="{C834DA8D-9FF6-464F-B69A-292C7FF8DF31}" type="presOf" srcId="{407EB97C-6A35-E242-BB89-F5224BF6EF37}" destId="{5B7D932A-FE34-E649-9262-32010389A2C5}" srcOrd="1" destOrd="0" presId="urn:microsoft.com/office/officeart/2005/8/layout/lProcess2"/>
    <dgm:cxn modelId="{CADFE06B-89D0-9649-BEBF-44C6D5FAC95B}" srcId="{6EA61D73-4248-434C-8468-ADC92092FD5B}" destId="{919F01A7-59C6-E14D-B227-0CA8AA5C2852}" srcOrd="2" destOrd="0" parTransId="{AFEA8361-3520-B44D-8EEA-73B3A3EA35F7}" sibTransId="{4B8907B9-2A33-214D-A5AF-87A64B25E030}"/>
    <dgm:cxn modelId="{EC3C24F7-D1AD-BE4E-B2B5-186F9C1D9FBA}" type="presOf" srcId="{CB425D0C-71DD-CF4C-B2E7-1B92BBDC7651}" destId="{4E7C47B3-2798-DB49-BFAD-4D786833326D}" srcOrd="0" destOrd="0" presId="urn:microsoft.com/office/officeart/2005/8/layout/lProcess2"/>
    <dgm:cxn modelId="{A22213EE-3CC3-FC41-951C-7D5D80BA1CD0}" srcId="{CB425D0C-71DD-CF4C-B2E7-1B92BBDC7651}" destId="{46C63A4F-20F7-ED4D-97B6-07495E6B6A28}" srcOrd="1" destOrd="0" parTransId="{B0A3E587-A156-9743-A2A7-A8ADACC02971}" sibTransId="{644CD0D9-876F-9C4F-A287-A4B6223CF9E4}"/>
    <dgm:cxn modelId="{7292B2FB-59B3-0C40-AE5F-C68E0776723C}" srcId="{46C63A4F-20F7-ED4D-97B6-07495E6B6A28}" destId="{A3A2A4E9-59C6-4C4D-A658-78D5A2950C1E}" srcOrd="2" destOrd="0" parTransId="{69CBDD71-61C1-6346-AED6-9F2F1661DF9F}" sibTransId="{FAC8142F-15FB-0843-A730-84DADCCC157E}"/>
    <dgm:cxn modelId="{FFF65CE8-E3A2-5348-8149-213F8B29A0EE}" srcId="{6EA61D73-4248-434C-8468-ADC92092FD5B}" destId="{E25B9EC2-F4E9-2647-8337-366A60B054A6}" srcOrd="0" destOrd="0" parTransId="{DDE98E7F-66C3-264E-A31F-70E8E28B0841}" sibTransId="{9D17C03B-E81B-874D-9531-4F2B9F3F5F40}"/>
    <dgm:cxn modelId="{2838FA5A-3153-9243-9688-4A5626275991}" srcId="{407EB97C-6A35-E242-BB89-F5224BF6EF37}" destId="{7D0CF492-D7CF-0444-B245-9AD6D870B445}" srcOrd="0" destOrd="0" parTransId="{6AED7975-642C-334B-84A7-286733BA853D}" sibTransId="{52E945F7-F986-714E-82B8-5B102072F834}"/>
    <dgm:cxn modelId="{6DCDFF2C-AF6C-FC4B-A8E9-28D854BFE1EE}" type="presOf" srcId="{6EA61D73-4248-434C-8468-ADC92092FD5B}" destId="{B159C7BC-9090-DA42-82CC-FDFA0BBF95CD}" srcOrd="1" destOrd="0" presId="urn:microsoft.com/office/officeart/2005/8/layout/lProcess2"/>
    <dgm:cxn modelId="{7CA6AE50-9293-0E4C-A62B-0F63FFB40FA9}" srcId="{6EA61D73-4248-434C-8468-ADC92092FD5B}" destId="{E8E62959-27AB-9C4B-A9DA-B19F6160CD3F}" srcOrd="1" destOrd="0" parTransId="{3FA7A377-9B89-BC44-804B-939DB0748D07}" sibTransId="{43F36263-CB2D-464F-ACE3-D3D924404A62}"/>
    <dgm:cxn modelId="{6F9DC62B-B892-5B47-96FD-1E30AC6C47AE}" type="presOf" srcId="{46C63A4F-20F7-ED4D-97B6-07495E6B6A28}" destId="{C14A4558-C776-0D40-BD57-568C5B6FE9D9}" srcOrd="1" destOrd="0" presId="urn:microsoft.com/office/officeart/2005/8/layout/lProcess2"/>
    <dgm:cxn modelId="{6C731E2C-E4BE-9F4F-8617-8D4794EEAD60}" type="presOf" srcId="{6EA61D73-4248-434C-8468-ADC92092FD5B}" destId="{8AE9B2CB-2E45-8C47-B976-C932FFDD3885}" srcOrd="0" destOrd="0" presId="urn:microsoft.com/office/officeart/2005/8/layout/lProcess2"/>
    <dgm:cxn modelId="{FA38EB8F-C233-E949-BC9E-7FB7733C780A}" type="presOf" srcId="{A3A2A4E9-59C6-4C4D-A658-78D5A2950C1E}" destId="{23675C59-ABC0-484D-9923-BB40C18953F1}" srcOrd="0" destOrd="0" presId="urn:microsoft.com/office/officeart/2005/8/layout/lProcess2"/>
    <dgm:cxn modelId="{561BA7F2-EAA5-7848-8B8C-4F86D78D0A81}" srcId="{46C63A4F-20F7-ED4D-97B6-07495E6B6A28}" destId="{AE5AE980-2E73-1148-83B2-D0BA633706A9}" srcOrd="0" destOrd="0" parTransId="{1F7F1646-9BE2-C045-8022-A09390F05E5F}" sibTransId="{8915ECCF-AF22-8845-9173-233A366785D1}"/>
    <dgm:cxn modelId="{281155DC-A90F-2543-96BC-72F26C446E55}" srcId="{407EB97C-6A35-E242-BB89-F5224BF6EF37}" destId="{C026984D-A73B-F74E-8E41-25E673A23864}" srcOrd="2" destOrd="0" parTransId="{305EB76E-A21D-C74F-8CA5-D09DC1DEF752}" sibTransId="{D6D2101E-8978-5642-AB00-877E301265B3}"/>
    <dgm:cxn modelId="{CE639AA0-9EB3-954A-81C5-92318C26B03A}" type="presOf" srcId="{46C63A4F-20F7-ED4D-97B6-07495E6B6A28}" destId="{C99C891E-B6CB-CB48-BCDF-ECAA94624330}" srcOrd="0" destOrd="0" presId="urn:microsoft.com/office/officeart/2005/8/layout/lProcess2"/>
    <dgm:cxn modelId="{22F7809D-F65F-F44C-A8C9-B10F28EB295D}" type="presParOf" srcId="{4E7C47B3-2798-DB49-BFAD-4D786833326D}" destId="{C78CF3E9-C1E3-384F-8E67-77D137341907}" srcOrd="0" destOrd="0" presId="urn:microsoft.com/office/officeart/2005/8/layout/lProcess2"/>
    <dgm:cxn modelId="{84C4018D-31C9-D44F-85A4-8077E0D4B6B1}" type="presParOf" srcId="{C78CF3E9-C1E3-384F-8E67-77D137341907}" destId="{8AE9B2CB-2E45-8C47-B976-C932FFDD3885}" srcOrd="0" destOrd="0" presId="urn:microsoft.com/office/officeart/2005/8/layout/lProcess2"/>
    <dgm:cxn modelId="{72AE20B6-956D-2A42-A07F-ABF004DD08BD}" type="presParOf" srcId="{C78CF3E9-C1E3-384F-8E67-77D137341907}" destId="{B159C7BC-9090-DA42-82CC-FDFA0BBF95CD}" srcOrd="1" destOrd="0" presId="urn:microsoft.com/office/officeart/2005/8/layout/lProcess2"/>
    <dgm:cxn modelId="{F0D5BD37-0E80-8041-9AE4-EE98C12B2742}" type="presParOf" srcId="{C78CF3E9-C1E3-384F-8E67-77D137341907}" destId="{09128654-054A-4749-ADFE-06439093ADF8}" srcOrd="2" destOrd="0" presId="urn:microsoft.com/office/officeart/2005/8/layout/lProcess2"/>
    <dgm:cxn modelId="{DEDFFD9A-3B7E-FB47-9E70-B6CDC4217450}" type="presParOf" srcId="{09128654-054A-4749-ADFE-06439093ADF8}" destId="{F181E9E8-2222-3B48-911F-C13553B81A0F}" srcOrd="0" destOrd="0" presId="urn:microsoft.com/office/officeart/2005/8/layout/lProcess2"/>
    <dgm:cxn modelId="{2585CD73-5123-3A4D-ABC3-029D12FAD516}" type="presParOf" srcId="{F181E9E8-2222-3B48-911F-C13553B81A0F}" destId="{E4D4124A-CE33-7444-9767-2015D2807B57}" srcOrd="0" destOrd="0" presId="urn:microsoft.com/office/officeart/2005/8/layout/lProcess2"/>
    <dgm:cxn modelId="{7C153558-83BD-834C-85AD-F7BA0A005D0C}" type="presParOf" srcId="{F181E9E8-2222-3B48-911F-C13553B81A0F}" destId="{FAC10C20-D6DC-B84C-85D1-DCCD7C3F23ED}" srcOrd="1" destOrd="0" presId="urn:microsoft.com/office/officeart/2005/8/layout/lProcess2"/>
    <dgm:cxn modelId="{71E7FB9D-9FA5-9D4A-856C-3C063A39C0E8}" type="presParOf" srcId="{F181E9E8-2222-3B48-911F-C13553B81A0F}" destId="{E585ABEA-D5A9-144C-9905-409DC7F3ED90}" srcOrd="2" destOrd="0" presId="urn:microsoft.com/office/officeart/2005/8/layout/lProcess2"/>
    <dgm:cxn modelId="{6F32E2E1-2520-464E-B9B8-CAFF32751FB6}" type="presParOf" srcId="{F181E9E8-2222-3B48-911F-C13553B81A0F}" destId="{A48E0FEF-4833-4A48-A280-FB0209D3068F}" srcOrd="3" destOrd="0" presId="urn:microsoft.com/office/officeart/2005/8/layout/lProcess2"/>
    <dgm:cxn modelId="{44E243AB-F68B-0843-BAEF-0899BB171C6C}" type="presParOf" srcId="{F181E9E8-2222-3B48-911F-C13553B81A0F}" destId="{657F38AC-73BB-A542-9793-8017C49500EA}" srcOrd="4" destOrd="0" presId="urn:microsoft.com/office/officeart/2005/8/layout/lProcess2"/>
    <dgm:cxn modelId="{86CB54C8-4C83-8149-B516-2625BA3E05B0}" type="presParOf" srcId="{4E7C47B3-2798-DB49-BFAD-4D786833326D}" destId="{3454544F-BF35-3448-9ED5-18605DE6B680}" srcOrd="1" destOrd="0" presId="urn:microsoft.com/office/officeart/2005/8/layout/lProcess2"/>
    <dgm:cxn modelId="{DE956FEC-2CBE-4A42-B2EF-37D99B401EFF}" type="presParOf" srcId="{4E7C47B3-2798-DB49-BFAD-4D786833326D}" destId="{B19AD99D-B308-7D43-BB65-0E6544F0F4FD}" srcOrd="2" destOrd="0" presId="urn:microsoft.com/office/officeart/2005/8/layout/lProcess2"/>
    <dgm:cxn modelId="{D76B4AC4-F0FD-104A-9684-6B047181B12D}" type="presParOf" srcId="{B19AD99D-B308-7D43-BB65-0E6544F0F4FD}" destId="{C99C891E-B6CB-CB48-BCDF-ECAA94624330}" srcOrd="0" destOrd="0" presId="urn:microsoft.com/office/officeart/2005/8/layout/lProcess2"/>
    <dgm:cxn modelId="{8F2395ED-1000-9843-B99E-6954B49A3E02}" type="presParOf" srcId="{B19AD99D-B308-7D43-BB65-0E6544F0F4FD}" destId="{C14A4558-C776-0D40-BD57-568C5B6FE9D9}" srcOrd="1" destOrd="0" presId="urn:microsoft.com/office/officeart/2005/8/layout/lProcess2"/>
    <dgm:cxn modelId="{7B188A69-7D91-7949-ACF8-249D0169672C}" type="presParOf" srcId="{B19AD99D-B308-7D43-BB65-0E6544F0F4FD}" destId="{A9A16526-7407-7E42-8516-2F2502E88E90}" srcOrd="2" destOrd="0" presId="urn:microsoft.com/office/officeart/2005/8/layout/lProcess2"/>
    <dgm:cxn modelId="{0C21AF9B-C4EA-4543-8205-D3E2B7BD004F}" type="presParOf" srcId="{A9A16526-7407-7E42-8516-2F2502E88E90}" destId="{773B88DC-2CB0-4140-B54F-3A3B2ECFE087}" srcOrd="0" destOrd="0" presId="urn:microsoft.com/office/officeart/2005/8/layout/lProcess2"/>
    <dgm:cxn modelId="{3B77378C-7D00-4E4D-B455-9E4331AB7E38}" type="presParOf" srcId="{773B88DC-2CB0-4140-B54F-3A3B2ECFE087}" destId="{E7091A5A-EACC-5444-89B5-925F599B27AE}" srcOrd="0" destOrd="0" presId="urn:microsoft.com/office/officeart/2005/8/layout/lProcess2"/>
    <dgm:cxn modelId="{F5954184-78AA-6047-A857-F216036539CE}" type="presParOf" srcId="{773B88DC-2CB0-4140-B54F-3A3B2ECFE087}" destId="{9CCFB1A4-CA9E-5A46-8EB4-00C66280D89D}" srcOrd="1" destOrd="0" presId="urn:microsoft.com/office/officeart/2005/8/layout/lProcess2"/>
    <dgm:cxn modelId="{9C91F99F-883A-5D4B-9581-469F717D1E33}" type="presParOf" srcId="{773B88DC-2CB0-4140-B54F-3A3B2ECFE087}" destId="{85A831A8-8B62-F648-9191-850961DBE334}" srcOrd="2" destOrd="0" presId="urn:microsoft.com/office/officeart/2005/8/layout/lProcess2"/>
    <dgm:cxn modelId="{3FF6D71C-26DE-2D4C-B5F6-C27E43845B41}" type="presParOf" srcId="{773B88DC-2CB0-4140-B54F-3A3B2ECFE087}" destId="{4E9C2AE2-1501-824C-B821-62FD0698CC86}" srcOrd="3" destOrd="0" presId="urn:microsoft.com/office/officeart/2005/8/layout/lProcess2"/>
    <dgm:cxn modelId="{80C158F3-6D6D-7047-9483-B19480CAE677}" type="presParOf" srcId="{773B88DC-2CB0-4140-B54F-3A3B2ECFE087}" destId="{23675C59-ABC0-484D-9923-BB40C18953F1}" srcOrd="4" destOrd="0" presId="urn:microsoft.com/office/officeart/2005/8/layout/lProcess2"/>
    <dgm:cxn modelId="{EBB8568B-2C5E-AA4B-9EEF-7E16DCE7CE4D}" type="presParOf" srcId="{4E7C47B3-2798-DB49-BFAD-4D786833326D}" destId="{3E2F0E27-06DF-E042-9EE1-ABC6682013ED}" srcOrd="3" destOrd="0" presId="urn:microsoft.com/office/officeart/2005/8/layout/lProcess2"/>
    <dgm:cxn modelId="{57CE1206-E7CF-834E-90FC-8F109776E41E}" type="presParOf" srcId="{4E7C47B3-2798-DB49-BFAD-4D786833326D}" destId="{441C2A74-328A-3A40-81D9-936C2172F65F}" srcOrd="4" destOrd="0" presId="urn:microsoft.com/office/officeart/2005/8/layout/lProcess2"/>
    <dgm:cxn modelId="{3705D93C-D7A3-C345-8E4F-575A9EBAFEAB}" type="presParOf" srcId="{441C2A74-328A-3A40-81D9-936C2172F65F}" destId="{75E1C70E-1E47-D244-A8FD-E46917E33D2F}" srcOrd="0" destOrd="0" presId="urn:microsoft.com/office/officeart/2005/8/layout/lProcess2"/>
    <dgm:cxn modelId="{E6F21002-FA9B-B84D-A3C5-0361D5B16F2C}" type="presParOf" srcId="{441C2A74-328A-3A40-81D9-936C2172F65F}" destId="{5B7D932A-FE34-E649-9262-32010389A2C5}" srcOrd="1" destOrd="0" presId="urn:microsoft.com/office/officeart/2005/8/layout/lProcess2"/>
    <dgm:cxn modelId="{2342A535-28EE-A14D-B7A9-A5AF3BFD3A50}" type="presParOf" srcId="{441C2A74-328A-3A40-81D9-936C2172F65F}" destId="{8A641A06-FC57-304A-A0C9-6A52958321FD}" srcOrd="2" destOrd="0" presId="urn:microsoft.com/office/officeart/2005/8/layout/lProcess2"/>
    <dgm:cxn modelId="{E2F2CB1D-1B3E-374D-9469-D978647D4135}" type="presParOf" srcId="{8A641A06-FC57-304A-A0C9-6A52958321FD}" destId="{863AC541-1D62-E942-B0B2-45AC053EF3A7}" srcOrd="0" destOrd="0" presId="urn:microsoft.com/office/officeart/2005/8/layout/lProcess2"/>
    <dgm:cxn modelId="{880BF339-4F92-F745-831F-814CF4A29656}" type="presParOf" srcId="{863AC541-1D62-E942-B0B2-45AC053EF3A7}" destId="{FA62EA6F-A4B0-FC48-882F-6CCC9E14BF30}" srcOrd="0" destOrd="0" presId="urn:microsoft.com/office/officeart/2005/8/layout/lProcess2"/>
    <dgm:cxn modelId="{63027A0D-1D6F-1E4D-98A3-69BA5E584CFE}" type="presParOf" srcId="{863AC541-1D62-E942-B0B2-45AC053EF3A7}" destId="{56EE6315-FEF5-A540-A605-A0839A09C947}" srcOrd="1" destOrd="0" presId="urn:microsoft.com/office/officeart/2005/8/layout/lProcess2"/>
    <dgm:cxn modelId="{5F6661B5-FF32-534F-B81D-1A9BAABFB065}" type="presParOf" srcId="{863AC541-1D62-E942-B0B2-45AC053EF3A7}" destId="{902544ED-FE00-BE4F-AA90-73FFA5D6EA7D}" srcOrd="2" destOrd="0" presId="urn:microsoft.com/office/officeart/2005/8/layout/lProcess2"/>
    <dgm:cxn modelId="{3D72BCF6-588C-304C-880E-46CBD1A81A56}" type="presParOf" srcId="{863AC541-1D62-E942-B0B2-45AC053EF3A7}" destId="{8EBEF85C-653C-C648-B719-E0731AC2F171}" srcOrd="3" destOrd="0" presId="urn:microsoft.com/office/officeart/2005/8/layout/lProcess2"/>
    <dgm:cxn modelId="{013AD73E-EF75-5F45-BCE1-7397180812F2}" type="presParOf" srcId="{863AC541-1D62-E942-B0B2-45AC053EF3A7}" destId="{E3757B4C-5D0E-DD42-A975-985EFDE2E6E5}"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D9502E-5D20-494B-B22E-D0B9E56716B4}" type="doc">
      <dgm:prSet loTypeId="urn:microsoft.com/office/officeart/2005/8/layout/hList7" loCatId="" qsTypeId="urn:microsoft.com/office/officeart/2005/8/quickstyle/simple4" qsCatId="simple" csTypeId="urn:microsoft.com/office/officeart/2005/8/colors/accent0_3" csCatId="mainScheme" phldr="1"/>
      <dgm:spPr/>
      <dgm:t>
        <a:bodyPr/>
        <a:lstStyle/>
        <a:p>
          <a:endParaRPr lang="en-US"/>
        </a:p>
      </dgm:t>
    </dgm:pt>
    <dgm:pt modelId="{BF54DE90-4644-3344-BDC2-9E8E52BE9244}">
      <dgm:prSet phldrT="[Text]"/>
      <dgm:spPr>
        <a:solidFill>
          <a:srgbClr val="F1F2F2"/>
        </a:solidFill>
        <a:effectLst/>
      </dgm:spPr>
      <dgm:t>
        <a:bodyPr/>
        <a:lstStyle/>
        <a:p>
          <a:r>
            <a:rPr lang="en-US" dirty="0" smtClean="0">
              <a:solidFill>
                <a:schemeClr val="tx1"/>
              </a:solidFill>
              <a:latin typeface="Arial"/>
              <a:cs typeface="Arial"/>
            </a:rPr>
            <a:t>Technology </a:t>
          </a:r>
          <a:endParaRPr lang="en-US" dirty="0">
            <a:solidFill>
              <a:schemeClr val="tx1"/>
            </a:solidFill>
            <a:latin typeface="Arial"/>
            <a:cs typeface="Arial"/>
          </a:endParaRPr>
        </a:p>
      </dgm:t>
    </dgm:pt>
    <dgm:pt modelId="{2A4FEEA5-B98B-E24D-BD31-A8ADBAFA4E68}" type="parTrans" cxnId="{03FD4F65-221B-094C-86C3-8AD8B1D5C699}">
      <dgm:prSet/>
      <dgm:spPr/>
      <dgm:t>
        <a:bodyPr/>
        <a:lstStyle/>
        <a:p>
          <a:endParaRPr lang="en-US"/>
        </a:p>
      </dgm:t>
    </dgm:pt>
    <dgm:pt modelId="{C4A78A50-EBF9-5344-AEE9-9C54B512D3F0}" type="sibTrans" cxnId="{03FD4F65-221B-094C-86C3-8AD8B1D5C699}">
      <dgm:prSet/>
      <dgm:spPr/>
      <dgm:t>
        <a:bodyPr/>
        <a:lstStyle/>
        <a:p>
          <a:endParaRPr lang="en-US"/>
        </a:p>
      </dgm:t>
    </dgm:pt>
    <dgm:pt modelId="{A7235CFB-F57F-C04A-91B0-80B974AC70E2}">
      <dgm:prSet phldrT="[Text]"/>
      <dgm:spPr>
        <a:solidFill>
          <a:srgbClr val="F1F2F2"/>
        </a:solidFill>
        <a:effectLst/>
      </dgm:spPr>
      <dgm:t>
        <a:bodyPr/>
        <a:lstStyle/>
        <a:p>
          <a:r>
            <a:rPr lang="en-US" dirty="0" smtClean="0">
              <a:solidFill>
                <a:schemeClr val="tx1"/>
              </a:solidFill>
              <a:latin typeface="Arial"/>
              <a:cs typeface="Arial"/>
            </a:rPr>
            <a:t>Multi-tenant </a:t>
          </a:r>
          <a:endParaRPr lang="en-US" dirty="0">
            <a:solidFill>
              <a:schemeClr val="tx1"/>
            </a:solidFill>
            <a:latin typeface="Arial"/>
            <a:cs typeface="Arial"/>
          </a:endParaRPr>
        </a:p>
      </dgm:t>
    </dgm:pt>
    <dgm:pt modelId="{7765436A-4684-4D4C-A58C-675DA5157911}" type="parTrans" cxnId="{E4CEC4DC-C143-6F46-AD0D-20D74C2BEA81}">
      <dgm:prSet/>
      <dgm:spPr/>
      <dgm:t>
        <a:bodyPr/>
        <a:lstStyle/>
        <a:p>
          <a:endParaRPr lang="en-US"/>
        </a:p>
      </dgm:t>
    </dgm:pt>
    <dgm:pt modelId="{F5010999-AE41-624F-A933-25DE43AB7AF3}" type="sibTrans" cxnId="{E4CEC4DC-C143-6F46-AD0D-20D74C2BEA81}">
      <dgm:prSet/>
      <dgm:spPr/>
      <dgm:t>
        <a:bodyPr/>
        <a:lstStyle/>
        <a:p>
          <a:endParaRPr lang="en-US"/>
        </a:p>
      </dgm:t>
    </dgm:pt>
    <dgm:pt modelId="{F4EB989C-A3ED-1B46-B69B-114CD68CB490}">
      <dgm:prSet phldrT="[Text]"/>
      <dgm:spPr>
        <a:solidFill>
          <a:srgbClr val="F1F2F2"/>
        </a:solidFill>
        <a:effectLst/>
      </dgm:spPr>
      <dgm:t>
        <a:bodyPr/>
        <a:lstStyle/>
        <a:p>
          <a:r>
            <a:rPr lang="en-US" dirty="0" smtClean="0">
              <a:solidFill>
                <a:schemeClr val="tx1"/>
              </a:solidFill>
              <a:latin typeface="Arial"/>
              <a:cs typeface="Arial"/>
            </a:rPr>
            <a:t>API Developer</a:t>
          </a:r>
          <a:endParaRPr lang="en-US" dirty="0">
            <a:solidFill>
              <a:schemeClr val="tx1"/>
            </a:solidFill>
            <a:latin typeface="Arial"/>
            <a:cs typeface="Arial"/>
          </a:endParaRPr>
        </a:p>
      </dgm:t>
    </dgm:pt>
    <dgm:pt modelId="{6FA6CC6F-56FB-4F47-B979-73D038DFDE28}" type="parTrans" cxnId="{A61BCF2D-9327-3D49-9443-BF161CB5FCC8}">
      <dgm:prSet/>
      <dgm:spPr/>
      <dgm:t>
        <a:bodyPr/>
        <a:lstStyle/>
        <a:p>
          <a:endParaRPr lang="en-US"/>
        </a:p>
      </dgm:t>
    </dgm:pt>
    <dgm:pt modelId="{872A417E-1A67-264E-B735-C489AB657A43}" type="sibTrans" cxnId="{A61BCF2D-9327-3D49-9443-BF161CB5FCC8}">
      <dgm:prSet/>
      <dgm:spPr/>
      <dgm:t>
        <a:bodyPr/>
        <a:lstStyle/>
        <a:p>
          <a:endParaRPr lang="en-US"/>
        </a:p>
      </dgm:t>
    </dgm:pt>
    <dgm:pt modelId="{854A14E0-4A1C-F645-8EE9-014C6E97CDF9}">
      <dgm:prSet phldrT="[Text]"/>
      <dgm:spPr>
        <a:solidFill>
          <a:srgbClr val="F1F2F2"/>
        </a:solidFill>
        <a:effectLst/>
      </dgm:spPr>
      <dgm:t>
        <a:bodyPr/>
        <a:lstStyle/>
        <a:p>
          <a:r>
            <a:rPr lang="en-US" dirty="0" smtClean="0">
              <a:solidFill>
                <a:schemeClr val="tx1"/>
              </a:solidFill>
              <a:latin typeface="Arial"/>
              <a:cs typeface="Arial"/>
            </a:rPr>
            <a:t>User</a:t>
          </a:r>
          <a:endParaRPr lang="en-US" dirty="0">
            <a:solidFill>
              <a:schemeClr val="tx1"/>
            </a:solidFill>
            <a:latin typeface="Arial"/>
            <a:cs typeface="Arial"/>
          </a:endParaRPr>
        </a:p>
      </dgm:t>
    </dgm:pt>
    <dgm:pt modelId="{B6ACBC2A-E66A-AC4E-B46C-B18E0FADCACA}" type="parTrans" cxnId="{5518F019-5050-044F-AE93-766EDEB18FE1}">
      <dgm:prSet/>
      <dgm:spPr/>
      <dgm:t>
        <a:bodyPr/>
        <a:lstStyle/>
        <a:p>
          <a:endParaRPr lang="en-US"/>
        </a:p>
      </dgm:t>
    </dgm:pt>
    <dgm:pt modelId="{84860078-B2A3-DB41-838A-6992BF0A591E}" type="sibTrans" cxnId="{5518F019-5050-044F-AE93-766EDEB18FE1}">
      <dgm:prSet/>
      <dgm:spPr/>
      <dgm:t>
        <a:bodyPr/>
        <a:lstStyle/>
        <a:p>
          <a:endParaRPr lang="en-US"/>
        </a:p>
      </dgm:t>
    </dgm:pt>
    <dgm:pt modelId="{4044D65C-788A-0B45-8EFD-2A86E76947FF}">
      <dgm:prSet phldrT="[Text]"/>
      <dgm:spPr>
        <a:solidFill>
          <a:srgbClr val="F1F2F2"/>
        </a:solidFill>
        <a:effectLst/>
      </dgm:spPr>
      <dgm:t>
        <a:bodyPr/>
        <a:lstStyle/>
        <a:p>
          <a:r>
            <a:rPr lang="en-US" dirty="0" smtClean="0">
              <a:solidFill>
                <a:schemeClr val="tx1"/>
              </a:solidFill>
              <a:latin typeface="Arial"/>
              <a:cs typeface="Arial"/>
            </a:rPr>
            <a:t>App Developer</a:t>
          </a:r>
          <a:endParaRPr lang="en-US" dirty="0">
            <a:solidFill>
              <a:schemeClr val="tx1"/>
            </a:solidFill>
            <a:latin typeface="Arial"/>
            <a:cs typeface="Arial"/>
          </a:endParaRPr>
        </a:p>
      </dgm:t>
    </dgm:pt>
    <dgm:pt modelId="{29B7DBCB-874C-0344-AB6D-96DCA7D8806B}" type="parTrans" cxnId="{4767C30B-E9C6-884E-BCBB-426FC20F94DF}">
      <dgm:prSet/>
      <dgm:spPr/>
      <dgm:t>
        <a:bodyPr/>
        <a:lstStyle/>
        <a:p>
          <a:endParaRPr lang="en-US"/>
        </a:p>
      </dgm:t>
    </dgm:pt>
    <dgm:pt modelId="{935A5EB5-586F-884B-A9C6-4E4C57F8B9F5}" type="sibTrans" cxnId="{4767C30B-E9C6-884E-BCBB-426FC20F94DF}">
      <dgm:prSet/>
      <dgm:spPr/>
      <dgm:t>
        <a:bodyPr/>
        <a:lstStyle/>
        <a:p>
          <a:endParaRPr lang="en-US"/>
        </a:p>
      </dgm:t>
    </dgm:pt>
    <dgm:pt modelId="{10175EDD-6E7A-B043-91D9-DDFAA1118475}">
      <dgm:prSet phldrT="[Text]"/>
      <dgm:spPr>
        <a:solidFill>
          <a:srgbClr val="F1F2F2"/>
        </a:solidFill>
        <a:effectLst/>
      </dgm:spPr>
      <dgm:t>
        <a:bodyPr/>
        <a:lstStyle/>
        <a:p>
          <a:r>
            <a:rPr lang="en-US" dirty="0" smtClean="0">
              <a:solidFill>
                <a:schemeClr val="tx1"/>
              </a:solidFill>
              <a:latin typeface="Arial"/>
              <a:cs typeface="Arial"/>
            </a:rPr>
            <a:t>App SDK</a:t>
          </a:r>
          <a:endParaRPr lang="en-US" dirty="0">
            <a:solidFill>
              <a:schemeClr val="tx1"/>
            </a:solidFill>
            <a:latin typeface="Arial"/>
            <a:cs typeface="Arial"/>
          </a:endParaRPr>
        </a:p>
      </dgm:t>
    </dgm:pt>
    <dgm:pt modelId="{0F8BC665-95DF-C344-9F1B-8F6940C7C0D1}" type="parTrans" cxnId="{21A3D59A-AA5E-0245-B943-8385199809D5}">
      <dgm:prSet/>
      <dgm:spPr/>
      <dgm:t>
        <a:bodyPr/>
        <a:lstStyle/>
        <a:p>
          <a:endParaRPr lang="en-US"/>
        </a:p>
      </dgm:t>
    </dgm:pt>
    <dgm:pt modelId="{5D5A7703-CEBF-634E-BC45-73E7FC677B31}" type="sibTrans" cxnId="{21A3D59A-AA5E-0245-B943-8385199809D5}">
      <dgm:prSet/>
      <dgm:spPr/>
      <dgm:t>
        <a:bodyPr/>
        <a:lstStyle/>
        <a:p>
          <a:endParaRPr lang="en-US"/>
        </a:p>
      </dgm:t>
    </dgm:pt>
    <dgm:pt modelId="{46799960-2DBC-EF4E-AF1A-AE682ADF08AC}">
      <dgm:prSet phldrT="[Text]"/>
      <dgm:spPr>
        <a:solidFill>
          <a:srgbClr val="F1F2F2"/>
        </a:solidFill>
        <a:effectLst/>
      </dgm:spPr>
      <dgm:t>
        <a:bodyPr/>
        <a:lstStyle/>
        <a:p>
          <a:r>
            <a:rPr lang="en-US" dirty="0" smtClean="0">
              <a:solidFill>
                <a:schemeClr val="tx1"/>
              </a:solidFill>
              <a:latin typeface="Arial"/>
              <a:cs typeface="Arial"/>
            </a:rPr>
            <a:t>Automated provisioning</a:t>
          </a:r>
          <a:endParaRPr lang="en-US" dirty="0">
            <a:solidFill>
              <a:schemeClr val="tx1"/>
            </a:solidFill>
            <a:latin typeface="Arial"/>
            <a:cs typeface="Arial"/>
          </a:endParaRPr>
        </a:p>
      </dgm:t>
    </dgm:pt>
    <dgm:pt modelId="{E2671D60-57BA-B542-B201-646EB6A31882}" type="parTrans" cxnId="{DBF82314-CF72-2B46-8207-6BD1E92664C2}">
      <dgm:prSet/>
      <dgm:spPr/>
      <dgm:t>
        <a:bodyPr/>
        <a:lstStyle/>
        <a:p>
          <a:endParaRPr lang="en-US"/>
        </a:p>
      </dgm:t>
    </dgm:pt>
    <dgm:pt modelId="{55CF5D42-9BAC-684E-804A-8512DE9DA0B6}" type="sibTrans" cxnId="{DBF82314-CF72-2B46-8207-6BD1E92664C2}">
      <dgm:prSet/>
      <dgm:spPr/>
      <dgm:t>
        <a:bodyPr/>
        <a:lstStyle/>
        <a:p>
          <a:endParaRPr lang="en-US"/>
        </a:p>
      </dgm:t>
    </dgm:pt>
    <dgm:pt modelId="{D7C2B45E-170D-C446-B473-AAF85A94C3A9}">
      <dgm:prSet phldrT="[Text]"/>
      <dgm:spPr>
        <a:solidFill>
          <a:srgbClr val="F1F2F2"/>
        </a:solidFill>
        <a:effectLst/>
      </dgm:spPr>
      <dgm:t>
        <a:bodyPr/>
        <a:lstStyle/>
        <a:p>
          <a:r>
            <a:rPr lang="en-US" dirty="0" smtClean="0">
              <a:solidFill>
                <a:schemeClr val="tx1"/>
              </a:solidFill>
              <a:latin typeface="Arial"/>
              <a:cs typeface="Arial"/>
            </a:rPr>
            <a:t>Developer portal</a:t>
          </a:r>
          <a:endParaRPr lang="en-US" dirty="0">
            <a:solidFill>
              <a:schemeClr val="tx1"/>
            </a:solidFill>
            <a:latin typeface="Arial"/>
            <a:cs typeface="Arial"/>
          </a:endParaRPr>
        </a:p>
      </dgm:t>
    </dgm:pt>
    <dgm:pt modelId="{FAB9AB77-C976-2449-ABD2-6D1A48CFBEAA}" type="parTrans" cxnId="{0254B62F-F2E0-0544-A037-53E641633C22}">
      <dgm:prSet/>
      <dgm:spPr/>
      <dgm:t>
        <a:bodyPr/>
        <a:lstStyle/>
        <a:p>
          <a:endParaRPr lang="en-US"/>
        </a:p>
      </dgm:t>
    </dgm:pt>
    <dgm:pt modelId="{319C1DB3-CE63-A24B-9417-EA072AFC0347}" type="sibTrans" cxnId="{0254B62F-F2E0-0544-A037-53E641633C22}">
      <dgm:prSet/>
      <dgm:spPr/>
      <dgm:t>
        <a:bodyPr/>
        <a:lstStyle/>
        <a:p>
          <a:endParaRPr lang="en-US"/>
        </a:p>
      </dgm:t>
    </dgm:pt>
    <dgm:pt modelId="{E53730A4-5D20-AB49-8176-9D75DB216E94}">
      <dgm:prSet phldrT="[Text]"/>
      <dgm:spPr>
        <a:solidFill>
          <a:srgbClr val="F1F2F2"/>
        </a:solidFill>
        <a:effectLst/>
      </dgm:spPr>
      <dgm:t>
        <a:bodyPr/>
        <a:lstStyle/>
        <a:p>
          <a:r>
            <a:rPr lang="en-US" dirty="0" smtClean="0">
              <a:solidFill>
                <a:schemeClr val="tx1"/>
              </a:solidFill>
              <a:latin typeface="Arial"/>
              <a:cs typeface="Arial"/>
            </a:rPr>
            <a:t>Role Management</a:t>
          </a:r>
          <a:endParaRPr lang="en-US" dirty="0">
            <a:solidFill>
              <a:schemeClr val="tx1"/>
            </a:solidFill>
            <a:latin typeface="Arial"/>
            <a:cs typeface="Arial"/>
          </a:endParaRPr>
        </a:p>
      </dgm:t>
    </dgm:pt>
    <dgm:pt modelId="{B85ECAA5-8F8F-0D48-9B7E-29D2C5B6777F}" type="parTrans" cxnId="{999A1F8F-CC7D-4344-839F-6EE096A41B08}">
      <dgm:prSet/>
      <dgm:spPr/>
      <dgm:t>
        <a:bodyPr/>
        <a:lstStyle/>
        <a:p>
          <a:endParaRPr lang="en-US"/>
        </a:p>
      </dgm:t>
    </dgm:pt>
    <dgm:pt modelId="{4F0B6CA9-6194-5246-913D-535D271B6587}" type="sibTrans" cxnId="{999A1F8F-CC7D-4344-839F-6EE096A41B08}">
      <dgm:prSet/>
      <dgm:spPr/>
      <dgm:t>
        <a:bodyPr/>
        <a:lstStyle/>
        <a:p>
          <a:endParaRPr lang="en-US"/>
        </a:p>
      </dgm:t>
    </dgm:pt>
    <dgm:pt modelId="{F628C081-46B7-9D45-B89C-A43DEA8039FA}" type="pres">
      <dgm:prSet presAssocID="{CAD9502E-5D20-494B-B22E-D0B9E56716B4}" presName="Name0" presStyleCnt="0">
        <dgm:presLayoutVars>
          <dgm:dir/>
          <dgm:resizeHandles val="exact"/>
        </dgm:presLayoutVars>
      </dgm:prSet>
      <dgm:spPr/>
      <dgm:t>
        <a:bodyPr/>
        <a:lstStyle/>
        <a:p>
          <a:endParaRPr lang="en-US"/>
        </a:p>
      </dgm:t>
    </dgm:pt>
    <dgm:pt modelId="{806E0E95-E0A7-044E-894E-50402F8B00AC}" type="pres">
      <dgm:prSet presAssocID="{CAD9502E-5D20-494B-B22E-D0B9E56716B4}" presName="fgShape" presStyleLbl="fgShp" presStyleIdx="0" presStyleCnt="1"/>
      <dgm:spPr>
        <a:solidFill>
          <a:schemeClr val="tx1"/>
        </a:solidFill>
        <a:effectLst/>
      </dgm:spPr>
      <dgm:t>
        <a:bodyPr/>
        <a:lstStyle/>
        <a:p>
          <a:endParaRPr lang="en-US"/>
        </a:p>
      </dgm:t>
    </dgm:pt>
    <dgm:pt modelId="{2FAC72F9-BA2B-294F-B1BF-6F9C9AACC731}" type="pres">
      <dgm:prSet presAssocID="{CAD9502E-5D20-494B-B22E-D0B9E56716B4}" presName="linComp" presStyleCnt="0"/>
      <dgm:spPr/>
    </dgm:pt>
    <dgm:pt modelId="{E0EB671C-6CAC-AB43-822F-FE7BF9F8BEFC}" type="pres">
      <dgm:prSet presAssocID="{BF54DE90-4644-3344-BDC2-9E8E52BE9244}" presName="compNode" presStyleCnt="0"/>
      <dgm:spPr/>
    </dgm:pt>
    <dgm:pt modelId="{16D2817E-A7A7-B34E-AE74-12684BEDB6E8}" type="pres">
      <dgm:prSet presAssocID="{BF54DE90-4644-3344-BDC2-9E8E52BE9244}" presName="bkgdShape" presStyleLbl="node1" presStyleIdx="0" presStyleCnt="3" custLinFactNeighborX="-9729" custLinFactNeighborY="-8131"/>
      <dgm:spPr/>
      <dgm:t>
        <a:bodyPr/>
        <a:lstStyle/>
        <a:p>
          <a:endParaRPr lang="en-US"/>
        </a:p>
      </dgm:t>
    </dgm:pt>
    <dgm:pt modelId="{506EC17B-55A5-A749-BCC0-DEBAD4C4BEFA}" type="pres">
      <dgm:prSet presAssocID="{BF54DE90-4644-3344-BDC2-9E8E52BE9244}" presName="nodeTx" presStyleLbl="node1" presStyleIdx="0" presStyleCnt="3">
        <dgm:presLayoutVars>
          <dgm:bulletEnabled val="1"/>
        </dgm:presLayoutVars>
      </dgm:prSet>
      <dgm:spPr/>
      <dgm:t>
        <a:bodyPr/>
        <a:lstStyle/>
        <a:p>
          <a:endParaRPr lang="en-US"/>
        </a:p>
      </dgm:t>
    </dgm:pt>
    <dgm:pt modelId="{850EB653-7839-AD46-B3C6-8CC8433A5A5B}" type="pres">
      <dgm:prSet presAssocID="{BF54DE90-4644-3344-BDC2-9E8E52BE9244}" presName="invisiNode" presStyleLbl="node1" presStyleIdx="0" presStyleCnt="3"/>
      <dgm:spPr/>
    </dgm:pt>
    <dgm:pt modelId="{0D65988A-52F6-274D-A79B-286637D5ABA3}" type="pres">
      <dgm:prSet presAssocID="{BF54DE90-4644-3344-BDC2-9E8E52BE9244}"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effectLst/>
      </dgm:spPr>
      <dgm:t>
        <a:bodyPr/>
        <a:lstStyle/>
        <a:p>
          <a:endParaRPr lang="en-US"/>
        </a:p>
      </dgm:t>
    </dgm:pt>
    <dgm:pt modelId="{47586B85-E986-F54E-AC2A-5614F1213753}" type="pres">
      <dgm:prSet presAssocID="{C4A78A50-EBF9-5344-AEE9-9C54B512D3F0}" presName="sibTrans" presStyleLbl="sibTrans2D1" presStyleIdx="0" presStyleCnt="0"/>
      <dgm:spPr/>
      <dgm:t>
        <a:bodyPr/>
        <a:lstStyle/>
        <a:p>
          <a:endParaRPr lang="en-US"/>
        </a:p>
      </dgm:t>
    </dgm:pt>
    <dgm:pt modelId="{0FED8E90-0BB4-0442-A50D-0AEB59E7244B}" type="pres">
      <dgm:prSet presAssocID="{F4EB989C-A3ED-1B46-B69B-114CD68CB490}" presName="compNode" presStyleCnt="0"/>
      <dgm:spPr/>
    </dgm:pt>
    <dgm:pt modelId="{110EDAFF-DC6F-5C42-938E-465C38100EDB}" type="pres">
      <dgm:prSet presAssocID="{F4EB989C-A3ED-1B46-B69B-114CD68CB490}" presName="bkgdShape" presStyleLbl="node1" presStyleIdx="1" presStyleCnt="3"/>
      <dgm:spPr/>
      <dgm:t>
        <a:bodyPr/>
        <a:lstStyle/>
        <a:p>
          <a:endParaRPr lang="en-US"/>
        </a:p>
      </dgm:t>
    </dgm:pt>
    <dgm:pt modelId="{84C5B0B9-F23B-C348-94BB-AEA8F7AC47F3}" type="pres">
      <dgm:prSet presAssocID="{F4EB989C-A3ED-1B46-B69B-114CD68CB490}" presName="nodeTx" presStyleLbl="node1" presStyleIdx="1" presStyleCnt="3">
        <dgm:presLayoutVars>
          <dgm:bulletEnabled val="1"/>
        </dgm:presLayoutVars>
      </dgm:prSet>
      <dgm:spPr/>
      <dgm:t>
        <a:bodyPr/>
        <a:lstStyle/>
        <a:p>
          <a:endParaRPr lang="en-US"/>
        </a:p>
      </dgm:t>
    </dgm:pt>
    <dgm:pt modelId="{4DEE73AB-FE89-0D43-BA2A-CD982E54D346}" type="pres">
      <dgm:prSet presAssocID="{F4EB989C-A3ED-1B46-B69B-114CD68CB490}" presName="invisiNode" presStyleLbl="node1" presStyleIdx="1" presStyleCnt="3"/>
      <dgm:spPr/>
    </dgm:pt>
    <dgm:pt modelId="{A4AD83AC-4AEB-B547-AF6D-374CE8D8EA88}" type="pres">
      <dgm:prSet presAssocID="{F4EB989C-A3ED-1B46-B69B-114CD68CB49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effectLst/>
      </dgm:spPr>
      <dgm:t>
        <a:bodyPr/>
        <a:lstStyle/>
        <a:p>
          <a:endParaRPr lang="en-US"/>
        </a:p>
      </dgm:t>
    </dgm:pt>
    <dgm:pt modelId="{9470AC3B-9D52-CC4F-A733-4A85A453E97E}" type="pres">
      <dgm:prSet presAssocID="{872A417E-1A67-264E-B735-C489AB657A43}" presName="sibTrans" presStyleLbl="sibTrans2D1" presStyleIdx="0" presStyleCnt="0"/>
      <dgm:spPr/>
      <dgm:t>
        <a:bodyPr/>
        <a:lstStyle/>
        <a:p>
          <a:endParaRPr lang="en-US"/>
        </a:p>
      </dgm:t>
    </dgm:pt>
    <dgm:pt modelId="{5C20F412-6E6D-C24F-B3DD-E39FC772374E}" type="pres">
      <dgm:prSet presAssocID="{4044D65C-788A-0B45-8EFD-2A86E76947FF}" presName="compNode" presStyleCnt="0"/>
      <dgm:spPr/>
    </dgm:pt>
    <dgm:pt modelId="{E0618D4A-459B-3A43-B475-66A6E6627EAF}" type="pres">
      <dgm:prSet presAssocID="{4044D65C-788A-0B45-8EFD-2A86E76947FF}" presName="bkgdShape" presStyleLbl="node1" presStyleIdx="2" presStyleCnt="3"/>
      <dgm:spPr/>
      <dgm:t>
        <a:bodyPr/>
        <a:lstStyle/>
        <a:p>
          <a:endParaRPr lang="en-US"/>
        </a:p>
      </dgm:t>
    </dgm:pt>
    <dgm:pt modelId="{F6B46538-81F8-3745-92F7-61E3FC2D9499}" type="pres">
      <dgm:prSet presAssocID="{4044D65C-788A-0B45-8EFD-2A86E76947FF}" presName="nodeTx" presStyleLbl="node1" presStyleIdx="2" presStyleCnt="3">
        <dgm:presLayoutVars>
          <dgm:bulletEnabled val="1"/>
        </dgm:presLayoutVars>
      </dgm:prSet>
      <dgm:spPr/>
      <dgm:t>
        <a:bodyPr/>
        <a:lstStyle/>
        <a:p>
          <a:endParaRPr lang="en-US"/>
        </a:p>
      </dgm:t>
    </dgm:pt>
    <dgm:pt modelId="{0D90B27E-310D-4142-8B46-876711C62C92}" type="pres">
      <dgm:prSet presAssocID="{4044D65C-788A-0B45-8EFD-2A86E76947FF}" presName="invisiNode" presStyleLbl="node1" presStyleIdx="2" presStyleCnt="3"/>
      <dgm:spPr/>
    </dgm:pt>
    <dgm:pt modelId="{46CD6FA5-476F-BE43-9602-C20088E52783}" type="pres">
      <dgm:prSet presAssocID="{4044D65C-788A-0B45-8EFD-2A86E76947FF}"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effectLst/>
      </dgm:spPr>
      <dgm:t>
        <a:bodyPr/>
        <a:lstStyle/>
        <a:p>
          <a:endParaRPr lang="en-US"/>
        </a:p>
      </dgm:t>
    </dgm:pt>
  </dgm:ptLst>
  <dgm:cxnLst>
    <dgm:cxn modelId="{2EFA9F2A-7285-574A-9279-94F9AA16D5BE}" type="presOf" srcId="{A7235CFB-F57F-C04A-91B0-80B974AC70E2}" destId="{506EC17B-55A5-A749-BCC0-DEBAD4C4BEFA}" srcOrd="1" destOrd="1" presId="urn:microsoft.com/office/officeart/2005/8/layout/hList7"/>
    <dgm:cxn modelId="{5B8EB44D-5EA0-154A-958A-2D3E25D3F372}" type="presOf" srcId="{C4A78A50-EBF9-5344-AEE9-9C54B512D3F0}" destId="{47586B85-E986-F54E-AC2A-5614F1213753}" srcOrd="0" destOrd="0" presId="urn:microsoft.com/office/officeart/2005/8/layout/hList7"/>
    <dgm:cxn modelId="{FA7C28F7-6AE5-DD4F-B4A2-EA1A31B86471}" type="presOf" srcId="{E53730A4-5D20-AB49-8176-9D75DB216E94}" destId="{110EDAFF-DC6F-5C42-938E-465C38100EDB}" srcOrd="0" destOrd="2" presId="urn:microsoft.com/office/officeart/2005/8/layout/hList7"/>
    <dgm:cxn modelId="{DBF82314-CF72-2B46-8207-6BD1E92664C2}" srcId="{BF54DE90-4644-3344-BDC2-9E8E52BE9244}" destId="{46799960-2DBC-EF4E-AF1A-AE682ADF08AC}" srcOrd="1" destOrd="0" parTransId="{E2671D60-57BA-B542-B201-646EB6A31882}" sibTransId="{55CF5D42-9BAC-684E-804A-8512DE9DA0B6}"/>
    <dgm:cxn modelId="{4767C30B-E9C6-884E-BCBB-426FC20F94DF}" srcId="{CAD9502E-5D20-494B-B22E-D0B9E56716B4}" destId="{4044D65C-788A-0B45-8EFD-2A86E76947FF}" srcOrd="2" destOrd="0" parTransId="{29B7DBCB-874C-0344-AB6D-96DCA7D8806B}" sibTransId="{935A5EB5-586F-884B-A9C6-4E4C57F8B9F5}"/>
    <dgm:cxn modelId="{21A3D59A-AA5E-0245-B943-8385199809D5}" srcId="{4044D65C-788A-0B45-8EFD-2A86E76947FF}" destId="{10175EDD-6E7A-B043-91D9-DDFAA1118475}" srcOrd="0" destOrd="0" parTransId="{0F8BC665-95DF-C344-9F1B-8F6940C7C0D1}" sibTransId="{5D5A7703-CEBF-634E-BC45-73E7FC677B31}"/>
    <dgm:cxn modelId="{D0409315-30C2-EA4D-812D-A301D554058F}" type="presOf" srcId="{CAD9502E-5D20-494B-B22E-D0B9E56716B4}" destId="{F628C081-46B7-9D45-B89C-A43DEA8039FA}" srcOrd="0" destOrd="0" presId="urn:microsoft.com/office/officeart/2005/8/layout/hList7"/>
    <dgm:cxn modelId="{7AEDD982-5FCA-094B-93A4-D9A848BA6580}" type="presOf" srcId="{872A417E-1A67-264E-B735-C489AB657A43}" destId="{9470AC3B-9D52-CC4F-A733-4A85A453E97E}" srcOrd="0" destOrd="0" presId="urn:microsoft.com/office/officeart/2005/8/layout/hList7"/>
    <dgm:cxn modelId="{1B1BFA7B-2E5B-BD4E-B00C-7BB2ECFAFCF2}" type="presOf" srcId="{10175EDD-6E7A-B043-91D9-DDFAA1118475}" destId="{F6B46538-81F8-3745-92F7-61E3FC2D9499}" srcOrd="1" destOrd="1" presId="urn:microsoft.com/office/officeart/2005/8/layout/hList7"/>
    <dgm:cxn modelId="{32D40471-8163-EF4C-B1CE-6A412CF51191}" type="presOf" srcId="{BF54DE90-4644-3344-BDC2-9E8E52BE9244}" destId="{506EC17B-55A5-A749-BCC0-DEBAD4C4BEFA}" srcOrd="1" destOrd="0" presId="urn:microsoft.com/office/officeart/2005/8/layout/hList7"/>
    <dgm:cxn modelId="{A61BCF2D-9327-3D49-9443-BF161CB5FCC8}" srcId="{CAD9502E-5D20-494B-B22E-D0B9E56716B4}" destId="{F4EB989C-A3ED-1B46-B69B-114CD68CB490}" srcOrd="1" destOrd="0" parTransId="{6FA6CC6F-56FB-4F47-B979-73D038DFDE28}" sibTransId="{872A417E-1A67-264E-B735-C489AB657A43}"/>
    <dgm:cxn modelId="{27AB4832-35E3-E543-A375-61BD1AA6DD59}" type="presOf" srcId="{4044D65C-788A-0B45-8EFD-2A86E76947FF}" destId="{E0618D4A-459B-3A43-B475-66A6E6627EAF}" srcOrd="0" destOrd="0" presId="urn:microsoft.com/office/officeart/2005/8/layout/hList7"/>
    <dgm:cxn modelId="{D251FC9D-3F23-D04F-ABB0-B1BF09918127}" type="presOf" srcId="{F4EB989C-A3ED-1B46-B69B-114CD68CB490}" destId="{110EDAFF-DC6F-5C42-938E-465C38100EDB}" srcOrd="0" destOrd="0" presId="urn:microsoft.com/office/officeart/2005/8/layout/hList7"/>
    <dgm:cxn modelId="{4BE6DFFD-4A45-6647-8160-A55849D38986}" type="presOf" srcId="{D7C2B45E-170D-C446-B473-AAF85A94C3A9}" destId="{E0618D4A-459B-3A43-B475-66A6E6627EAF}" srcOrd="0" destOrd="2" presId="urn:microsoft.com/office/officeart/2005/8/layout/hList7"/>
    <dgm:cxn modelId="{211E0B85-8BED-6B43-A66D-C7441C7A4BB1}" type="presOf" srcId="{D7C2B45E-170D-C446-B473-AAF85A94C3A9}" destId="{F6B46538-81F8-3745-92F7-61E3FC2D9499}" srcOrd="1" destOrd="2" presId="urn:microsoft.com/office/officeart/2005/8/layout/hList7"/>
    <dgm:cxn modelId="{AA3CEBF0-683D-C84A-BCD0-2286FD1FC1A6}" type="presOf" srcId="{A7235CFB-F57F-C04A-91B0-80B974AC70E2}" destId="{16D2817E-A7A7-B34E-AE74-12684BEDB6E8}" srcOrd="0" destOrd="1" presId="urn:microsoft.com/office/officeart/2005/8/layout/hList7"/>
    <dgm:cxn modelId="{184F9100-7F73-2E44-B4DB-EDAFAA41CF21}" type="presOf" srcId="{F4EB989C-A3ED-1B46-B69B-114CD68CB490}" destId="{84C5B0B9-F23B-C348-94BB-AEA8F7AC47F3}" srcOrd="1" destOrd="0" presId="urn:microsoft.com/office/officeart/2005/8/layout/hList7"/>
    <dgm:cxn modelId="{5518F019-5050-044F-AE93-766EDEB18FE1}" srcId="{F4EB989C-A3ED-1B46-B69B-114CD68CB490}" destId="{854A14E0-4A1C-F645-8EE9-014C6E97CDF9}" srcOrd="0" destOrd="0" parTransId="{B6ACBC2A-E66A-AC4E-B46C-B18E0FADCACA}" sibTransId="{84860078-B2A3-DB41-838A-6992BF0A591E}"/>
    <dgm:cxn modelId="{BE2D893E-DCC0-854D-B58D-5AB451EA737D}" type="presOf" srcId="{854A14E0-4A1C-F645-8EE9-014C6E97CDF9}" destId="{84C5B0B9-F23B-C348-94BB-AEA8F7AC47F3}" srcOrd="1" destOrd="1" presId="urn:microsoft.com/office/officeart/2005/8/layout/hList7"/>
    <dgm:cxn modelId="{5B5B0ECF-1D9F-D94F-A654-92454126FD7E}" type="presOf" srcId="{4044D65C-788A-0B45-8EFD-2A86E76947FF}" destId="{F6B46538-81F8-3745-92F7-61E3FC2D9499}" srcOrd="1" destOrd="0" presId="urn:microsoft.com/office/officeart/2005/8/layout/hList7"/>
    <dgm:cxn modelId="{66237499-5439-2C4D-A604-65B0C03E6880}" type="presOf" srcId="{10175EDD-6E7A-B043-91D9-DDFAA1118475}" destId="{E0618D4A-459B-3A43-B475-66A6E6627EAF}" srcOrd="0" destOrd="1" presId="urn:microsoft.com/office/officeart/2005/8/layout/hList7"/>
    <dgm:cxn modelId="{E4CEC4DC-C143-6F46-AD0D-20D74C2BEA81}" srcId="{BF54DE90-4644-3344-BDC2-9E8E52BE9244}" destId="{A7235CFB-F57F-C04A-91B0-80B974AC70E2}" srcOrd="0" destOrd="0" parTransId="{7765436A-4684-4D4C-A58C-675DA5157911}" sibTransId="{F5010999-AE41-624F-A933-25DE43AB7AF3}"/>
    <dgm:cxn modelId="{03FD4F65-221B-094C-86C3-8AD8B1D5C699}" srcId="{CAD9502E-5D20-494B-B22E-D0B9E56716B4}" destId="{BF54DE90-4644-3344-BDC2-9E8E52BE9244}" srcOrd="0" destOrd="0" parTransId="{2A4FEEA5-B98B-E24D-BD31-A8ADBAFA4E68}" sibTransId="{C4A78A50-EBF9-5344-AEE9-9C54B512D3F0}"/>
    <dgm:cxn modelId="{0254B62F-F2E0-0544-A037-53E641633C22}" srcId="{4044D65C-788A-0B45-8EFD-2A86E76947FF}" destId="{D7C2B45E-170D-C446-B473-AAF85A94C3A9}" srcOrd="1" destOrd="0" parTransId="{FAB9AB77-C976-2449-ABD2-6D1A48CFBEAA}" sibTransId="{319C1DB3-CE63-A24B-9417-EA072AFC0347}"/>
    <dgm:cxn modelId="{82BC692D-259B-0148-B24D-D621FA278D20}" type="presOf" srcId="{854A14E0-4A1C-F645-8EE9-014C6E97CDF9}" destId="{110EDAFF-DC6F-5C42-938E-465C38100EDB}" srcOrd="0" destOrd="1" presId="urn:microsoft.com/office/officeart/2005/8/layout/hList7"/>
    <dgm:cxn modelId="{999A1F8F-CC7D-4344-839F-6EE096A41B08}" srcId="{F4EB989C-A3ED-1B46-B69B-114CD68CB490}" destId="{E53730A4-5D20-AB49-8176-9D75DB216E94}" srcOrd="1" destOrd="0" parTransId="{B85ECAA5-8F8F-0D48-9B7E-29D2C5B6777F}" sibTransId="{4F0B6CA9-6194-5246-913D-535D271B6587}"/>
    <dgm:cxn modelId="{1B54CEB7-1489-D84E-8AA9-352CEAECA008}" type="presOf" srcId="{BF54DE90-4644-3344-BDC2-9E8E52BE9244}" destId="{16D2817E-A7A7-B34E-AE74-12684BEDB6E8}" srcOrd="0" destOrd="0" presId="urn:microsoft.com/office/officeart/2005/8/layout/hList7"/>
    <dgm:cxn modelId="{522620A7-22F2-544D-89A9-F9A480C00539}" type="presOf" srcId="{46799960-2DBC-EF4E-AF1A-AE682ADF08AC}" destId="{506EC17B-55A5-A749-BCC0-DEBAD4C4BEFA}" srcOrd="1" destOrd="2" presId="urn:microsoft.com/office/officeart/2005/8/layout/hList7"/>
    <dgm:cxn modelId="{28554552-2B89-8041-9107-019B0D2B244D}" type="presOf" srcId="{E53730A4-5D20-AB49-8176-9D75DB216E94}" destId="{84C5B0B9-F23B-C348-94BB-AEA8F7AC47F3}" srcOrd="1" destOrd="2" presId="urn:microsoft.com/office/officeart/2005/8/layout/hList7"/>
    <dgm:cxn modelId="{8C920D28-D0C7-1F4E-99D2-A537B609E5D4}" type="presOf" srcId="{46799960-2DBC-EF4E-AF1A-AE682ADF08AC}" destId="{16D2817E-A7A7-B34E-AE74-12684BEDB6E8}" srcOrd="0" destOrd="2" presId="urn:microsoft.com/office/officeart/2005/8/layout/hList7"/>
    <dgm:cxn modelId="{3BD484FE-5C25-0C4B-B8F0-A0D4DDF31D19}" type="presParOf" srcId="{F628C081-46B7-9D45-B89C-A43DEA8039FA}" destId="{806E0E95-E0A7-044E-894E-50402F8B00AC}" srcOrd="0" destOrd="0" presId="urn:microsoft.com/office/officeart/2005/8/layout/hList7"/>
    <dgm:cxn modelId="{02550A7E-6AFE-3C40-A52F-694D0CFEAEA1}" type="presParOf" srcId="{F628C081-46B7-9D45-B89C-A43DEA8039FA}" destId="{2FAC72F9-BA2B-294F-B1BF-6F9C9AACC731}" srcOrd="1" destOrd="0" presId="urn:microsoft.com/office/officeart/2005/8/layout/hList7"/>
    <dgm:cxn modelId="{3BF7A1E1-8CD1-D24D-A8AB-587F8E19D5CA}" type="presParOf" srcId="{2FAC72F9-BA2B-294F-B1BF-6F9C9AACC731}" destId="{E0EB671C-6CAC-AB43-822F-FE7BF9F8BEFC}" srcOrd="0" destOrd="0" presId="urn:microsoft.com/office/officeart/2005/8/layout/hList7"/>
    <dgm:cxn modelId="{0DC518E6-0B17-404D-8632-F2E447FA5BF4}" type="presParOf" srcId="{E0EB671C-6CAC-AB43-822F-FE7BF9F8BEFC}" destId="{16D2817E-A7A7-B34E-AE74-12684BEDB6E8}" srcOrd="0" destOrd="0" presId="urn:microsoft.com/office/officeart/2005/8/layout/hList7"/>
    <dgm:cxn modelId="{36275541-C4A1-464A-A087-16A4D8C1D47D}" type="presParOf" srcId="{E0EB671C-6CAC-AB43-822F-FE7BF9F8BEFC}" destId="{506EC17B-55A5-A749-BCC0-DEBAD4C4BEFA}" srcOrd="1" destOrd="0" presId="urn:microsoft.com/office/officeart/2005/8/layout/hList7"/>
    <dgm:cxn modelId="{F54EF0AE-68C9-524D-AF95-D055F7AE1DC1}" type="presParOf" srcId="{E0EB671C-6CAC-AB43-822F-FE7BF9F8BEFC}" destId="{850EB653-7839-AD46-B3C6-8CC8433A5A5B}" srcOrd="2" destOrd="0" presId="urn:microsoft.com/office/officeart/2005/8/layout/hList7"/>
    <dgm:cxn modelId="{92BDF6B1-F0BD-8247-A498-8366F1770E6D}" type="presParOf" srcId="{E0EB671C-6CAC-AB43-822F-FE7BF9F8BEFC}" destId="{0D65988A-52F6-274D-A79B-286637D5ABA3}" srcOrd="3" destOrd="0" presId="urn:microsoft.com/office/officeart/2005/8/layout/hList7"/>
    <dgm:cxn modelId="{36098292-0044-5247-946D-4DD80FACFF28}" type="presParOf" srcId="{2FAC72F9-BA2B-294F-B1BF-6F9C9AACC731}" destId="{47586B85-E986-F54E-AC2A-5614F1213753}" srcOrd="1" destOrd="0" presId="urn:microsoft.com/office/officeart/2005/8/layout/hList7"/>
    <dgm:cxn modelId="{BE197D06-CE00-1446-A401-9B6FC008D9E5}" type="presParOf" srcId="{2FAC72F9-BA2B-294F-B1BF-6F9C9AACC731}" destId="{0FED8E90-0BB4-0442-A50D-0AEB59E7244B}" srcOrd="2" destOrd="0" presId="urn:microsoft.com/office/officeart/2005/8/layout/hList7"/>
    <dgm:cxn modelId="{B11BC26B-0B56-2044-892F-53E7022CEAB9}" type="presParOf" srcId="{0FED8E90-0BB4-0442-A50D-0AEB59E7244B}" destId="{110EDAFF-DC6F-5C42-938E-465C38100EDB}" srcOrd="0" destOrd="0" presId="urn:microsoft.com/office/officeart/2005/8/layout/hList7"/>
    <dgm:cxn modelId="{F0EE943A-5462-3B49-952F-DA884D4ACEB9}" type="presParOf" srcId="{0FED8E90-0BB4-0442-A50D-0AEB59E7244B}" destId="{84C5B0B9-F23B-C348-94BB-AEA8F7AC47F3}" srcOrd="1" destOrd="0" presId="urn:microsoft.com/office/officeart/2005/8/layout/hList7"/>
    <dgm:cxn modelId="{6770617B-15E0-9C40-8016-3E5F016F4962}" type="presParOf" srcId="{0FED8E90-0BB4-0442-A50D-0AEB59E7244B}" destId="{4DEE73AB-FE89-0D43-BA2A-CD982E54D346}" srcOrd="2" destOrd="0" presId="urn:microsoft.com/office/officeart/2005/8/layout/hList7"/>
    <dgm:cxn modelId="{13687833-F260-CF4E-86B2-382C624F622E}" type="presParOf" srcId="{0FED8E90-0BB4-0442-A50D-0AEB59E7244B}" destId="{A4AD83AC-4AEB-B547-AF6D-374CE8D8EA88}" srcOrd="3" destOrd="0" presId="urn:microsoft.com/office/officeart/2005/8/layout/hList7"/>
    <dgm:cxn modelId="{7567E331-99C6-114B-BE22-3CDDD67665DB}" type="presParOf" srcId="{2FAC72F9-BA2B-294F-B1BF-6F9C9AACC731}" destId="{9470AC3B-9D52-CC4F-A733-4A85A453E97E}" srcOrd="3" destOrd="0" presId="urn:microsoft.com/office/officeart/2005/8/layout/hList7"/>
    <dgm:cxn modelId="{F2748B45-CC86-F941-9767-D3C8DC03C0BE}" type="presParOf" srcId="{2FAC72F9-BA2B-294F-B1BF-6F9C9AACC731}" destId="{5C20F412-6E6D-C24F-B3DD-E39FC772374E}" srcOrd="4" destOrd="0" presId="urn:microsoft.com/office/officeart/2005/8/layout/hList7"/>
    <dgm:cxn modelId="{6C23EEC9-20B2-A74D-871F-304EBA58D96A}" type="presParOf" srcId="{5C20F412-6E6D-C24F-B3DD-E39FC772374E}" destId="{E0618D4A-459B-3A43-B475-66A6E6627EAF}" srcOrd="0" destOrd="0" presId="urn:microsoft.com/office/officeart/2005/8/layout/hList7"/>
    <dgm:cxn modelId="{E255B085-17FD-D042-A260-232A9A25F2D5}" type="presParOf" srcId="{5C20F412-6E6D-C24F-B3DD-E39FC772374E}" destId="{F6B46538-81F8-3745-92F7-61E3FC2D9499}" srcOrd="1" destOrd="0" presId="urn:microsoft.com/office/officeart/2005/8/layout/hList7"/>
    <dgm:cxn modelId="{22EEFC81-8827-334C-BF4E-AAB93FC11757}" type="presParOf" srcId="{5C20F412-6E6D-C24F-B3DD-E39FC772374E}" destId="{0D90B27E-310D-4142-8B46-876711C62C92}" srcOrd="2" destOrd="0" presId="urn:microsoft.com/office/officeart/2005/8/layout/hList7"/>
    <dgm:cxn modelId="{B8688872-28FF-2641-AE43-29BCB2F423FB}" type="presParOf" srcId="{5C20F412-6E6D-C24F-B3DD-E39FC772374E}" destId="{46CD6FA5-476F-BE43-9602-C20088E5278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1FDED0-AF28-C840-8107-17AB461AD6CF}" type="doc">
      <dgm:prSet loTypeId="urn:microsoft.com/office/officeart/2005/8/layout/chevron1" loCatId="" qsTypeId="urn:microsoft.com/office/officeart/2005/8/quickstyle/simple3" qsCatId="simple" csTypeId="urn:microsoft.com/office/officeart/2005/8/colors/accent0_3" csCatId="mainScheme" phldr="1"/>
      <dgm:spPr/>
    </dgm:pt>
    <dgm:pt modelId="{9536AFF1-9A7D-E943-A4C5-27A1140C8FB6}">
      <dgm:prSet phldrT="[Text]" custT="1"/>
      <dgm:spPr>
        <a:solidFill>
          <a:schemeClr val="bg2"/>
        </a:solidFill>
        <a:effectLst/>
      </dgm:spPr>
      <dgm:t>
        <a:bodyPr/>
        <a:lstStyle/>
        <a:p>
          <a:r>
            <a:rPr lang="en-US" sz="2400" dirty="0" smtClean="0">
              <a:latin typeface="Arial"/>
              <a:cs typeface="Arial"/>
            </a:rPr>
            <a:t>Design</a:t>
          </a:r>
          <a:endParaRPr lang="en-US" sz="2400" dirty="0">
            <a:latin typeface="Arial"/>
            <a:cs typeface="Arial"/>
          </a:endParaRPr>
        </a:p>
      </dgm:t>
    </dgm:pt>
    <dgm:pt modelId="{6A1C0ACC-4DB6-4C4C-8FFA-67A80B215103}" type="parTrans" cxnId="{FBA0676B-E93A-9347-8B4C-2988CAC38A2D}">
      <dgm:prSet/>
      <dgm:spPr/>
      <dgm:t>
        <a:bodyPr/>
        <a:lstStyle/>
        <a:p>
          <a:endParaRPr lang="en-US">
            <a:latin typeface="Arial"/>
            <a:cs typeface="Arial"/>
          </a:endParaRPr>
        </a:p>
      </dgm:t>
    </dgm:pt>
    <dgm:pt modelId="{993967CC-1755-1B46-A5F5-910940AE5E10}" type="sibTrans" cxnId="{FBA0676B-E93A-9347-8B4C-2988CAC38A2D}">
      <dgm:prSet/>
      <dgm:spPr/>
      <dgm:t>
        <a:bodyPr/>
        <a:lstStyle/>
        <a:p>
          <a:endParaRPr lang="en-US">
            <a:latin typeface="Arial"/>
            <a:cs typeface="Arial"/>
          </a:endParaRPr>
        </a:p>
      </dgm:t>
    </dgm:pt>
    <dgm:pt modelId="{C4391A42-EFF2-5544-8A88-F144BCCF474F}">
      <dgm:prSet phldrT="[Text]" custT="1"/>
      <dgm:spPr>
        <a:solidFill>
          <a:schemeClr val="bg2"/>
        </a:solidFill>
        <a:effectLst/>
      </dgm:spPr>
      <dgm:t>
        <a:bodyPr/>
        <a:lstStyle/>
        <a:p>
          <a:r>
            <a:rPr lang="en-US" sz="2400" dirty="0" smtClean="0">
              <a:latin typeface="Arial"/>
              <a:cs typeface="Arial"/>
            </a:rPr>
            <a:t>Implement</a:t>
          </a:r>
          <a:endParaRPr lang="en-US" sz="2400" dirty="0">
            <a:latin typeface="Arial"/>
            <a:cs typeface="Arial"/>
          </a:endParaRPr>
        </a:p>
      </dgm:t>
    </dgm:pt>
    <dgm:pt modelId="{59131219-3FF1-B147-A2F8-E7FF946A92F1}" type="parTrans" cxnId="{234882FF-214F-6647-A300-973ECB367F28}">
      <dgm:prSet/>
      <dgm:spPr/>
      <dgm:t>
        <a:bodyPr/>
        <a:lstStyle/>
        <a:p>
          <a:endParaRPr lang="en-US">
            <a:latin typeface="Arial"/>
            <a:cs typeface="Arial"/>
          </a:endParaRPr>
        </a:p>
      </dgm:t>
    </dgm:pt>
    <dgm:pt modelId="{80053EBB-4CC4-6244-879C-66367A184C21}" type="sibTrans" cxnId="{234882FF-214F-6647-A300-973ECB367F28}">
      <dgm:prSet/>
      <dgm:spPr/>
      <dgm:t>
        <a:bodyPr/>
        <a:lstStyle/>
        <a:p>
          <a:endParaRPr lang="en-US">
            <a:latin typeface="Arial"/>
            <a:cs typeface="Arial"/>
          </a:endParaRPr>
        </a:p>
      </dgm:t>
    </dgm:pt>
    <dgm:pt modelId="{5E438225-B668-BA40-96E9-686D20A1689E}">
      <dgm:prSet phldrT="[Text]" custT="1"/>
      <dgm:spPr/>
      <dgm:t>
        <a:bodyPr/>
        <a:lstStyle/>
        <a:p>
          <a:r>
            <a:rPr lang="en-US" sz="2000" dirty="0" smtClean="0">
              <a:latin typeface="Arial"/>
              <a:cs typeface="Arial"/>
            </a:rPr>
            <a:t>API Model</a:t>
          </a:r>
          <a:br>
            <a:rPr lang="en-US" sz="2000" dirty="0" smtClean="0">
              <a:latin typeface="Arial"/>
              <a:cs typeface="Arial"/>
            </a:rPr>
          </a:br>
          <a:endParaRPr lang="en-US" sz="2000" dirty="0">
            <a:latin typeface="Arial"/>
            <a:cs typeface="Arial"/>
          </a:endParaRPr>
        </a:p>
      </dgm:t>
    </dgm:pt>
    <dgm:pt modelId="{745DE2BC-992E-E440-B1E3-DA50E7720BE8}" type="parTrans" cxnId="{D56F825D-C014-B447-98B3-4C7810260327}">
      <dgm:prSet/>
      <dgm:spPr/>
      <dgm:t>
        <a:bodyPr/>
        <a:lstStyle/>
        <a:p>
          <a:endParaRPr lang="en-US">
            <a:latin typeface="Arial"/>
            <a:cs typeface="Arial"/>
          </a:endParaRPr>
        </a:p>
      </dgm:t>
    </dgm:pt>
    <dgm:pt modelId="{C365DC00-DB68-B94F-928A-21580F6B5758}" type="sibTrans" cxnId="{D56F825D-C014-B447-98B3-4C7810260327}">
      <dgm:prSet/>
      <dgm:spPr/>
      <dgm:t>
        <a:bodyPr/>
        <a:lstStyle/>
        <a:p>
          <a:endParaRPr lang="en-US">
            <a:latin typeface="Arial"/>
            <a:cs typeface="Arial"/>
          </a:endParaRPr>
        </a:p>
      </dgm:t>
    </dgm:pt>
    <dgm:pt modelId="{DDA75966-288D-974F-9EFA-34FC07100687}">
      <dgm:prSet phldrT="[Text]" custT="1"/>
      <dgm:spPr/>
      <dgm:t>
        <a:bodyPr/>
        <a:lstStyle/>
        <a:p>
          <a:r>
            <a:rPr lang="en-US" sz="2000" dirty="0" smtClean="0">
              <a:solidFill>
                <a:schemeClr val="tx1"/>
              </a:solidFill>
              <a:latin typeface="Arial"/>
              <a:cs typeface="Arial"/>
            </a:rPr>
            <a:t>Rich Web Interface</a:t>
          </a:r>
          <a:br>
            <a:rPr lang="en-US" sz="2000" dirty="0" smtClean="0">
              <a:solidFill>
                <a:schemeClr val="tx1"/>
              </a:solidFill>
              <a:latin typeface="Arial"/>
              <a:cs typeface="Arial"/>
            </a:rPr>
          </a:br>
          <a:endParaRPr lang="en-US" sz="2000" dirty="0">
            <a:solidFill>
              <a:schemeClr val="tx1"/>
            </a:solidFill>
            <a:latin typeface="Arial"/>
            <a:cs typeface="Arial"/>
          </a:endParaRPr>
        </a:p>
      </dgm:t>
    </dgm:pt>
    <dgm:pt modelId="{29373BB6-3CA4-AE40-A7AF-BCBB58BC3D88}" type="parTrans" cxnId="{B1305A46-37DC-AC4F-9330-B0F91999AD0B}">
      <dgm:prSet/>
      <dgm:spPr/>
      <dgm:t>
        <a:bodyPr/>
        <a:lstStyle/>
        <a:p>
          <a:endParaRPr lang="en-US">
            <a:latin typeface="Arial"/>
            <a:cs typeface="Arial"/>
          </a:endParaRPr>
        </a:p>
      </dgm:t>
    </dgm:pt>
    <dgm:pt modelId="{F8E9F05C-BA4E-B647-A1A1-592F5E81A270}" type="sibTrans" cxnId="{B1305A46-37DC-AC4F-9330-B0F91999AD0B}">
      <dgm:prSet/>
      <dgm:spPr/>
      <dgm:t>
        <a:bodyPr/>
        <a:lstStyle/>
        <a:p>
          <a:endParaRPr lang="en-US">
            <a:latin typeface="Arial"/>
            <a:cs typeface="Arial"/>
          </a:endParaRPr>
        </a:p>
      </dgm:t>
    </dgm:pt>
    <dgm:pt modelId="{0D2C3B3A-0BF2-B642-8166-C1B97393DCE6}">
      <dgm:prSet phldrT="[Text]" custT="1"/>
      <dgm:spPr/>
      <dgm:t>
        <a:bodyPr/>
        <a:lstStyle/>
        <a:p>
          <a:r>
            <a:rPr lang="en-US" sz="2000" i="0" dirty="0" smtClean="0">
              <a:solidFill>
                <a:srgbClr val="686868"/>
              </a:solidFill>
              <a:latin typeface="Arial"/>
              <a:cs typeface="Arial"/>
            </a:rPr>
            <a:t>Team Collaboration</a:t>
          </a:r>
          <a:endParaRPr lang="en-US" sz="2000" i="0" dirty="0">
            <a:solidFill>
              <a:srgbClr val="686868"/>
            </a:solidFill>
            <a:latin typeface="Arial"/>
            <a:cs typeface="Arial"/>
          </a:endParaRPr>
        </a:p>
      </dgm:t>
    </dgm:pt>
    <dgm:pt modelId="{79AB0669-123C-6847-AD55-7D7A4CBD028D}" type="parTrans" cxnId="{BFAB5B90-0496-6449-A796-08B90A931B1B}">
      <dgm:prSet/>
      <dgm:spPr/>
      <dgm:t>
        <a:bodyPr/>
        <a:lstStyle/>
        <a:p>
          <a:endParaRPr lang="en-US">
            <a:latin typeface="Arial"/>
            <a:cs typeface="Arial"/>
          </a:endParaRPr>
        </a:p>
      </dgm:t>
    </dgm:pt>
    <dgm:pt modelId="{429F6030-9CFC-6A40-A9D4-5F476B87AC96}" type="sibTrans" cxnId="{BFAB5B90-0496-6449-A796-08B90A931B1B}">
      <dgm:prSet/>
      <dgm:spPr/>
      <dgm:t>
        <a:bodyPr/>
        <a:lstStyle/>
        <a:p>
          <a:endParaRPr lang="en-US">
            <a:latin typeface="Arial"/>
            <a:cs typeface="Arial"/>
          </a:endParaRPr>
        </a:p>
      </dgm:t>
    </dgm:pt>
    <dgm:pt modelId="{9F284AA6-322A-6844-9534-66227C1E8BAC}">
      <dgm:prSet phldrT="[Text]" custT="1"/>
      <dgm:spPr/>
      <dgm:t>
        <a:bodyPr/>
        <a:lstStyle/>
        <a:p>
          <a:r>
            <a:rPr lang="en-US" sz="2000" dirty="0" smtClean="0">
              <a:latin typeface="Arial"/>
              <a:cs typeface="Arial"/>
            </a:rPr>
            <a:t>Mock API</a:t>
          </a:r>
          <a:endParaRPr lang="en-US" sz="2000" dirty="0">
            <a:latin typeface="Arial"/>
            <a:cs typeface="Arial"/>
          </a:endParaRPr>
        </a:p>
      </dgm:t>
    </dgm:pt>
    <dgm:pt modelId="{79D87B3E-0350-0341-AEA7-FFAD509780ED}" type="parTrans" cxnId="{6556B692-543D-FF41-ADA0-3C8817DEEF31}">
      <dgm:prSet/>
      <dgm:spPr/>
      <dgm:t>
        <a:bodyPr/>
        <a:lstStyle/>
        <a:p>
          <a:endParaRPr lang="en-US">
            <a:latin typeface="Arial"/>
            <a:cs typeface="Arial"/>
          </a:endParaRPr>
        </a:p>
      </dgm:t>
    </dgm:pt>
    <dgm:pt modelId="{12F24000-7D45-E34E-9D4A-17819359F7CB}" type="sibTrans" cxnId="{6556B692-543D-FF41-ADA0-3C8817DEEF31}">
      <dgm:prSet/>
      <dgm:spPr/>
      <dgm:t>
        <a:bodyPr/>
        <a:lstStyle/>
        <a:p>
          <a:endParaRPr lang="en-US">
            <a:latin typeface="Arial"/>
            <a:cs typeface="Arial"/>
          </a:endParaRPr>
        </a:p>
      </dgm:t>
    </dgm:pt>
    <dgm:pt modelId="{18D3B83B-6399-C94A-BAEA-A90C28FB58E1}">
      <dgm:prSet phldrT="[Text]" custT="1"/>
      <dgm:spPr>
        <a:solidFill>
          <a:schemeClr val="bg2"/>
        </a:solidFill>
        <a:effectLst/>
      </dgm:spPr>
      <dgm:t>
        <a:bodyPr/>
        <a:lstStyle/>
        <a:p>
          <a:r>
            <a:rPr lang="en-US" sz="2400" dirty="0" smtClean="0">
              <a:latin typeface="Arial"/>
              <a:cs typeface="Arial"/>
            </a:rPr>
            <a:t>Distribute</a:t>
          </a:r>
          <a:endParaRPr lang="en-US" sz="2400" i="1" dirty="0">
            <a:solidFill>
              <a:schemeClr val="tx2"/>
            </a:solidFill>
            <a:latin typeface="Arial"/>
            <a:cs typeface="Arial"/>
          </a:endParaRPr>
        </a:p>
      </dgm:t>
    </dgm:pt>
    <dgm:pt modelId="{DE6F4929-080E-5946-96E1-631B1DCAE46F}" type="parTrans" cxnId="{868C08B0-C6F9-8448-9984-E6B4D1C398B4}">
      <dgm:prSet/>
      <dgm:spPr/>
      <dgm:t>
        <a:bodyPr/>
        <a:lstStyle/>
        <a:p>
          <a:endParaRPr lang="en-US">
            <a:latin typeface="Arial"/>
            <a:cs typeface="Arial"/>
          </a:endParaRPr>
        </a:p>
      </dgm:t>
    </dgm:pt>
    <dgm:pt modelId="{312D658D-8C7E-E644-B5B4-20CFC2BCA0A4}" type="sibTrans" cxnId="{868C08B0-C6F9-8448-9984-E6B4D1C398B4}">
      <dgm:prSet/>
      <dgm:spPr/>
      <dgm:t>
        <a:bodyPr/>
        <a:lstStyle/>
        <a:p>
          <a:endParaRPr lang="en-US">
            <a:latin typeface="Arial"/>
            <a:cs typeface="Arial"/>
          </a:endParaRPr>
        </a:p>
      </dgm:t>
    </dgm:pt>
    <dgm:pt modelId="{E7BFDF4A-CBBB-AC4B-9A15-5A678A6BA6C4}">
      <dgm:prSet phldrT="[Text]" custT="1"/>
      <dgm:spPr/>
      <dgm:t>
        <a:bodyPr/>
        <a:lstStyle/>
        <a:p>
          <a:r>
            <a:rPr lang="en-US" sz="2000" dirty="0" smtClean="0">
              <a:latin typeface="Arial"/>
              <a:cs typeface="Arial"/>
            </a:rPr>
            <a:t>API Packaging</a:t>
          </a:r>
          <a:br>
            <a:rPr lang="en-US" sz="2000" dirty="0" smtClean="0">
              <a:latin typeface="Arial"/>
              <a:cs typeface="Arial"/>
            </a:rPr>
          </a:br>
          <a:endParaRPr lang="en-US" sz="2000" dirty="0">
            <a:latin typeface="Arial"/>
            <a:cs typeface="Arial"/>
          </a:endParaRPr>
        </a:p>
      </dgm:t>
    </dgm:pt>
    <dgm:pt modelId="{6194CA4D-1B33-5F4E-BA11-38BD49E1F2C1}" type="parTrans" cxnId="{E16D8A59-9396-8541-9929-FE4EC3133100}">
      <dgm:prSet/>
      <dgm:spPr/>
      <dgm:t>
        <a:bodyPr/>
        <a:lstStyle/>
        <a:p>
          <a:endParaRPr lang="en-US">
            <a:latin typeface="Arial"/>
            <a:cs typeface="Arial"/>
          </a:endParaRPr>
        </a:p>
      </dgm:t>
    </dgm:pt>
    <dgm:pt modelId="{D509642E-2F80-464F-84DA-A67FA10C38CA}" type="sibTrans" cxnId="{E16D8A59-9396-8541-9929-FE4EC3133100}">
      <dgm:prSet/>
      <dgm:spPr/>
      <dgm:t>
        <a:bodyPr/>
        <a:lstStyle/>
        <a:p>
          <a:endParaRPr lang="en-US">
            <a:latin typeface="Arial"/>
            <a:cs typeface="Arial"/>
          </a:endParaRPr>
        </a:p>
      </dgm:t>
    </dgm:pt>
    <dgm:pt modelId="{79E08BD5-4415-C043-A4EA-EAAD4B850506}">
      <dgm:prSet phldrT="[Text]" custT="1"/>
      <dgm:spPr/>
      <dgm:t>
        <a:bodyPr/>
        <a:lstStyle/>
        <a:p>
          <a:r>
            <a:rPr lang="en-US" sz="2000" i="0" dirty="0" smtClean="0">
              <a:solidFill>
                <a:srgbClr val="686868"/>
              </a:solidFill>
              <a:latin typeface="Arial"/>
              <a:cs typeface="Arial"/>
            </a:rPr>
            <a:t>Community management</a:t>
          </a:r>
          <a:endParaRPr lang="en-US" sz="2000" i="0" dirty="0">
            <a:solidFill>
              <a:srgbClr val="686868"/>
            </a:solidFill>
            <a:latin typeface="Arial"/>
            <a:cs typeface="Arial"/>
          </a:endParaRPr>
        </a:p>
      </dgm:t>
    </dgm:pt>
    <dgm:pt modelId="{F9DD2D19-6D74-9C46-A7CF-E586A90BF644}" type="parTrans" cxnId="{2CB81DBD-13AD-4441-8D34-3F44306AF0B0}">
      <dgm:prSet/>
      <dgm:spPr/>
      <dgm:t>
        <a:bodyPr/>
        <a:lstStyle/>
        <a:p>
          <a:endParaRPr lang="en-US">
            <a:latin typeface="Arial"/>
            <a:cs typeface="Arial"/>
          </a:endParaRPr>
        </a:p>
      </dgm:t>
    </dgm:pt>
    <dgm:pt modelId="{23768BC9-3082-5046-8D4E-0A8F0B7D5D09}" type="sibTrans" cxnId="{2CB81DBD-13AD-4441-8D34-3F44306AF0B0}">
      <dgm:prSet/>
      <dgm:spPr/>
      <dgm:t>
        <a:bodyPr/>
        <a:lstStyle/>
        <a:p>
          <a:endParaRPr lang="en-US">
            <a:latin typeface="Arial"/>
            <a:cs typeface="Arial"/>
          </a:endParaRPr>
        </a:p>
      </dgm:t>
    </dgm:pt>
    <dgm:pt modelId="{0E1E4FB0-2CE7-F542-B68A-3E0B264DFA63}">
      <dgm:prSet phldrT="[Text]" custT="1"/>
      <dgm:spPr>
        <a:solidFill>
          <a:schemeClr val="bg2"/>
        </a:solidFill>
        <a:effectLst/>
      </dgm:spPr>
      <dgm:t>
        <a:bodyPr/>
        <a:lstStyle/>
        <a:p>
          <a:r>
            <a:rPr lang="en-US" sz="2400" dirty="0" smtClean="0">
              <a:solidFill>
                <a:srgbClr val="686868"/>
              </a:solidFill>
              <a:latin typeface="Arial"/>
              <a:cs typeface="Arial"/>
            </a:rPr>
            <a:t>Monitor</a:t>
          </a:r>
          <a:endParaRPr lang="en-US" sz="2400" dirty="0">
            <a:solidFill>
              <a:srgbClr val="686868"/>
            </a:solidFill>
            <a:latin typeface="Arial"/>
            <a:cs typeface="Arial"/>
          </a:endParaRPr>
        </a:p>
      </dgm:t>
    </dgm:pt>
    <dgm:pt modelId="{58B7F72B-7463-7845-9AFA-998727909541}" type="parTrans" cxnId="{2CA06FEE-F6E1-244C-A0D0-BFFB3BE2F48C}">
      <dgm:prSet/>
      <dgm:spPr/>
      <dgm:t>
        <a:bodyPr/>
        <a:lstStyle/>
        <a:p>
          <a:endParaRPr lang="en-US">
            <a:latin typeface="Arial"/>
            <a:cs typeface="Arial"/>
          </a:endParaRPr>
        </a:p>
      </dgm:t>
    </dgm:pt>
    <dgm:pt modelId="{8EC76989-BC38-2742-A486-78DDFDF114D5}" type="sibTrans" cxnId="{2CA06FEE-F6E1-244C-A0D0-BFFB3BE2F48C}">
      <dgm:prSet/>
      <dgm:spPr/>
      <dgm:t>
        <a:bodyPr/>
        <a:lstStyle/>
        <a:p>
          <a:endParaRPr lang="en-US">
            <a:latin typeface="Arial"/>
            <a:cs typeface="Arial"/>
          </a:endParaRPr>
        </a:p>
      </dgm:t>
    </dgm:pt>
    <dgm:pt modelId="{AC9C5F87-78B9-2F4E-9939-4B6382BDBFF5}">
      <dgm:prSet phldrT="[Text]" custT="1"/>
      <dgm:spPr/>
      <dgm:t>
        <a:bodyPr/>
        <a:lstStyle/>
        <a:p>
          <a:r>
            <a:rPr lang="en-US" sz="2000" dirty="0" smtClean="0">
              <a:latin typeface="Arial"/>
              <a:cs typeface="Arial"/>
            </a:rPr>
            <a:t>Endpoint monitoring*</a:t>
          </a:r>
          <a:br>
            <a:rPr lang="en-US" sz="2000" dirty="0" smtClean="0">
              <a:latin typeface="Arial"/>
              <a:cs typeface="Arial"/>
            </a:rPr>
          </a:br>
          <a:endParaRPr lang="en-US" sz="2000" dirty="0">
            <a:latin typeface="Arial"/>
            <a:cs typeface="Arial"/>
          </a:endParaRPr>
        </a:p>
      </dgm:t>
    </dgm:pt>
    <dgm:pt modelId="{B21EB65C-30DF-D147-AB24-D796EBD29105}" type="parTrans" cxnId="{5BCFD71B-AFDD-0844-A042-BEA27500D58F}">
      <dgm:prSet/>
      <dgm:spPr/>
      <dgm:t>
        <a:bodyPr/>
        <a:lstStyle/>
        <a:p>
          <a:endParaRPr lang="en-US">
            <a:latin typeface="Arial"/>
            <a:cs typeface="Arial"/>
          </a:endParaRPr>
        </a:p>
      </dgm:t>
    </dgm:pt>
    <dgm:pt modelId="{A47A5CBC-698C-7843-AAD9-B6FC211DE4C4}" type="sibTrans" cxnId="{5BCFD71B-AFDD-0844-A042-BEA27500D58F}">
      <dgm:prSet/>
      <dgm:spPr/>
      <dgm:t>
        <a:bodyPr/>
        <a:lstStyle/>
        <a:p>
          <a:endParaRPr lang="en-US">
            <a:latin typeface="Arial"/>
            <a:cs typeface="Arial"/>
          </a:endParaRPr>
        </a:p>
      </dgm:t>
    </dgm:pt>
    <dgm:pt modelId="{3635CDA8-B939-AE46-852C-212736DA864B}">
      <dgm:prSet phldrT="[Text]" custT="1"/>
      <dgm:spPr/>
      <dgm:t>
        <a:bodyPr/>
        <a:lstStyle/>
        <a:p>
          <a:r>
            <a:rPr lang="en-US" sz="2000" dirty="0" smtClean="0">
              <a:latin typeface="Arial"/>
              <a:cs typeface="Arial"/>
            </a:rPr>
            <a:t>Multi-channel analytics delivery</a:t>
          </a:r>
          <a:endParaRPr lang="en-US" sz="2000" dirty="0">
            <a:latin typeface="Arial"/>
            <a:cs typeface="Arial"/>
          </a:endParaRPr>
        </a:p>
      </dgm:t>
    </dgm:pt>
    <dgm:pt modelId="{06D80BDB-C02F-5B44-9012-CCA7B0F0C6ED}" type="parTrans" cxnId="{F318B481-DF14-594C-97CC-AC840C6E50F8}">
      <dgm:prSet/>
      <dgm:spPr/>
      <dgm:t>
        <a:bodyPr/>
        <a:lstStyle/>
        <a:p>
          <a:endParaRPr lang="en-US">
            <a:latin typeface="Arial"/>
            <a:cs typeface="Arial"/>
          </a:endParaRPr>
        </a:p>
      </dgm:t>
    </dgm:pt>
    <dgm:pt modelId="{241C9BF4-B9E1-4B4F-B64D-7275652029C8}" type="sibTrans" cxnId="{F318B481-DF14-594C-97CC-AC840C6E50F8}">
      <dgm:prSet/>
      <dgm:spPr/>
      <dgm:t>
        <a:bodyPr/>
        <a:lstStyle/>
        <a:p>
          <a:endParaRPr lang="en-US">
            <a:latin typeface="Arial"/>
            <a:cs typeface="Arial"/>
          </a:endParaRPr>
        </a:p>
      </dgm:t>
    </dgm:pt>
    <dgm:pt modelId="{9F021415-A4F1-9A47-A3B3-C1F3A49A6B65}">
      <dgm:prSet phldrT="[Text]" custT="1"/>
      <dgm:spPr/>
      <dgm:t>
        <a:bodyPr/>
        <a:lstStyle/>
        <a:p>
          <a:endParaRPr lang="en-US" sz="2000" dirty="0">
            <a:solidFill>
              <a:schemeClr val="tx1"/>
            </a:solidFill>
            <a:latin typeface="Arial"/>
            <a:cs typeface="Arial"/>
          </a:endParaRPr>
        </a:p>
      </dgm:t>
    </dgm:pt>
    <dgm:pt modelId="{0E83D631-F238-E047-9245-A05F0F0A87DC}" type="parTrans" cxnId="{8B0AD31D-F004-B14C-8377-4B15E504F2F1}">
      <dgm:prSet/>
      <dgm:spPr/>
      <dgm:t>
        <a:bodyPr/>
        <a:lstStyle/>
        <a:p>
          <a:endParaRPr lang="en-US"/>
        </a:p>
      </dgm:t>
    </dgm:pt>
    <dgm:pt modelId="{DDDE62D2-3346-8D4A-969D-DE3447E25BF7}" type="sibTrans" cxnId="{8B0AD31D-F004-B14C-8377-4B15E504F2F1}">
      <dgm:prSet/>
      <dgm:spPr/>
      <dgm:t>
        <a:bodyPr/>
        <a:lstStyle/>
        <a:p>
          <a:endParaRPr lang="en-US"/>
        </a:p>
      </dgm:t>
    </dgm:pt>
    <dgm:pt modelId="{AF025856-AD4E-4D4E-A685-80817861C215}">
      <dgm:prSet phldrT="[Text]" custT="1"/>
      <dgm:spPr/>
      <dgm:t>
        <a:bodyPr/>
        <a:lstStyle/>
        <a:p>
          <a:endParaRPr lang="en-US" sz="2000" dirty="0">
            <a:latin typeface="Arial"/>
            <a:cs typeface="Arial"/>
          </a:endParaRPr>
        </a:p>
      </dgm:t>
    </dgm:pt>
    <dgm:pt modelId="{332B3471-85D5-4D49-AF99-91EA9D013A18}" type="parTrans" cxnId="{FFDC9DE4-026C-6F49-A571-1EEF18BC502A}">
      <dgm:prSet/>
      <dgm:spPr/>
      <dgm:t>
        <a:bodyPr/>
        <a:lstStyle/>
        <a:p>
          <a:endParaRPr lang="en-US"/>
        </a:p>
      </dgm:t>
    </dgm:pt>
    <dgm:pt modelId="{BB53D906-345D-964C-B06F-0E64EC80D684}" type="sibTrans" cxnId="{FFDC9DE4-026C-6F49-A571-1EEF18BC502A}">
      <dgm:prSet/>
      <dgm:spPr/>
      <dgm:t>
        <a:bodyPr/>
        <a:lstStyle/>
        <a:p>
          <a:endParaRPr lang="en-US"/>
        </a:p>
      </dgm:t>
    </dgm:pt>
    <dgm:pt modelId="{85A87FBF-9590-9F4C-B988-93DD04D12F67}">
      <dgm:prSet phldrT="[Text]" custT="1"/>
      <dgm:spPr/>
      <dgm:t>
        <a:bodyPr/>
        <a:lstStyle/>
        <a:p>
          <a:endParaRPr lang="en-US" sz="2000" dirty="0">
            <a:latin typeface="Arial"/>
            <a:cs typeface="Arial"/>
          </a:endParaRPr>
        </a:p>
      </dgm:t>
    </dgm:pt>
    <dgm:pt modelId="{59E39589-A3AA-4243-9176-D9DC97EF8F28}" type="parTrans" cxnId="{0B0E25D4-4713-F44B-AC0A-3A61BD7A9EC3}">
      <dgm:prSet/>
      <dgm:spPr/>
      <dgm:t>
        <a:bodyPr/>
        <a:lstStyle/>
        <a:p>
          <a:endParaRPr lang="en-US"/>
        </a:p>
      </dgm:t>
    </dgm:pt>
    <dgm:pt modelId="{9D98F461-FAA5-7441-834F-1485F81CF10C}" type="sibTrans" cxnId="{0B0E25D4-4713-F44B-AC0A-3A61BD7A9EC3}">
      <dgm:prSet/>
      <dgm:spPr/>
      <dgm:t>
        <a:bodyPr/>
        <a:lstStyle/>
        <a:p>
          <a:endParaRPr lang="en-US"/>
        </a:p>
      </dgm:t>
    </dgm:pt>
    <dgm:pt modelId="{F9D8BB6E-86E8-4543-A00E-DB1BA5927FF1}">
      <dgm:prSet phldrT="[Text]" custT="1"/>
      <dgm:spPr/>
      <dgm:t>
        <a:bodyPr/>
        <a:lstStyle/>
        <a:p>
          <a:endParaRPr lang="en-US" sz="2000" dirty="0">
            <a:latin typeface="Arial"/>
            <a:cs typeface="Arial"/>
          </a:endParaRPr>
        </a:p>
      </dgm:t>
    </dgm:pt>
    <dgm:pt modelId="{9A3E5205-FF6C-C04B-9DCF-03F9EFAE189C}" type="parTrans" cxnId="{C631D186-7671-2A43-B32C-CE6A315592A0}">
      <dgm:prSet/>
      <dgm:spPr/>
      <dgm:t>
        <a:bodyPr/>
        <a:lstStyle/>
        <a:p>
          <a:endParaRPr lang="en-US"/>
        </a:p>
      </dgm:t>
    </dgm:pt>
    <dgm:pt modelId="{131A42FB-F081-634E-82BC-CF1283F51C1D}" type="sibTrans" cxnId="{C631D186-7671-2A43-B32C-CE6A315592A0}">
      <dgm:prSet/>
      <dgm:spPr/>
      <dgm:t>
        <a:bodyPr/>
        <a:lstStyle/>
        <a:p>
          <a:endParaRPr lang="en-US"/>
        </a:p>
      </dgm:t>
    </dgm:pt>
    <dgm:pt modelId="{C43FFCFA-2B98-4A45-BE19-22E8C356CF19}" type="pres">
      <dgm:prSet presAssocID="{821FDED0-AF28-C840-8107-17AB461AD6CF}" presName="Name0" presStyleCnt="0">
        <dgm:presLayoutVars>
          <dgm:dir/>
          <dgm:animLvl val="lvl"/>
          <dgm:resizeHandles val="exact"/>
        </dgm:presLayoutVars>
      </dgm:prSet>
      <dgm:spPr/>
    </dgm:pt>
    <dgm:pt modelId="{CE03DF14-010E-534E-85A2-B03ACF2AABE8}" type="pres">
      <dgm:prSet presAssocID="{9536AFF1-9A7D-E943-A4C5-27A1140C8FB6}" presName="composite" presStyleCnt="0"/>
      <dgm:spPr/>
    </dgm:pt>
    <dgm:pt modelId="{D7C5DAAB-A21A-DD40-AC97-78B6DEDFB75C}" type="pres">
      <dgm:prSet presAssocID="{9536AFF1-9A7D-E943-A4C5-27A1140C8FB6}" presName="parTx" presStyleLbl="node1" presStyleIdx="0" presStyleCnt="4">
        <dgm:presLayoutVars>
          <dgm:chMax val="0"/>
          <dgm:chPref val="0"/>
          <dgm:bulletEnabled val="1"/>
        </dgm:presLayoutVars>
      </dgm:prSet>
      <dgm:spPr/>
      <dgm:t>
        <a:bodyPr/>
        <a:lstStyle/>
        <a:p>
          <a:endParaRPr lang="en-US"/>
        </a:p>
      </dgm:t>
    </dgm:pt>
    <dgm:pt modelId="{EB0B777D-5C24-AE43-BAAA-1BFB751A839D}" type="pres">
      <dgm:prSet presAssocID="{9536AFF1-9A7D-E943-A4C5-27A1140C8FB6}" presName="desTx" presStyleLbl="revTx" presStyleIdx="0" presStyleCnt="4" custLinFactNeighborX="9190" custLinFactNeighborY="-1166">
        <dgm:presLayoutVars>
          <dgm:bulletEnabled val="1"/>
        </dgm:presLayoutVars>
      </dgm:prSet>
      <dgm:spPr/>
      <dgm:t>
        <a:bodyPr/>
        <a:lstStyle/>
        <a:p>
          <a:endParaRPr lang="en-US"/>
        </a:p>
      </dgm:t>
    </dgm:pt>
    <dgm:pt modelId="{CE226A11-63E5-D444-81A0-1D503DD97D65}" type="pres">
      <dgm:prSet presAssocID="{993967CC-1755-1B46-A5F5-910940AE5E10}" presName="space" presStyleCnt="0"/>
      <dgm:spPr/>
    </dgm:pt>
    <dgm:pt modelId="{D424FBF0-D389-3243-B997-13FF3DE3250D}" type="pres">
      <dgm:prSet presAssocID="{C4391A42-EFF2-5544-8A88-F144BCCF474F}" presName="composite" presStyleCnt="0"/>
      <dgm:spPr/>
    </dgm:pt>
    <dgm:pt modelId="{22008BAC-1CAE-6F4D-97BB-60B60361BADB}" type="pres">
      <dgm:prSet presAssocID="{C4391A42-EFF2-5544-8A88-F144BCCF474F}" presName="parTx" presStyleLbl="node1" presStyleIdx="1" presStyleCnt="4">
        <dgm:presLayoutVars>
          <dgm:chMax val="0"/>
          <dgm:chPref val="0"/>
          <dgm:bulletEnabled val="1"/>
        </dgm:presLayoutVars>
      </dgm:prSet>
      <dgm:spPr/>
      <dgm:t>
        <a:bodyPr/>
        <a:lstStyle/>
        <a:p>
          <a:endParaRPr lang="en-US"/>
        </a:p>
      </dgm:t>
    </dgm:pt>
    <dgm:pt modelId="{01F336B3-4820-8F4E-800D-EDA74BE65AB6}" type="pres">
      <dgm:prSet presAssocID="{C4391A42-EFF2-5544-8A88-F144BCCF474F}" presName="desTx" presStyleLbl="revTx" presStyleIdx="1" presStyleCnt="4" custScaleX="125115" custLinFactNeighborX="4783">
        <dgm:presLayoutVars>
          <dgm:bulletEnabled val="1"/>
        </dgm:presLayoutVars>
      </dgm:prSet>
      <dgm:spPr/>
      <dgm:t>
        <a:bodyPr/>
        <a:lstStyle/>
        <a:p>
          <a:endParaRPr lang="en-US"/>
        </a:p>
      </dgm:t>
    </dgm:pt>
    <dgm:pt modelId="{D684C474-2278-1646-B38E-752657ADBCF2}" type="pres">
      <dgm:prSet presAssocID="{80053EBB-4CC4-6244-879C-66367A184C21}" presName="space" presStyleCnt="0"/>
      <dgm:spPr/>
    </dgm:pt>
    <dgm:pt modelId="{4EF8123B-6A89-B24A-9058-64E9B668D638}" type="pres">
      <dgm:prSet presAssocID="{18D3B83B-6399-C94A-BAEA-A90C28FB58E1}" presName="composite" presStyleCnt="0"/>
      <dgm:spPr/>
    </dgm:pt>
    <dgm:pt modelId="{5FB2843C-3444-544F-820C-50FC1FFEFCA8}" type="pres">
      <dgm:prSet presAssocID="{18D3B83B-6399-C94A-BAEA-A90C28FB58E1}" presName="parTx" presStyleLbl="node1" presStyleIdx="2" presStyleCnt="4">
        <dgm:presLayoutVars>
          <dgm:chMax val="0"/>
          <dgm:chPref val="0"/>
          <dgm:bulletEnabled val="1"/>
        </dgm:presLayoutVars>
      </dgm:prSet>
      <dgm:spPr/>
      <dgm:t>
        <a:bodyPr/>
        <a:lstStyle/>
        <a:p>
          <a:endParaRPr lang="en-US"/>
        </a:p>
      </dgm:t>
    </dgm:pt>
    <dgm:pt modelId="{5856CAA3-4661-FD42-B3FD-6A6F5868E543}" type="pres">
      <dgm:prSet presAssocID="{18D3B83B-6399-C94A-BAEA-A90C28FB58E1}" presName="desTx" presStyleLbl="revTx" presStyleIdx="2" presStyleCnt="4" custScaleX="119607" custLinFactNeighborX="6564">
        <dgm:presLayoutVars>
          <dgm:bulletEnabled val="1"/>
        </dgm:presLayoutVars>
      </dgm:prSet>
      <dgm:spPr/>
      <dgm:t>
        <a:bodyPr/>
        <a:lstStyle/>
        <a:p>
          <a:endParaRPr lang="en-US"/>
        </a:p>
      </dgm:t>
    </dgm:pt>
    <dgm:pt modelId="{6E996089-813F-7344-8C37-49312482DD6E}" type="pres">
      <dgm:prSet presAssocID="{312D658D-8C7E-E644-B5B4-20CFC2BCA0A4}" presName="space" presStyleCnt="0"/>
      <dgm:spPr/>
    </dgm:pt>
    <dgm:pt modelId="{827E2E3F-F5C7-5D40-BAEA-431BE628AACF}" type="pres">
      <dgm:prSet presAssocID="{0E1E4FB0-2CE7-F542-B68A-3E0B264DFA63}" presName="composite" presStyleCnt="0"/>
      <dgm:spPr/>
    </dgm:pt>
    <dgm:pt modelId="{97600023-406D-D44A-AB45-6D7F8B81EE06}" type="pres">
      <dgm:prSet presAssocID="{0E1E4FB0-2CE7-F542-B68A-3E0B264DFA63}" presName="parTx" presStyleLbl="node1" presStyleIdx="3" presStyleCnt="4">
        <dgm:presLayoutVars>
          <dgm:chMax val="0"/>
          <dgm:chPref val="0"/>
          <dgm:bulletEnabled val="1"/>
        </dgm:presLayoutVars>
      </dgm:prSet>
      <dgm:spPr/>
      <dgm:t>
        <a:bodyPr/>
        <a:lstStyle/>
        <a:p>
          <a:endParaRPr lang="en-US"/>
        </a:p>
      </dgm:t>
    </dgm:pt>
    <dgm:pt modelId="{74A56822-0702-5A41-94CF-0327D70D85F9}" type="pres">
      <dgm:prSet presAssocID="{0E1E4FB0-2CE7-F542-B68A-3E0B264DFA63}" presName="desTx" presStyleLbl="revTx" presStyleIdx="3" presStyleCnt="4" custScaleX="130144" custLinFactNeighborX="9930">
        <dgm:presLayoutVars>
          <dgm:bulletEnabled val="1"/>
        </dgm:presLayoutVars>
      </dgm:prSet>
      <dgm:spPr/>
      <dgm:t>
        <a:bodyPr/>
        <a:lstStyle/>
        <a:p>
          <a:endParaRPr lang="en-US"/>
        </a:p>
      </dgm:t>
    </dgm:pt>
  </dgm:ptLst>
  <dgm:cxnLst>
    <dgm:cxn modelId="{FF408CA4-CC6A-7546-ADBC-0385751D34FE}" type="presOf" srcId="{C4391A42-EFF2-5544-8A88-F144BCCF474F}" destId="{22008BAC-1CAE-6F4D-97BB-60B60361BADB}" srcOrd="0" destOrd="0" presId="urn:microsoft.com/office/officeart/2005/8/layout/chevron1"/>
    <dgm:cxn modelId="{2CA06FEE-F6E1-244C-A0D0-BFFB3BE2F48C}" srcId="{821FDED0-AF28-C840-8107-17AB461AD6CF}" destId="{0E1E4FB0-2CE7-F542-B68A-3E0B264DFA63}" srcOrd="3" destOrd="0" parTransId="{58B7F72B-7463-7845-9AFA-998727909541}" sibTransId="{8EC76989-BC38-2742-A486-78DDFDF114D5}"/>
    <dgm:cxn modelId="{868C08B0-C6F9-8448-9984-E6B4D1C398B4}" srcId="{821FDED0-AF28-C840-8107-17AB461AD6CF}" destId="{18D3B83B-6399-C94A-BAEA-A90C28FB58E1}" srcOrd="2" destOrd="0" parTransId="{DE6F4929-080E-5946-96E1-631B1DCAE46F}" sibTransId="{312D658D-8C7E-E644-B5B4-20CFC2BCA0A4}"/>
    <dgm:cxn modelId="{8B0AD31D-F004-B14C-8377-4B15E504F2F1}" srcId="{C4391A42-EFF2-5544-8A88-F144BCCF474F}" destId="{9F021415-A4F1-9A47-A3B3-C1F3A49A6B65}" srcOrd="0" destOrd="0" parTransId="{0E83D631-F238-E047-9245-A05F0F0A87DC}" sibTransId="{DDDE62D2-3346-8D4A-969D-DE3447E25BF7}"/>
    <dgm:cxn modelId="{BFAB5B90-0496-6449-A796-08B90A931B1B}" srcId="{C4391A42-EFF2-5544-8A88-F144BCCF474F}" destId="{0D2C3B3A-0BF2-B642-8166-C1B97393DCE6}" srcOrd="2" destOrd="0" parTransId="{79AB0669-123C-6847-AD55-7D7A4CBD028D}" sibTransId="{429F6030-9CFC-6A40-A9D4-5F476B87AC96}"/>
    <dgm:cxn modelId="{81E8DACA-F52E-9441-9100-4ED6D1D3C52E}" type="presOf" srcId="{AF025856-AD4E-4D4E-A685-80817861C215}" destId="{EB0B777D-5C24-AE43-BAAA-1BFB751A839D}" srcOrd="0" destOrd="0" presId="urn:microsoft.com/office/officeart/2005/8/layout/chevron1"/>
    <dgm:cxn modelId="{234882FF-214F-6647-A300-973ECB367F28}" srcId="{821FDED0-AF28-C840-8107-17AB461AD6CF}" destId="{C4391A42-EFF2-5544-8A88-F144BCCF474F}" srcOrd="1" destOrd="0" parTransId="{59131219-3FF1-B147-A2F8-E7FF946A92F1}" sibTransId="{80053EBB-4CC4-6244-879C-66367A184C21}"/>
    <dgm:cxn modelId="{9CA0FBC1-137D-FD4B-B94C-A1226EB56705}" type="presOf" srcId="{F9D8BB6E-86E8-4543-A00E-DB1BA5927FF1}" destId="{74A56822-0702-5A41-94CF-0327D70D85F9}" srcOrd="0" destOrd="0" presId="urn:microsoft.com/office/officeart/2005/8/layout/chevron1"/>
    <dgm:cxn modelId="{7D298E00-56EC-8B4A-8DF8-1DAC9E20996B}" type="presOf" srcId="{5E438225-B668-BA40-96E9-686D20A1689E}" destId="{EB0B777D-5C24-AE43-BAAA-1BFB751A839D}" srcOrd="0" destOrd="1" presId="urn:microsoft.com/office/officeart/2005/8/layout/chevron1"/>
    <dgm:cxn modelId="{6798DC59-157D-1542-9A86-7C4110DF37B3}" type="presOf" srcId="{85A87FBF-9590-9F4C-B988-93DD04D12F67}" destId="{5856CAA3-4661-FD42-B3FD-6A6F5868E543}" srcOrd="0" destOrd="0" presId="urn:microsoft.com/office/officeart/2005/8/layout/chevron1"/>
    <dgm:cxn modelId="{2CB81DBD-13AD-4441-8D34-3F44306AF0B0}" srcId="{18D3B83B-6399-C94A-BAEA-A90C28FB58E1}" destId="{79E08BD5-4415-C043-A4EA-EAAD4B850506}" srcOrd="2" destOrd="0" parTransId="{F9DD2D19-6D74-9C46-A7CF-E586A90BF644}" sibTransId="{23768BC9-3082-5046-8D4E-0A8F0B7D5D09}"/>
    <dgm:cxn modelId="{4174A294-5EA7-B24B-94DF-DB6367D0086B}" type="presOf" srcId="{9536AFF1-9A7D-E943-A4C5-27A1140C8FB6}" destId="{D7C5DAAB-A21A-DD40-AC97-78B6DEDFB75C}" srcOrd="0" destOrd="0" presId="urn:microsoft.com/office/officeart/2005/8/layout/chevron1"/>
    <dgm:cxn modelId="{BE77E387-6C21-DE42-99C6-FD21EBCCAD8F}" type="presOf" srcId="{79E08BD5-4415-C043-A4EA-EAAD4B850506}" destId="{5856CAA3-4661-FD42-B3FD-6A6F5868E543}" srcOrd="0" destOrd="2" presId="urn:microsoft.com/office/officeart/2005/8/layout/chevron1"/>
    <dgm:cxn modelId="{8C27EBC6-147E-304B-8438-42FB05170AF2}" type="presOf" srcId="{821FDED0-AF28-C840-8107-17AB461AD6CF}" destId="{C43FFCFA-2B98-4A45-BE19-22E8C356CF19}" srcOrd="0" destOrd="0" presId="urn:microsoft.com/office/officeart/2005/8/layout/chevron1"/>
    <dgm:cxn modelId="{B1305A46-37DC-AC4F-9330-B0F91999AD0B}" srcId="{C4391A42-EFF2-5544-8A88-F144BCCF474F}" destId="{DDA75966-288D-974F-9EFA-34FC07100687}" srcOrd="1" destOrd="0" parTransId="{29373BB6-3CA4-AE40-A7AF-BCBB58BC3D88}" sibTransId="{F8E9F05C-BA4E-B647-A1A1-592F5E81A270}"/>
    <dgm:cxn modelId="{E16D8A59-9396-8541-9929-FE4EC3133100}" srcId="{18D3B83B-6399-C94A-BAEA-A90C28FB58E1}" destId="{E7BFDF4A-CBBB-AC4B-9A15-5A678A6BA6C4}" srcOrd="1" destOrd="0" parTransId="{6194CA4D-1B33-5F4E-BA11-38BD49E1F2C1}" sibTransId="{D509642E-2F80-464F-84DA-A67FA10C38CA}"/>
    <dgm:cxn modelId="{F318B481-DF14-594C-97CC-AC840C6E50F8}" srcId="{0E1E4FB0-2CE7-F542-B68A-3E0B264DFA63}" destId="{3635CDA8-B939-AE46-852C-212736DA864B}" srcOrd="2" destOrd="0" parTransId="{06D80BDB-C02F-5B44-9012-CCA7B0F0C6ED}" sibTransId="{241C9BF4-B9E1-4B4F-B64D-7275652029C8}"/>
    <dgm:cxn modelId="{CCC3FB65-215A-CA44-9A2F-653F50180E24}" type="presOf" srcId="{DDA75966-288D-974F-9EFA-34FC07100687}" destId="{01F336B3-4820-8F4E-800D-EDA74BE65AB6}" srcOrd="0" destOrd="1" presId="urn:microsoft.com/office/officeart/2005/8/layout/chevron1"/>
    <dgm:cxn modelId="{0FD7ADAC-0383-5D4B-90F8-EC5D99FD171E}" type="presOf" srcId="{3635CDA8-B939-AE46-852C-212736DA864B}" destId="{74A56822-0702-5A41-94CF-0327D70D85F9}" srcOrd="0" destOrd="2" presId="urn:microsoft.com/office/officeart/2005/8/layout/chevron1"/>
    <dgm:cxn modelId="{8066E90B-3AEF-AF42-AAE1-902DA7A3890E}" type="presOf" srcId="{9F284AA6-322A-6844-9534-66227C1E8BAC}" destId="{EB0B777D-5C24-AE43-BAAA-1BFB751A839D}" srcOrd="0" destOrd="2" presId="urn:microsoft.com/office/officeart/2005/8/layout/chevron1"/>
    <dgm:cxn modelId="{0B0E25D4-4713-F44B-AC0A-3A61BD7A9EC3}" srcId="{18D3B83B-6399-C94A-BAEA-A90C28FB58E1}" destId="{85A87FBF-9590-9F4C-B988-93DD04D12F67}" srcOrd="0" destOrd="0" parTransId="{59E39589-A3AA-4243-9176-D9DC97EF8F28}" sibTransId="{9D98F461-FAA5-7441-834F-1485F81CF10C}"/>
    <dgm:cxn modelId="{A4AE0973-440E-4247-99CA-0F4A61602488}" type="presOf" srcId="{AC9C5F87-78B9-2F4E-9939-4B6382BDBFF5}" destId="{74A56822-0702-5A41-94CF-0327D70D85F9}" srcOrd="0" destOrd="1" presId="urn:microsoft.com/office/officeart/2005/8/layout/chevron1"/>
    <dgm:cxn modelId="{6556B692-543D-FF41-ADA0-3C8817DEEF31}" srcId="{9536AFF1-9A7D-E943-A4C5-27A1140C8FB6}" destId="{9F284AA6-322A-6844-9534-66227C1E8BAC}" srcOrd="2" destOrd="0" parTransId="{79D87B3E-0350-0341-AEA7-FFAD509780ED}" sibTransId="{12F24000-7D45-E34E-9D4A-17819359F7CB}"/>
    <dgm:cxn modelId="{235174E3-8374-A148-9210-6E784604CF3F}" type="presOf" srcId="{E7BFDF4A-CBBB-AC4B-9A15-5A678A6BA6C4}" destId="{5856CAA3-4661-FD42-B3FD-6A6F5868E543}" srcOrd="0" destOrd="1" presId="urn:microsoft.com/office/officeart/2005/8/layout/chevron1"/>
    <dgm:cxn modelId="{0773B8B0-798B-D742-BFFD-E54E9F5A3BDC}" type="presOf" srcId="{0E1E4FB0-2CE7-F542-B68A-3E0B264DFA63}" destId="{97600023-406D-D44A-AB45-6D7F8B81EE06}" srcOrd="0" destOrd="0" presId="urn:microsoft.com/office/officeart/2005/8/layout/chevron1"/>
    <dgm:cxn modelId="{FFDC9DE4-026C-6F49-A571-1EEF18BC502A}" srcId="{9536AFF1-9A7D-E943-A4C5-27A1140C8FB6}" destId="{AF025856-AD4E-4D4E-A685-80817861C215}" srcOrd="0" destOrd="0" parTransId="{332B3471-85D5-4D49-AF99-91EA9D013A18}" sibTransId="{BB53D906-345D-964C-B06F-0E64EC80D684}"/>
    <dgm:cxn modelId="{C631D186-7671-2A43-B32C-CE6A315592A0}" srcId="{0E1E4FB0-2CE7-F542-B68A-3E0B264DFA63}" destId="{F9D8BB6E-86E8-4543-A00E-DB1BA5927FF1}" srcOrd="0" destOrd="0" parTransId="{9A3E5205-FF6C-C04B-9DCF-03F9EFAE189C}" sibTransId="{131A42FB-F081-634E-82BC-CF1283F51C1D}"/>
    <dgm:cxn modelId="{93192AC5-2B74-1F43-8DB9-8A85F2DB6F30}" type="presOf" srcId="{0D2C3B3A-0BF2-B642-8166-C1B97393DCE6}" destId="{01F336B3-4820-8F4E-800D-EDA74BE65AB6}" srcOrd="0" destOrd="2" presId="urn:microsoft.com/office/officeart/2005/8/layout/chevron1"/>
    <dgm:cxn modelId="{FBA0676B-E93A-9347-8B4C-2988CAC38A2D}" srcId="{821FDED0-AF28-C840-8107-17AB461AD6CF}" destId="{9536AFF1-9A7D-E943-A4C5-27A1140C8FB6}" srcOrd="0" destOrd="0" parTransId="{6A1C0ACC-4DB6-4C4C-8FFA-67A80B215103}" sibTransId="{993967CC-1755-1B46-A5F5-910940AE5E10}"/>
    <dgm:cxn modelId="{5BCFD71B-AFDD-0844-A042-BEA27500D58F}" srcId="{0E1E4FB0-2CE7-F542-B68A-3E0B264DFA63}" destId="{AC9C5F87-78B9-2F4E-9939-4B6382BDBFF5}" srcOrd="1" destOrd="0" parTransId="{B21EB65C-30DF-D147-AB24-D796EBD29105}" sibTransId="{A47A5CBC-698C-7843-AAD9-B6FC211DE4C4}"/>
    <dgm:cxn modelId="{18913A2C-EF54-9141-B3D9-E7657C9CC747}" type="presOf" srcId="{18D3B83B-6399-C94A-BAEA-A90C28FB58E1}" destId="{5FB2843C-3444-544F-820C-50FC1FFEFCA8}" srcOrd="0" destOrd="0" presId="urn:microsoft.com/office/officeart/2005/8/layout/chevron1"/>
    <dgm:cxn modelId="{B8A054F7-3BCB-4545-B28C-9D965C23F592}" type="presOf" srcId="{9F021415-A4F1-9A47-A3B3-C1F3A49A6B65}" destId="{01F336B3-4820-8F4E-800D-EDA74BE65AB6}" srcOrd="0" destOrd="0" presId="urn:microsoft.com/office/officeart/2005/8/layout/chevron1"/>
    <dgm:cxn modelId="{D56F825D-C014-B447-98B3-4C7810260327}" srcId="{9536AFF1-9A7D-E943-A4C5-27A1140C8FB6}" destId="{5E438225-B668-BA40-96E9-686D20A1689E}" srcOrd="1" destOrd="0" parTransId="{745DE2BC-992E-E440-B1E3-DA50E7720BE8}" sibTransId="{C365DC00-DB68-B94F-928A-21580F6B5758}"/>
    <dgm:cxn modelId="{F23497E8-EAE0-3248-BD8A-06A68C3CC899}" type="presParOf" srcId="{C43FFCFA-2B98-4A45-BE19-22E8C356CF19}" destId="{CE03DF14-010E-534E-85A2-B03ACF2AABE8}" srcOrd="0" destOrd="0" presId="urn:microsoft.com/office/officeart/2005/8/layout/chevron1"/>
    <dgm:cxn modelId="{9B1CB706-E8F0-0B44-8539-B2816DCE79F8}" type="presParOf" srcId="{CE03DF14-010E-534E-85A2-B03ACF2AABE8}" destId="{D7C5DAAB-A21A-DD40-AC97-78B6DEDFB75C}" srcOrd="0" destOrd="0" presId="urn:microsoft.com/office/officeart/2005/8/layout/chevron1"/>
    <dgm:cxn modelId="{70CE9841-5961-D447-8569-C37408490885}" type="presParOf" srcId="{CE03DF14-010E-534E-85A2-B03ACF2AABE8}" destId="{EB0B777D-5C24-AE43-BAAA-1BFB751A839D}" srcOrd="1" destOrd="0" presId="urn:microsoft.com/office/officeart/2005/8/layout/chevron1"/>
    <dgm:cxn modelId="{DD81D579-07C3-F344-96A7-089850DA7D31}" type="presParOf" srcId="{C43FFCFA-2B98-4A45-BE19-22E8C356CF19}" destId="{CE226A11-63E5-D444-81A0-1D503DD97D65}" srcOrd="1" destOrd="0" presId="urn:microsoft.com/office/officeart/2005/8/layout/chevron1"/>
    <dgm:cxn modelId="{4D60C9A8-3B10-144C-83DE-90115AEB57E4}" type="presParOf" srcId="{C43FFCFA-2B98-4A45-BE19-22E8C356CF19}" destId="{D424FBF0-D389-3243-B997-13FF3DE3250D}" srcOrd="2" destOrd="0" presId="urn:microsoft.com/office/officeart/2005/8/layout/chevron1"/>
    <dgm:cxn modelId="{1240511A-0C0D-2446-9A30-6B5FF108AFF1}" type="presParOf" srcId="{D424FBF0-D389-3243-B997-13FF3DE3250D}" destId="{22008BAC-1CAE-6F4D-97BB-60B60361BADB}" srcOrd="0" destOrd="0" presId="urn:microsoft.com/office/officeart/2005/8/layout/chevron1"/>
    <dgm:cxn modelId="{0ACD3620-D445-534E-B358-5D410799C9E7}" type="presParOf" srcId="{D424FBF0-D389-3243-B997-13FF3DE3250D}" destId="{01F336B3-4820-8F4E-800D-EDA74BE65AB6}" srcOrd="1" destOrd="0" presId="urn:microsoft.com/office/officeart/2005/8/layout/chevron1"/>
    <dgm:cxn modelId="{78A772F0-5644-A64A-9910-73BB56ABC3F7}" type="presParOf" srcId="{C43FFCFA-2B98-4A45-BE19-22E8C356CF19}" destId="{D684C474-2278-1646-B38E-752657ADBCF2}" srcOrd="3" destOrd="0" presId="urn:microsoft.com/office/officeart/2005/8/layout/chevron1"/>
    <dgm:cxn modelId="{F12BCF7C-3CF4-8649-9447-80D2C22B1F7A}" type="presParOf" srcId="{C43FFCFA-2B98-4A45-BE19-22E8C356CF19}" destId="{4EF8123B-6A89-B24A-9058-64E9B668D638}" srcOrd="4" destOrd="0" presId="urn:microsoft.com/office/officeart/2005/8/layout/chevron1"/>
    <dgm:cxn modelId="{79812582-7063-FC47-B0E6-C201D261693B}" type="presParOf" srcId="{4EF8123B-6A89-B24A-9058-64E9B668D638}" destId="{5FB2843C-3444-544F-820C-50FC1FFEFCA8}" srcOrd="0" destOrd="0" presId="urn:microsoft.com/office/officeart/2005/8/layout/chevron1"/>
    <dgm:cxn modelId="{6163AD12-D1AA-384E-9DA0-9CEAC22BAFF1}" type="presParOf" srcId="{4EF8123B-6A89-B24A-9058-64E9B668D638}" destId="{5856CAA3-4661-FD42-B3FD-6A6F5868E543}" srcOrd="1" destOrd="0" presId="urn:microsoft.com/office/officeart/2005/8/layout/chevron1"/>
    <dgm:cxn modelId="{7D1A4BA7-BF87-2C47-9E78-C4454AC73AE6}" type="presParOf" srcId="{C43FFCFA-2B98-4A45-BE19-22E8C356CF19}" destId="{6E996089-813F-7344-8C37-49312482DD6E}" srcOrd="5" destOrd="0" presId="urn:microsoft.com/office/officeart/2005/8/layout/chevron1"/>
    <dgm:cxn modelId="{9EA34BA3-A5C3-8E4E-B06A-DBB86A7C3556}" type="presParOf" srcId="{C43FFCFA-2B98-4A45-BE19-22E8C356CF19}" destId="{827E2E3F-F5C7-5D40-BAEA-431BE628AACF}" srcOrd="6" destOrd="0" presId="urn:microsoft.com/office/officeart/2005/8/layout/chevron1"/>
    <dgm:cxn modelId="{69D23B5F-0B13-804E-9659-7CDCEA271A70}" type="presParOf" srcId="{827E2E3F-F5C7-5D40-BAEA-431BE628AACF}" destId="{97600023-406D-D44A-AB45-6D7F8B81EE06}" srcOrd="0" destOrd="0" presId="urn:microsoft.com/office/officeart/2005/8/layout/chevron1"/>
    <dgm:cxn modelId="{1F757D9E-36A5-CE46-A5BA-B7CC54753D3C}" type="presParOf" srcId="{827E2E3F-F5C7-5D40-BAEA-431BE628AACF}" destId="{74A56822-0702-5A41-94CF-0327D70D85F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1FDED0-AF28-C840-8107-17AB461AD6CF}" type="doc">
      <dgm:prSet loTypeId="urn:microsoft.com/office/officeart/2005/8/layout/chevron1" loCatId="" qsTypeId="urn:microsoft.com/office/officeart/2005/8/quickstyle/simple3" qsCatId="simple" csTypeId="urn:microsoft.com/office/officeart/2005/8/colors/accent0_3" csCatId="mainScheme" phldr="1"/>
      <dgm:spPr/>
    </dgm:pt>
    <dgm:pt modelId="{9536AFF1-9A7D-E943-A4C5-27A1140C8FB6}">
      <dgm:prSet phldrT="[Text]" custT="1"/>
      <dgm:spPr>
        <a:solidFill>
          <a:schemeClr val="bg2"/>
        </a:solidFill>
        <a:effectLst/>
      </dgm:spPr>
      <dgm:t>
        <a:bodyPr/>
        <a:lstStyle/>
        <a:p>
          <a:r>
            <a:rPr lang="en-US" sz="2400" dirty="0" smtClean="0">
              <a:latin typeface="Helvetica"/>
              <a:cs typeface="Helvetica"/>
            </a:rPr>
            <a:t>Design</a:t>
          </a:r>
          <a:endParaRPr lang="en-US" sz="2400" dirty="0">
            <a:latin typeface="Helvetica"/>
            <a:cs typeface="Helvetica"/>
          </a:endParaRPr>
        </a:p>
      </dgm:t>
    </dgm:pt>
    <dgm:pt modelId="{6A1C0ACC-4DB6-4C4C-8FFA-67A80B215103}" type="parTrans" cxnId="{FBA0676B-E93A-9347-8B4C-2988CAC38A2D}">
      <dgm:prSet/>
      <dgm:spPr/>
      <dgm:t>
        <a:bodyPr/>
        <a:lstStyle/>
        <a:p>
          <a:endParaRPr lang="en-US"/>
        </a:p>
      </dgm:t>
    </dgm:pt>
    <dgm:pt modelId="{993967CC-1755-1B46-A5F5-910940AE5E10}" type="sibTrans" cxnId="{FBA0676B-E93A-9347-8B4C-2988CAC38A2D}">
      <dgm:prSet/>
      <dgm:spPr/>
      <dgm:t>
        <a:bodyPr/>
        <a:lstStyle/>
        <a:p>
          <a:endParaRPr lang="en-US"/>
        </a:p>
      </dgm:t>
    </dgm:pt>
    <dgm:pt modelId="{C4391A42-EFF2-5544-8A88-F144BCCF474F}">
      <dgm:prSet phldrT="[Text]" custT="1"/>
      <dgm:spPr>
        <a:solidFill>
          <a:schemeClr val="tx2"/>
        </a:solidFill>
        <a:effectLst/>
      </dgm:spPr>
      <dgm:t>
        <a:bodyPr/>
        <a:lstStyle/>
        <a:p>
          <a:r>
            <a:rPr lang="en-US" sz="2400" dirty="0" smtClean="0">
              <a:solidFill>
                <a:schemeClr val="bg1"/>
              </a:solidFill>
              <a:latin typeface="Helvetica"/>
              <a:cs typeface="Helvetica"/>
            </a:rPr>
            <a:t>Implement</a:t>
          </a:r>
          <a:endParaRPr lang="en-US" sz="2400" dirty="0">
            <a:solidFill>
              <a:schemeClr val="bg1"/>
            </a:solidFill>
            <a:latin typeface="Helvetica"/>
            <a:cs typeface="Helvetica"/>
          </a:endParaRPr>
        </a:p>
      </dgm:t>
    </dgm:pt>
    <dgm:pt modelId="{59131219-3FF1-B147-A2F8-E7FF946A92F1}" type="parTrans" cxnId="{234882FF-214F-6647-A300-973ECB367F28}">
      <dgm:prSet/>
      <dgm:spPr/>
      <dgm:t>
        <a:bodyPr/>
        <a:lstStyle/>
        <a:p>
          <a:endParaRPr lang="en-US"/>
        </a:p>
      </dgm:t>
    </dgm:pt>
    <dgm:pt modelId="{80053EBB-4CC4-6244-879C-66367A184C21}" type="sibTrans" cxnId="{234882FF-214F-6647-A300-973ECB367F28}">
      <dgm:prSet/>
      <dgm:spPr/>
      <dgm:t>
        <a:bodyPr/>
        <a:lstStyle/>
        <a:p>
          <a:endParaRPr lang="en-US"/>
        </a:p>
      </dgm:t>
    </dgm:pt>
    <dgm:pt modelId="{5E438225-B668-BA40-96E9-686D20A1689E}">
      <dgm:prSet phldrT="[Text]" custT="1"/>
      <dgm:spPr/>
      <dgm:t>
        <a:bodyPr/>
        <a:lstStyle/>
        <a:p>
          <a:r>
            <a:rPr lang="en-US" sz="2000" dirty="0" smtClean="0">
              <a:latin typeface="Helvetica"/>
              <a:cs typeface="Helvetica"/>
            </a:rPr>
            <a:t>API Model</a:t>
          </a:r>
          <a:endParaRPr lang="en-US" sz="2000" dirty="0">
            <a:latin typeface="Helvetica"/>
            <a:cs typeface="Helvetica"/>
          </a:endParaRPr>
        </a:p>
      </dgm:t>
    </dgm:pt>
    <dgm:pt modelId="{745DE2BC-992E-E440-B1E3-DA50E7720BE8}" type="parTrans" cxnId="{D56F825D-C014-B447-98B3-4C7810260327}">
      <dgm:prSet/>
      <dgm:spPr/>
      <dgm:t>
        <a:bodyPr/>
        <a:lstStyle/>
        <a:p>
          <a:endParaRPr lang="en-US"/>
        </a:p>
      </dgm:t>
    </dgm:pt>
    <dgm:pt modelId="{C365DC00-DB68-B94F-928A-21580F6B5758}" type="sibTrans" cxnId="{D56F825D-C014-B447-98B3-4C7810260327}">
      <dgm:prSet/>
      <dgm:spPr/>
      <dgm:t>
        <a:bodyPr/>
        <a:lstStyle/>
        <a:p>
          <a:endParaRPr lang="en-US"/>
        </a:p>
      </dgm:t>
    </dgm:pt>
    <dgm:pt modelId="{DDA75966-288D-974F-9EFA-34FC07100687}">
      <dgm:prSet phldrT="[Text]" custT="1"/>
      <dgm:spPr/>
      <dgm:t>
        <a:bodyPr/>
        <a:lstStyle/>
        <a:p>
          <a:r>
            <a:rPr lang="en-US" sz="2000" dirty="0" smtClean="0">
              <a:solidFill>
                <a:schemeClr val="tx1"/>
              </a:solidFill>
              <a:latin typeface="Helvetica"/>
              <a:cs typeface="Helvetica"/>
            </a:rPr>
            <a:t>Rich Web Interface</a:t>
          </a:r>
          <a:endParaRPr lang="en-US" sz="2000" dirty="0">
            <a:solidFill>
              <a:schemeClr val="tx1"/>
            </a:solidFill>
            <a:latin typeface="Helvetica"/>
            <a:cs typeface="Helvetica"/>
          </a:endParaRPr>
        </a:p>
      </dgm:t>
    </dgm:pt>
    <dgm:pt modelId="{29373BB6-3CA4-AE40-A7AF-BCBB58BC3D88}" type="parTrans" cxnId="{B1305A46-37DC-AC4F-9330-B0F91999AD0B}">
      <dgm:prSet/>
      <dgm:spPr/>
      <dgm:t>
        <a:bodyPr/>
        <a:lstStyle/>
        <a:p>
          <a:endParaRPr lang="en-US"/>
        </a:p>
      </dgm:t>
    </dgm:pt>
    <dgm:pt modelId="{F8E9F05C-BA4E-B647-A1A1-592F5E81A270}" type="sibTrans" cxnId="{B1305A46-37DC-AC4F-9330-B0F91999AD0B}">
      <dgm:prSet/>
      <dgm:spPr/>
      <dgm:t>
        <a:bodyPr/>
        <a:lstStyle/>
        <a:p>
          <a:endParaRPr lang="en-US"/>
        </a:p>
      </dgm:t>
    </dgm:pt>
    <dgm:pt modelId="{0D2C3B3A-0BF2-B642-8166-C1B97393DCE6}">
      <dgm:prSet phldrT="[Text]" custT="1"/>
      <dgm:spPr/>
      <dgm:t>
        <a:bodyPr/>
        <a:lstStyle/>
        <a:p>
          <a:r>
            <a:rPr lang="en-US" sz="2000" i="1" dirty="0" smtClean="0">
              <a:solidFill>
                <a:schemeClr val="tx2"/>
              </a:solidFill>
              <a:latin typeface="Helvetica"/>
              <a:cs typeface="Helvetica"/>
            </a:rPr>
            <a:t>Team Collaboration</a:t>
          </a:r>
          <a:endParaRPr lang="en-US" sz="2000" i="1" dirty="0">
            <a:solidFill>
              <a:schemeClr val="tx2"/>
            </a:solidFill>
            <a:latin typeface="Helvetica"/>
            <a:cs typeface="Helvetica"/>
          </a:endParaRPr>
        </a:p>
      </dgm:t>
    </dgm:pt>
    <dgm:pt modelId="{79AB0669-123C-6847-AD55-7D7A4CBD028D}" type="parTrans" cxnId="{BFAB5B90-0496-6449-A796-08B90A931B1B}">
      <dgm:prSet/>
      <dgm:spPr/>
      <dgm:t>
        <a:bodyPr/>
        <a:lstStyle/>
        <a:p>
          <a:endParaRPr lang="en-US"/>
        </a:p>
      </dgm:t>
    </dgm:pt>
    <dgm:pt modelId="{429F6030-9CFC-6A40-A9D4-5F476B87AC96}" type="sibTrans" cxnId="{BFAB5B90-0496-6449-A796-08B90A931B1B}">
      <dgm:prSet/>
      <dgm:spPr/>
      <dgm:t>
        <a:bodyPr/>
        <a:lstStyle/>
        <a:p>
          <a:endParaRPr lang="en-US"/>
        </a:p>
      </dgm:t>
    </dgm:pt>
    <dgm:pt modelId="{9F284AA6-322A-6844-9534-66227C1E8BAC}">
      <dgm:prSet phldrT="[Text]" custT="1"/>
      <dgm:spPr/>
      <dgm:t>
        <a:bodyPr/>
        <a:lstStyle/>
        <a:p>
          <a:r>
            <a:rPr lang="en-US" sz="2000" dirty="0" smtClean="0">
              <a:latin typeface="Helvetica"/>
              <a:cs typeface="Helvetica"/>
            </a:rPr>
            <a:t>Mock API</a:t>
          </a:r>
          <a:endParaRPr lang="en-US" sz="2000" dirty="0">
            <a:latin typeface="Helvetica"/>
            <a:cs typeface="Helvetica"/>
          </a:endParaRPr>
        </a:p>
      </dgm:t>
    </dgm:pt>
    <dgm:pt modelId="{79D87B3E-0350-0341-AEA7-FFAD509780ED}" type="parTrans" cxnId="{6556B692-543D-FF41-ADA0-3C8817DEEF31}">
      <dgm:prSet/>
      <dgm:spPr/>
      <dgm:t>
        <a:bodyPr/>
        <a:lstStyle/>
        <a:p>
          <a:endParaRPr lang="en-US"/>
        </a:p>
      </dgm:t>
    </dgm:pt>
    <dgm:pt modelId="{12F24000-7D45-E34E-9D4A-17819359F7CB}" type="sibTrans" cxnId="{6556B692-543D-FF41-ADA0-3C8817DEEF31}">
      <dgm:prSet/>
      <dgm:spPr/>
      <dgm:t>
        <a:bodyPr/>
        <a:lstStyle/>
        <a:p>
          <a:endParaRPr lang="en-US"/>
        </a:p>
      </dgm:t>
    </dgm:pt>
    <dgm:pt modelId="{18D3B83B-6399-C94A-BAEA-A90C28FB58E1}">
      <dgm:prSet phldrT="[Text]" custT="1"/>
      <dgm:spPr>
        <a:solidFill>
          <a:schemeClr val="bg2"/>
        </a:solidFill>
        <a:effectLst/>
      </dgm:spPr>
      <dgm:t>
        <a:bodyPr/>
        <a:lstStyle/>
        <a:p>
          <a:r>
            <a:rPr lang="en-US" sz="2400" dirty="0" smtClean="0">
              <a:latin typeface="Helvetica"/>
              <a:cs typeface="Helvetica"/>
            </a:rPr>
            <a:t>Distribute</a:t>
          </a:r>
          <a:endParaRPr lang="en-US" sz="2400" i="1" dirty="0">
            <a:solidFill>
              <a:schemeClr val="tx2"/>
            </a:solidFill>
            <a:latin typeface="Helvetica"/>
            <a:cs typeface="Helvetica"/>
          </a:endParaRPr>
        </a:p>
      </dgm:t>
    </dgm:pt>
    <dgm:pt modelId="{DE6F4929-080E-5946-96E1-631B1DCAE46F}" type="parTrans" cxnId="{868C08B0-C6F9-8448-9984-E6B4D1C398B4}">
      <dgm:prSet/>
      <dgm:spPr/>
      <dgm:t>
        <a:bodyPr/>
        <a:lstStyle/>
        <a:p>
          <a:endParaRPr lang="en-US"/>
        </a:p>
      </dgm:t>
    </dgm:pt>
    <dgm:pt modelId="{312D658D-8C7E-E644-B5B4-20CFC2BCA0A4}" type="sibTrans" cxnId="{868C08B0-C6F9-8448-9984-E6B4D1C398B4}">
      <dgm:prSet/>
      <dgm:spPr/>
      <dgm:t>
        <a:bodyPr/>
        <a:lstStyle/>
        <a:p>
          <a:endParaRPr lang="en-US"/>
        </a:p>
      </dgm:t>
    </dgm:pt>
    <dgm:pt modelId="{E7BFDF4A-CBBB-AC4B-9A15-5A678A6BA6C4}">
      <dgm:prSet phldrT="[Text]" custT="1"/>
      <dgm:spPr/>
      <dgm:t>
        <a:bodyPr/>
        <a:lstStyle/>
        <a:p>
          <a:r>
            <a:rPr lang="en-US" sz="2000" dirty="0" smtClean="0">
              <a:latin typeface="Helvetica"/>
              <a:cs typeface="Helvetica"/>
            </a:rPr>
            <a:t>API Packaging</a:t>
          </a:r>
          <a:endParaRPr lang="en-US" sz="2000" dirty="0">
            <a:latin typeface="Helvetica"/>
            <a:cs typeface="Helvetica"/>
          </a:endParaRPr>
        </a:p>
      </dgm:t>
    </dgm:pt>
    <dgm:pt modelId="{6194CA4D-1B33-5F4E-BA11-38BD49E1F2C1}" type="parTrans" cxnId="{E16D8A59-9396-8541-9929-FE4EC3133100}">
      <dgm:prSet/>
      <dgm:spPr/>
      <dgm:t>
        <a:bodyPr/>
        <a:lstStyle/>
        <a:p>
          <a:endParaRPr lang="en-US"/>
        </a:p>
      </dgm:t>
    </dgm:pt>
    <dgm:pt modelId="{D509642E-2F80-464F-84DA-A67FA10C38CA}" type="sibTrans" cxnId="{E16D8A59-9396-8541-9929-FE4EC3133100}">
      <dgm:prSet/>
      <dgm:spPr/>
      <dgm:t>
        <a:bodyPr/>
        <a:lstStyle/>
        <a:p>
          <a:endParaRPr lang="en-US"/>
        </a:p>
      </dgm:t>
    </dgm:pt>
    <dgm:pt modelId="{79E08BD5-4415-C043-A4EA-EAAD4B850506}">
      <dgm:prSet phldrT="[Text]" custT="1"/>
      <dgm:spPr/>
      <dgm:t>
        <a:bodyPr/>
        <a:lstStyle/>
        <a:p>
          <a:r>
            <a:rPr lang="en-US" sz="2000" i="0" dirty="0" smtClean="0">
              <a:solidFill>
                <a:srgbClr val="686868"/>
              </a:solidFill>
              <a:latin typeface="Helvetica"/>
              <a:cs typeface="Helvetica"/>
            </a:rPr>
            <a:t>Community management</a:t>
          </a:r>
          <a:endParaRPr lang="en-US" sz="2000" i="0" dirty="0">
            <a:solidFill>
              <a:srgbClr val="686868"/>
            </a:solidFill>
            <a:latin typeface="Helvetica"/>
            <a:cs typeface="Helvetica"/>
          </a:endParaRPr>
        </a:p>
      </dgm:t>
    </dgm:pt>
    <dgm:pt modelId="{F9DD2D19-6D74-9C46-A7CF-E586A90BF644}" type="parTrans" cxnId="{2CB81DBD-13AD-4441-8D34-3F44306AF0B0}">
      <dgm:prSet/>
      <dgm:spPr/>
      <dgm:t>
        <a:bodyPr/>
        <a:lstStyle/>
        <a:p>
          <a:endParaRPr lang="en-US"/>
        </a:p>
      </dgm:t>
    </dgm:pt>
    <dgm:pt modelId="{23768BC9-3082-5046-8D4E-0A8F0B7D5D09}" type="sibTrans" cxnId="{2CB81DBD-13AD-4441-8D34-3F44306AF0B0}">
      <dgm:prSet/>
      <dgm:spPr/>
      <dgm:t>
        <a:bodyPr/>
        <a:lstStyle/>
        <a:p>
          <a:endParaRPr lang="en-US"/>
        </a:p>
      </dgm:t>
    </dgm:pt>
    <dgm:pt modelId="{0E1E4FB0-2CE7-F542-B68A-3E0B264DFA63}">
      <dgm:prSet phldrT="[Text]" custT="1"/>
      <dgm:spPr>
        <a:solidFill>
          <a:schemeClr val="bg2"/>
        </a:solidFill>
        <a:effectLst/>
      </dgm:spPr>
      <dgm:t>
        <a:bodyPr/>
        <a:lstStyle/>
        <a:p>
          <a:r>
            <a:rPr lang="en-US" sz="2400" dirty="0" smtClean="0">
              <a:solidFill>
                <a:srgbClr val="686868"/>
              </a:solidFill>
              <a:latin typeface="Helvetica"/>
              <a:cs typeface="Helvetica"/>
            </a:rPr>
            <a:t>Monitor</a:t>
          </a:r>
          <a:endParaRPr lang="en-US" sz="2400" dirty="0">
            <a:solidFill>
              <a:srgbClr val="686868"/>
            </a:solidFill>
            <a:latin typeface="Helvetica"/>
            <a:cs typeface="Helvetica"/>
          </a:endParaRPr>
        </a:p>
      </dgm:t>
    </dgm:pt>
    <dgm:pt modelId="{58B7F72B-7463-7845-9AFA-998727909541}" type="parTrans" cxnId="{2CA06FEE-F6E1-244C-A0D0-BFFB3BE2F48C}">
      <dgm:prSet/>
      <dgm:spPr/>
      <dgm:t>
        <a:bodyPr/>
        <a:lstStyle/>
        <a:p>
          <a:endParaRPr lang="en-US"/>
        </a:p>
      </dgm:t>
    </dgm:pt>
    <dgm:pt modelId="{8EC76989-BC38-2742-A486-78DDFDF114D5}" type="sibTrans" cxnId="{2CA06FEE-F6E1-244C-A0D0-BFFB3BE2F48C}">
      <dgm:prSet/>
      <dgm:spPr/>
      <dgm:t>
        <a:bodyPr/>
        <a:lstStyle/>
        <a:p>
          <a:endParaRPr lang="en-US"/>
        </a:p>
      </dgm:t>
    </dgm:pt>
    <dgm:pt modelId="{AC9C5F87-78B9-2F4E-9939-4B6382BDBFF5}">
      <dgm:prSet phldrT="[Text]" custT="1"/>
      <dgm:spPr/>
      <dgm:t>
        <a:bodyPr/>
        <a:lstStyle/>
        <a:p>
          <a:r>
            <a:rPr lang="en-US" sz="2000" dirty="0" smtClean="0">
              <a:latin typeface="Helvetica"/>
              <a:cs typeface="Helvetica"/>
            </a:rPr>
            <a:t>Endpoint monitoring*</a:t>
          </a:r>
          <a:endParaRPr lang="en-US" sz="2000" dirty="0">
            <a:latin typeface="Helvetica"/>
            <a:cs typeface="Helvetica"/>
          </a:endParaRPr>
        </a:p>
      </dgm:t>
    </dgm:pt>
    <dgm:pt modelId="{B21EB65C-30DF-D147-AB24-D796EBD29105}" type="parTrans" cxnId="{5BCFD71B-AFDD-0844-A042-BEA27500D58F}">
      <dgm:prSet/>
      <dgm:spPr/>
      <dgm:t>
        <a:bodyPr/>
        <a:lstStyle/>
        <a:p>
          <a:endParaRPr lang="en-US"/>
        </a:p>
      </dgm:t>
    </dgm:pt>
    <dgm:pt modelId="{A47A5CBC-698C-7843-AAD9-B6FC211DE4C4}" type="sibTrans" cxnId="{5BCFD71B-AFDD-0844-A042-BEA27500D58F}">
      <dgm:prSet/>
      <dgm:spPr/>
      <dgm:t>
        <a:bodyPr/>
        <a:lstStyle/>
        <a:p>
          <a:endParaRPr lang="en-US"/>
        </a:p>
      </dgm:t>
    </dgm:pt>
    <dgm:pt modelId="{3635CDA8-B939-AE46-852C-212736DA864B}">
      <dgm:prSet phldrT="[Text]" custT="1"/>
      <dgm:spPr/>
      <dgm:t>
        <a:bodyPr/>
        <a:lstStyle/>
        <a:p>
          <a:r>
            <a:rPr lang="en-US" sz="2000" dirty="0" smtClean="0">
              <a:latin typeface="Helvetica"/>
              <a:cs typeface="Helvetica"/>
            </a:rPr>
            <a:t>Multi-channel analytics delivery</a:t>
          </a:r>
          <a:endParaRPr lang="en-US" sz="2000" dirty="0">
            <a:latin typeface="Helvetica"/>
            <a:cs typeface="Helvetica"/>
          </a:endParaRPr>
        </a:p>
      </dgm:t>
    </dgm:pt>
    <dgm:pt modelId="{06D80BDB-C02F-5B44-9012-CCA7B0F0C6ED}" type="parTrans" cxnId="{F318B481-DF14-594C-97CC-AC840C6E50F8}">
      <dgm:prSet/>
      <dgm:spPr/>
      <dgm:t>
        <a:bodyPr/>
        <a:lstStyle/>
        <a:p>
          <a:endParaRPr lang="en-US"/>
        </a:p>
      </dgm:t>
    </dgm:pt>
    <dgm:pt modelId="{241C9BF4-B9E1-4B4F-B64D-7275652029C8}" type="sibTrans" cxnId="{F318B481-DF14-594C-97CC-AC840C6E50F8}">
      <dgm:prSet/>
      <dgm:spPr/>
      <dgm:t>
        <a:bodyPr/>
        <a:lstStyle/>
        <a:p>
          <a:endParaRPr lang="en-US"/>
        </a:p>
      </dgm:t>
    </dgm:pt>
    <dgm:pt modelId="{491741A0-9EEA-4C44-9788-10FAEF5FB4F6}">
      <dgm:prSet phldrT="[Text]" custT="1"/>
      <dgm:spPr/>
      <dgm:t>
        <a:bodyPr/>
        <a:lstStyle/>
        <a:p>
          <a:endParaRPr lang="en-US" sz="2000" dirty="0">
            <a:latin typeface="Helvetica"/>
            <a:cs typeface="Helvetica"/>
          </a:endParaRPr>
        </a:p>
      </dgm:t>
    </dgm:pt>
    <dgm:pt modelId="{5BD035E9-D5DD-8C4E-9D71-D334892FD74A}" type="parTrans" cxnId="{95AB59AC-1E43-7149-A5C1-EA014B86E8C2}">
      <dgm:prSet/>
      <dgm:spPr/>
      <dgm:t>
        <a:bodyPr/>
        <a:lstStyle/>
        <a:p>
          <a:endParaRPr lang="en-US"/>
        </a:p>
      </dgm:t>
    </dgm:pt>
    <dgm:pt modelId="{6CC652B9-1638-DB4F-80CB-C472C632C44C}" type="sibTrans" cxnId="{95AB59AC-1E43-7149-A5C1-EA014B86E8C2}">
      <dgm:prSet/>
      <dgm:spPr/>
      <dgm:t>
        <a:bodyPr/>
        <a:lstStyle/>
        <a:p>
          <a:endParaRPr lang="en-US"/>
        </a:p>
      </dgm:t>
    </dgm:pt>
    <dgm:pt modelId="{7409A82A-A3AC-384B-A5EF-C5481FDF946A}">
      <dgm:prSet phldrT="[Text]" custT="1"/>
      <dgm:spPr/>
      <dgm:t>
        <a:bodyPr/>
        <a:lstStyle/>
        <a:p>
          <a:endParaRPr lang="en-US" sz="2000" dirty="0">
            <a:solidFill>
              <a:schemeClr val="tx1"/>
            </a:solidFill>
            <a:latin typeface="Helvetica"/>
            <a:cs typeface="Helvetica"/>
          </a:endParaRPr>
        </a:p>
      </dgm:t>
    </dgm:pt>
    <dgm:pt modelId="{DF7CF794-3664-554C-B88C-E81B5475648C}" type="parTrans" cxnId="{C300AA06-F0BE-654F-A7B9-830863B8F5A3}">
      <dgm:prSet/>
      <dgm:spPr/>
      <dgm:t>
        <a:bodyPr/>
        <a:lstStyle/>
        <a:p>
          <a:endParaRPr lang="en-US"/>
        </a:p>
      </dgm:t>
    </dgm:pt>
    <dgm:pt modelId="{2D308715-807E-9B4D-B06E-8E08CC2FB264}" type="sibTrans" cxnId="{C300AA06-F0BE-654F-A7B9-830863B8F5A3}">
      <dgm:prSet/>
      <dgm:spPr/>
      <dgm:t>
        <a:bodyPr/>
        <a:lstStyle/>
        <a:p>
          <a:endParaRPr lang="en-US"/>
        </a:p>
      </dgm:t>
    </dgm:pt>
    <dgm:pt modelId="{1CEB7518-7AF9-D341-A47F-D0B51EB51BAF}">
      <dgm:prSet phldrT="[Text]" custT="1"/>
      <dgm:spPr/>
      <dgm:t>
        <a:bodyPr/>
        <a:lstStyle/>
        <a:p>
          <a:endParaRPr lang="en-US" sz="2000" dirty="0">
            <a:latin typeface="Helvetica"/>
            <a:cs typeface="Helvetica"/>
          </a:endParaRPr>
        </a:p>
      </dgm:t>
    </dgm:pt>
    <dgm:pt modelId="{419D2A7F-C2DA-5B4F-BFDD-E87E3B085EEF}" type="parTrans" cxnId="{6A3D69AF-349C-DA41-A332-5126C26556CA}">
      <dgm:prSet/>
      <dgm:spPr/>
      <dgm:t>
        <a:bodyPr/>
        <a:lstStyle/>
        <a:p>
          <a:endParaRPr lang="en-US"/>
        </a:p>
      </dgm:t>
    </dgm:pt>
    <dgm:pt modelId="{3FC9955D-597B-E644-8849-2C340658E3EF}" type="sibTrans" cxnId="{6A3D69AF-349C-DA41-A332-5126C26556CA}">
      <dgm:prSet/>
      <dgm:spPr/>
      <dgm:t>
        <a:bodyPr/>
        <a:lstStyle/>
        <a:p>
          <a:endParaRPr lang="en-US"/>
        </a:p>
      </dgm:t>
    </dgm:pt>
    <dgm:pt modelId="{EF61BFBE-F983-3144-966F-D2731EE29BBD}">
      <dgm:prSet phldrT="[Text]" custT="1"/>
      <dgm:spPr/>
      <dgm:t>
        <a:bodyPr/>
        <a:lstStyle/>
        <a:p>
          <a:endParaRPr lang="en-US" sz="2000" dirty="0">
            <a:latin typeface="Helvetica"/>
            <a:cs typeface="Helvetica"/>
          </a:endParaRPr>
        </a:p>
      </dgm:t>
    </dgm:pt>
    <dgm:pt modelId="{3B00E89D-5C85-8A4B-8DFD-6CEFD9CB477D}" type="parTrans" cxnId="{3971B32A-7DD4-CD49-8EBC-FBADA7E342DD}">
      <dgm:prSet/>
      <dgm:spPr/>
      <dgm:t>
        <a:bodyPr/>
        <a:lstStyle/>
        <a:p>
          <a:endParaRPr lang="en-US"/>
        </a:p>
      </dgm:t>
    </dgm:pt>
    <dgm:pt modelId="{3D12D32B-7E4D-AA44-B97F-60832BDB9AF7}" type="sibTrans" cxnId="{3971B32A-7DD4-CD49-8EBC-FBADA7E342DD}">
      <dgm:prSet/>
      <dgm:spPr/>
      <dgm:t>
        <a:bodyPr/>
        <a:lstStyle/>
        <a:p>
          <a:endParaRPr lang="en-US"/>
        </a:p>
      </dgm:t>
    </dgm:pt>
    <dgm:pt modelId="{27125DE3-1193-584C-822F-17439861CAE6}">
      <dgm:prSet phldrT="[Text]" custT="1"/>
      <dgm:spPr/>
      <dgm:t>
        <a:bodyPr/>
        <a:lstStyle/>
        <a:p>
          <a:endParaRPr lang="en-US" sz="2000" dirty="0">
            <a:latin typeface="Helvetica"/>
            <a:cs typeface="Helvetica"/>
          </a:endParaRPr>
        </a:p>
      </dgm:t>
    </dgm:pt>
    <dgm:pt modelId="{6B99114D-0E85-F147-933A-DFD0C55A907D}" type="parTrans" cxnId="{C9DD2233-C9DF-B441-8393-66619FD72C80}">
      <dgm:prSet/>
      <dgm:spPr/>
      <dgm:t>
        <a:bodyPr/>
        <a:lstStyle/>
        <a:p>
          <a:endParaRPr lang="en-US"/>
        </a:p>
      </dgm:t>
    </dgm:pt>
    <dgm:pt modelId="{EEF86E3B-EA2B-6E4B-9713-B6915B46DAD3}" type="sibTrans" cxnId="{C9DD2233-C9DF-B441-8393-66619FD72C80}">
      <dgm:prSet/>
      <dgm:spPr/>
      <dgm:t>
        <a:bodyPr/>
        <a:lstStyle/>
        <a:p>
          <a:endParaRPr lang="en-US"/>
        </a:p>
      </dgm:t>
    </dgm:pt>
    <dgm:pt modelId="{7F5A21D6-BEDC-4F43-9D61-9169A6C353FD}">
      <dgm:prSet phldrT="[Text]" custT="1"/>
      <dgm:spPr/>
      <dgm:t>
        <a:bodyPr/>
        <a:lstStyle/>
        <a:p>
          <a:endParaRPr lang="en-US" sz="2000" dirty="0">
            <a:solidFill>
              <a:schemeClr val="tx1"/>
            </a:solidFill>
            <a:latin typeface="Helvetica"/>
            <a:cs typeface="Helvetica"/>
          </a:endParaRPr>
        </a:p>
      </dgm:t>
    </dgm:pt>
    <dgm:pt modelId="{BE7DC056-2B81-104A-BEC4-67091C9E675E}" type="parTrans" cxnId="{4CE59F78-03E4-474C-BA72-9F14E80A85FE}">
      <dgm:prSet/>
      <dgm:spPr/>
      <dgm:t>
        <a:bodyPr/>
        <a:lstStyle/>
        <a:p>
          <a:endParaRPr lang="en-US"/>
        </a:p>
      </dgm:t>
    </dgm:pt>
    <dgm:pt modelId="{33776DDF-2240-AB44-906E-FA07E493C381}" type="sibTrans" cxnId="{4CE59F78-03E4-474C-BA72-9F14E80A85FE}">
      <dgm:prSet/>
      <dgm:spPr/>
      <dgm:t>
        <a:bodyPr/>
        <a:lstStyle/>
        <a:p>
          <a:endParaRPr lang="en-US"/>
        </a:p>
      </dgm:t>
    </dgm:pt>
    <dgm:pt modelId="{FE76A012-DCAD-8E40-8842-E883DE62D985}">
      <dgm:prSet phldrT="[Text]" custT="1"/>
      <dgm:spPr/>
      <dgm:t>
        <a:bodyPr/>
        <a:lstStyle/>
        <a:p>
          <a:endParaRPr lang="en-US" sz="2000" dirty="0">
            <a:latin typeface="Helvetica"/>
            <a:cs typeface="Helvetica"/>
          </a:endParaRPr>
        </a:p>
      </dgm:t>
    </dgm:pt>
    <dgm:pt modelId="{29F83E65-AB63-464A-B594-153E88E893B1}" type="parTrans" cxnId="{9D32D0DF-3FC7-DF42-89FA-44F0DCA4947E}">
      <dgm:prSet/>
      <dgm:spPr/>
      <dgm:t>
        <a:bodyPr/>
        <a:lstStyle/>
        <a:p>
          <a:endParaRPr lang="en-US"/>
        </a:p>
      </dgm:t>
    </dgm:pt>
    <dgm:pt modelId="{01496440-FF43-2742-ACAC-66416482B2B0}" type="sibTrans" cxnId="{9D32D0DF-3FC7-DF42-89FA-44F0DCA4947E}">
      <dgm:prSet/>
      <dgm:spPr/>
      <dgm:t>
        <a:bodyPr/>
        <a:lstStyle/>
        <a:p>
          <a:endParaRPr lang="en-US"/>
        </a:p>
      </dgm:t>
    </dgm:pt>
    <dgm:pt modelId="{F6F5E4AB-63E8-B64F-B676-06A6ED9B2E28}">
      <dgm:prSet phldrT="[Text]" custT="1"/>
      <dgm:spPr/>
      <dgm:t>
        <a:bodyPr/>
        <a:lstStyle/>
        <a:p>
          <a:endParaRPr lang="en-US" sz="2000" dirty="0">
            <a:latin typeface="Helvetica"/>
            <a:cs typeface="Helvetica"/>
          </a:endParaRPr>
        </a:p>
      </dgm:t>
    </dgm:pt>
    <dgm:pt modelId="{05769378-EB3A-F046-AEB3-7791A98436BF}" type="parTrans" cxnId="{126C7EFC-6D7E-3541-B444-EB32EFD5B56B}">
      <dgm:prSet/>
      <dgm:spPr/>
      <dgm:t>
        <a:bodyPr/>
        <a:lstStyle/>
        <a:p>
          <a:endParaRPr lang="en-US"/>
        </a:p>
      </dgm:t>
    </dgm:pt>
    <dgm:pt modelId="{49B8FE57-5EC9-1F4F-B4C5-C8278D3593F6}" type="sibTrans" cxnId="{126C7EFC-6D7E-3541-B444-EB32EFD5B56B}">
      <dgm:prSet/>
      <dgm:spPr/>
      <dgm:t>
        <a:bodyPr/>
        <a:lstStyle/>
        <a:p>
          <a:endParaRPr lang="en-US"/>
        </a:p>
      </dgm:t>
    </dgm:pt>
    <dgm:pt modelId="{C43FFCFA-2B98-4A45-BE19-22E8C356CF19}" type="pres">
      <dgm:prSet presAssocID="{821FDED0-AF28-C840-8107-17AB461AD6CF}" presName="Name0" presStyleCnt="0">
        <dgm:presLayoutVars>
          <dgm:dir/>
          <dgm:animLvl val="lvl"/>
          <dgm:resizeHandles val="exact"/>
        </dgm:presLayoutVars>
      </dgm:prSet>
      <dgm:spPr/>
    </dgm:pt>
    <dgm:pt modelId="{CE03DF14-010E-534E-85A2-B03ACF2AABE8}" type="pres">
      <dgm:prSet presAssocID="{9536AFF1-9A7D-E943-A4C5-27A1140C8FB6}" presName="composite" presStyleCnt="0"/>
      <dgm:spPr/>
    </dgm:pt>
    <dgm:pt modelId="{D7C5DAAB-A21A-DD40-AC97-78B6DEDFB75C}" type="pres">
      <dgm:prSet presAssocID="{9536AFF1-9A7D-E943-A4C5-27A1140C8FB6}" presName="parTx" presStyleLbl="node1" presStyleIdx="0" presStyleCnt="4">
        <dgm:presLayoutVars>
          <dgm:chMax val="0"/>
          <dgm:chPref val="0"/>
          <dgm:bulletEnabled val="1"/>
        </dgm:presLayoutVars>
      </dgm:prSet>
      <dgm:spPr/>
      <dgm:t>
        <a:bodyPr/>
        <a:lstStyle/>
        <a:p>
          <a:endParaRPr lang="en-US"/>
        </a:p>
      </dgm:t>
    </dgm:pt>
    <dgm:pt modelId="{EB0B777D-5C24-AE43-BAAA-1BFB751A839D}" type="pres">
      <dgm:prSet presAssocID="{9536AFF1-9A7D-E943-A4C5-27A1140C8FB6}" presName="desTx" presStyleLbl="revTx" presStyleIdx="0" presStyleCnt="4" custLinFactNeighborX="11072">
        <dgm:presLayoutVars>
          <dgm:bulletEnabled val="1"/>
        </dgm:presLayoutVars>
      </dgm:prSet>
      <dgm:spPr/>
      <dgm:t>
        <a:bodyPr/>
        <a:lstStyle/>
        <a:p>
          <a:endParaRPr lang="en-US"/>
        </a:p>
      </dgm:t>
    </dgm:pt>
    <dgm:pt modelId="{CE226A11-63E5-D444-81A0-1D503DD97D65}" type="pres">
      <dgm:prSet presAssocID="{993967CC-1755-1B46-A5F5-910940AE5E10}" presName="space" presStyleCnt="0"/>
      <dgm:spPr/>
    </dgm:pt>
    <dgm:pt modelId="{D424FBF0-D389-3243-B997-13FF3DE3250D}" type="pres">
      <dgm:prSet presAssocID="{C4391A42-EFF2-5544-8A88-F144BCCF474F}" presName="composite" presStyleCnt="0"/>
      <dgm:spPr/>
    </dgm:pt>
    <dgm:pt modelId="{22008BAC-1CAE-6F4D-97BB-60B60361BADB}" type="pres">
      <dgm:prSet presAssocID="{C4391A42-EFF2-5544-8A88-F144BCCF474F}" presName="parTx" presStyleLbl="node1" presStyleIdx="1" presStyleCnt="4">
        <dgm:presLayoutVars>
          <dgm:chMax val="0"/>
          <dgm:chPref val="0"/>
          <dgm:bulletEnabled val="1"/>
        </dgm:presLayoutVars>
      </dgm:prSet>
      <dgm:spPr/>
      <dgm:t>
        <a:bodyPr/>
        <a:lstStyle/>
        <a:p>
          <a:endParaRPr lang="en-US"/>
        </a:p>
      </dgm:t>
    </dgm:pt>
    <dgm:pt modelId="{01F336B3-4820-8F4E-800D-EDA74BE65AB6}" type="pres">
      <dgm:prSet presAssocID="{C4391A42-EFF2-5544-8A88-F144BCCF474F}" presName="desTx" presStyleLbl="revTx" presStyleIdx="1" presStyleCnt="4" custScaleX="126615">
        <dgm:presLayoutVars>
          <dgm:bulletEnabled val="1"/>
        </dgm:presLayoutVars>
      </dgm:prSet>
      <dgm:spPr/>
      <dgm:t>
        <a:bodyPr/>
        <a:lstStyle/>
        <a:p>
          <a:endParaRPr lang="en-US"/>
        </a:p>
      </dgm:t>
    </dgm:pt>
    <dgm:pt modelId="{D684C474-2278-1646-B38E-752657ADBCF2}" type="pres">
      <dgm:prSet presAssocID="{80053EBB-4CC4-6244-879C-66367A184C21}" presName="space" presStyleCnt="0"/>
      <dgm:spPr/>
    </dgm:pt>
    <dgm:pt modelId="{4EF8123B-6A89-B24A-9058-64E9B668D638}" type="pres">
      <dgm:prSet presAssocID="{18D3B83B-6399-C94A-BAEA-A90C28FB58E1}" presName="composite" presStyleCnt="0"/>
      <dgm:spPr/>
    </dgm:pt>
    <dgm:pt modelId="{5FB2843C-3444-544F-820C-50FC1FFEFCA8}" type="pres">
      <dgm:prSet presAssocID="{18D3B83B-6399-C94A-BAEA-A90C28FB58E1}" presName="parTx" presStyleLbl="node1" presStyleIdx="2" presStyleCnt="4">
        <dgm:presLayoutVars>
          <dgm:chMax val="0"/>
          <dgm:chPref val="0"/>
          <dgm:bulletEnabled val="1"/>
        </dgm:presLayoutVars>
      </dgm:prSet>
      <dgm:spPr/>
      <dgm:t>
        <a:bodyPr/>
        <a:lstStyle/>
        <a:p>
          <a:endParaRPr lang="en-US"/>
        </a:p>
      </dgm:t>
    </dgm:pt>
    <dgm:pt modelId="{5856CAA3-4661-FD42-B3FD-6A6F5868E543}" type="pres">
      <dgm:prSet presAssocID="{18D3B83B-6399-C94A-BAEA-A90C28FB58E1}" presName="desTx" presStyleLbl="revTx" presStyleIdx="2" presStyleCnt="4">
        <dgm:presLayoutVars>
          <dgm:bulletEnabled val="1"/>
        </dgm:presLayoutVars>
      </dgm:prSet>
      <dgm:spPr/>
      <dgm:t>
        <a:bodyPr/>
        <a:lstStyle/>
        <a:p>
          <a:endParaRPr lang="en-US"/>
        </a:p>
      </dgm:t>
    </dgm:pt>
    <dgm:pt modelId="{6E996089-813F-7344-8C37-49312482DD6E}" type="pres">
      <dgm:prSet presAssocID="{312D658D-8C7E-E644-B5B4-20CFC2BCA0A4}" presName="space" presStyleCnt="0"/>
      <dgm:spPr/>
    </dgm:pt>
    <dgm:pt modelId="{827E2E3F-F5C7-5D40-BAEA-431BE628AACF}" type="pres">
      <dgm:prSet presAssocID="{0E1E4FB0-2CE7-F542-B68A-3E0B264DFA63}" presName="composite" presStyleCnt="0"/>
      <dgm:spPr/>
    </dgm:pt>
    <dgm:pt modelId="{97600023-406D-D44A-AB45-6D7F8B81EE06}" type="pres">
      <dgm:prSet presAssocID="{0E1E4FB0-2CE7-F542-B68A-3E0B264DFA63}" presName="parTx" presStyleLbl="node1" presStyleIdx="3" presStyleCnt="4">
        <dgm:presLayoutVars>
          <dgm:chMax val="0"/>
          <dgm:chPref val="0"/>
          <dgm:bulletEnabled val="1"/>
        </dgm:presLayoutVars>
      </dgm:prSet>
      <dgm:spPr/>
      <dgm:t>
        <a:bodyPr/>
        <a:lstStyle/>
        <a:p>
          <a:endParaRPr lang="en-US"/>
        </a:p>
      </dgm:t>
    </dgm:pt>
    <dgm:pt modelId="{74A56822-0702-5A41-94CF-0327D70D85F9}" type="pres">
      <dgm:prSet presAssocID="{0E1E4FB0-2CE7-F542-B68A-3E0B264DFA63}" presName="desTx" presStyleLbl="revTx" presStyleIdx="3" presStyleCnt="4" custScaleX="131983" custLinFactNeighborX="9314" custLinFactNeighborY="2319">
        <dgm:presLayoutVars>
          <dgm:bulletEnabled val="1"/>
        </dgm:presLayoutVars>
      </dgm:prSet>
      <dgm:spPr/>
      <dgm:t>
        <a:bodyPr/>
        <a:lstStyle/>
        <a:p>
          <a:endParaRPr lang="en-US"/>
        </a:p>
      </dgm:t>
    </dgm:pt>
  </dgm:ptLst>
  <dgm:cxnLst>
    <dgm:cxn modelId="{B29405F1-96D4-0148-A28D-E56DD39D4308}" type="presOf" srcId="{7F5A21D6-BEDC-4F43-9D61-9169A6C353FD}" destId="{01F336B3-4820-8F4E-800D-EDA74BE65AB6}" srcOrd="0" destOrd="2" presId="urn:microsoft.com/office/officeart/2005/8/layout/chevron1"/>
    <dgm:cxn modelId="{B1305A46-37DC-AC4F-9330-B0F91999AD0B}" srcId="{C4391A42-EFF2-5544-8A88-F144BCCF474F}" destId="{DDA75966-288D-974F-9EFA-34FC07100687}" srcOrd="1" destOrd="0" parTransId="{29373BB6-3CA4-AE40-A7AF-BCBB58BC3D88}" sibTransId="{F8E9F05C-BA4E-B647-A1A1-592F5E81A270}"/>
    <dgm:cxn modelId="{126C7EFC-6D7E-3541-B444-EB32EFD5B56B}" srcId="{0E1E4FB0-2CE7-F542-B68A-3E0B264DFA63}" destId="{F6F5E4AB-63E8-B64F-B676-06A6ED9B2E28}" srcOrd="2" destOrd="0" parTransId="{05769378-EB3A-F046-AEB3-7791A98436BF}" sibTransId="{49B8FE57-5EC9-1F4F-B4C5-C8278D3593F6}"/>
    <dgm:cxn modelId="{F56266DA-DD71-1948-A388-F2183AE25A36}" type="presOf" srcId="{1CEB7518-7AF9-D341-A47F-D0B51EB51BAF}" destId="{5856CAA3-4661-FD42-B3FD-6A6F5868E543}" srcOrd="0" destOrd="0" presId="urn:microsoft.com/office/officeart/2005/8/layout/chevron1"/>
    <dgm:cxn modelId="{CD9271DA-FD70-D048-9301-5F9FBAA3D8F7}" type="presOf" srcId="{491741A0-9EEA-4C44-9788-10FAEF5FB4F6}" destId="{EB0B777D-5C24-AE43-BAAA-1BFB751A839D}" srcOrd="0" destOrd="0" presId="urn:microsoft.com/office/officeart/2005/8/layout/chevron1"/>
    <dgm:cxn modelId="{D86BC7BF-B05E-8B40-9F32-F1B6120B008E}" type="presOf" srcId="{E7BFDF4A-CBBB-AC4B-9A15-5A678A6BA6C4}" destId="{5856CAA3-4661-FD42-B3FD-6A6F5868E543}" srcOrd="0" destOrd="1" presId="urn:microsoft.com/office/officeart/2005/8/layout/chevron1"/>
    <dgm:cxn modelId="{DD9DA8A3-83AB-D647-98FE-47FA8CE040AF}" type="presOf" srcId="{27125DE3-1193-584C-822F-17439861CAE6}" destId="{EB0B777D-5C24-AE43-BAAA-1BFB751A839D}" srcOrd="0" destOrd="2" presId="urn:microsoft.com/office/officeart/2005/8/layout/chevron1"/>
    <dgm:cxn modelId="{6A3D69AF-349C-DA41-A332-5126C26556CA}" srcId="{18D3B83B-6399-C94A-BAEA-A90C28FB58E1}" destId="{1CEB7518-7AF9-D341-A47F-D0B51EB51BAF}" srcOrd="0" destOrd="0" parTransId="{419D2A7F-C2DA-5B4F-BFDD-E87E3B085EEF}" sibTransId="{3FC9955D-597B-E644-8849-2C340658E3EF}"/>
    <dgm:cxn modelId="{E16D8A59-9396-8541-9929-FE4EC3133100}" srcId="{18D3B83B-6399-C94A-BAEA-A90C28FB58E1}" destId="{E7BFDF4A-CBBB-AC4B-9A15-5A678A6BA6C4}" srcOrd="1" destOrd="0" parTransId="{6194CA4D-1B33-5F4E-BA11-38BD49E1F2C1}" sibTransId="{D509642E-2F80-464F-84DA-A67FA10C38CA}"/>
    <dgm:cxn modelId="{95AB59AC-1E43-7149-A5C1-EA014B86E8C2}" srcId="{9536AFF1-9A7D-E943-A4C5-27A1140C8FB6}" destId="{491741A0-9EEA-4C44-9788-10FAEF5FB4F6}" srcOrd="0" destOrd="0" parTransId="{5BD035E9-D5DD-8C4E-9D71-D334892FD74A}" sibTransId="{6CC652B9-1638-DB4F-80CB-C472C632C44C}"/>
    <dgm:cxn modelId="{2CA06FEE-F6E1-244C-A0D0-BFFB3BE2F48C}" srcId="{821FDED0-AF28-C840-8107-17AB461AD6CF}" destId="{0E1E4FB0-2CE7-F542-B68A-3E0B264DFA63}" srcOrd="3" destOrd="0" parTransId="{58B7F72B-7463-7845-9AFA-998727909541}" sibTransId="{8EC76989-BC38-2742-A486-78DDFDF114D5}"/>
    <dgm:cxn modelId="{4A2AC270-B526-174B-B6F7-EEF7DABBD4EC}" type="presOf" srcId="{79E08BD5-4415-C043-A4EA-EAAD4B850506}" destId="{5856CAA3-4661-FD42-B3FD-6A6F5868E543}" srcOrd="0" destOrd="3" presId="urn:microsoft.com/office/officeart/2005/8/layout/chevron1"/>
    <dgm:cxn modelId="{3971B32A-7DD4-CD49-8EBC-FBADA7E342DD}" srcId="{0E1E4FB0-2CE7-F542-B68A-3E0B264DFA63}" destId="{EF61BFBE-F983-3144-966F-D2731EE29BBD}" srcOrd="0" destOrd="0" parTransId="{3B00E89D-5C85-8A4B-8DFD-6CEFD9CB477D}" sibTransId="{3D12D32B-7E4D-AA44-B97F-60832BDB9AF7}"/>
    <dgm:cxn modelId="{C300AA06-F0BE-654F-A7B9-830863B8F5A3}" srcId="{C4391A42-EFF2-5544-8A88-F144BCCF474F}" destId="{7409A82A-A3AC-384B-A5EF-C5481FDF946A}" srcOrd="0" destOrd="0" parTransId="{DF7CF794-3664-554C-B88C-E81B5475648C}" sibTransId="{2D308715-807E-9B4D-B06E-8E08CC2FB264}"/>
    <dgm:cxn modelId="{F318B481-DF14-594C-97CC-AC840C6E50F8}" srcId="{0E1E4FB0-2CE7-F542-B68A-3E0B264DFA63}" destId="{3635CDA8-B939-AE46-852C-212736DA864B}" srcOrd="3" destOrd="0" parTransId="{06D80BDB-C02F-5B44-9012-CCA7B0F0C6ED}" sibTransId="{241C9BF4-B9E1-4B4F-B64D-7275652029C8}"/>
    <dgm:cxn modelId="{865F0393-AA7F-6B46-90C4-A324CE328A19}" type="presOf" srcId="{3635CDA8-B939-AE46-852C-212736DA864B}" destId="{74A56822-0702-5A41-94CF-0327D70D85F9}" srcOrd="0" destOrd="3" presId="urn:microsoft.com/office/officeart/2005/8/layout/chevron1"/>
    <dgm:cxn modelId="{915E2028-CAB1-2D4D-9E76-9DA53B55E898}" type="presOf" srcId="{DDA75966-288D-974F-9EFA-34FC07100687}" destId="{01F336B3-4820-8F4E-800D-EDA74BE65AB6}" srcOrd="0" destOrd="1" presId="urn:microsoft.com/office/officeart/2005/8/layout/chevron1"/>
    <dgm:cxn modelId="{BFAB5B90-0496-6449-A796-08B90A931B1B}" srcId="{C4391A42-EFF2-5544-8A88-F144BCCF474F}" destId="{0D2C3B3A-0BF2-B642-8166-C1B97393DCE6}" srcOrd="3" destOrd="0" parTransId="{79AB0669-123C-6847-AD55-7D7A4CBD028D}" sibTransId="{429F6030-9CFC-6A40-A9D4-5F476B87AC96}"/>
    <dgm:cxn modelId="{25DCC262-BBB6-9D48-923B-246CBF14A149}" type="presOf" srcId="{0E1E4FB0-2CE7-F542-B68A-3E0B264DFA63}" destId="{97600023-406D-D44A-AB45-6D7F8B81EE06}" srcOrd="0" destOrd="0" presId="urn:microsoft.com/office/officeart/2005/8/layout/chevron1"/>
    <dgm:cxn modelId="{CC479716-66EB-6F43-A2B8-0CF5AB0116B8}" type="presOf" srcId="{C4391A42-EFF2-5544-8A88-F144BCCF474F}" destId="{22008BAC-1CAE-6F4D-97BB-60B60361BADB}" srcOrd="0" destOrd="0" presId="urn:microsoft.com/office/officeart/2005/8/layout/chevron1"/>
    <dgm:cxn modelId="{6556B692-543D-FF41-ADA0-3C8817DEEF31}" srcId="{9536AFF1-9A7D-E943-A4C5-27A1140C8FB6}" destId="{9F284AA6-322A-6844-9534-66227C1E8BAC}" srcOrd="3" destOrd="0" parTransId="{79D87B3E-0350-0341-AEA7-FFAD509780ED}" sibTransId="{12F24000-7D45-E34E-9D4A-17819359F7CB}"/>
    <dgm:cxn modelId="{2E991B04-CA8A-3649-A9C5-6398FB33A977}" type="presOf" srcId="{7409A82A-A3AC-384B-A5EF-C5481FDF946A}" destId="{01F336B3-4820-8F4E-800D-EDA74BE65AB6}" srcOrd="0" destOrd="0" presId="urn:microsoft.com/office/officeart/2005/8/layout/chevron1"/>
    <dgm:cxn modelId="{9D32D0DF-3FC7-DF42-89FA-44F0DCA4947E}" srcId="{18D3B83B-6399-C94A-BAEA-A90C28FB58E1}" destId="{FE76A012-DCAD-8E40-8842-E883DE62D985}" srcOrd="2" destOrd="0" parTransId="{29F83E65-AB63-464A-B594-153E88E893B1}" sibTransId="{01496440-FF43-2742-ACAC-66416482B2B0}"/>
    <dgm:cxn modelId="{448270BE-AFE5-7845-A8DC-231B1929CD30}" type="presOf" srcId="{18D3B83B-6399-C94A-BAEA-A90C28FB58E1}" destId="{5FB2843C-3444-544F-820C-50FC1FFEFCA8}" srcOrd="0" destOrd="0" presId="urn:microsoft.com/office/officeart/2005/8/layout/chevron1"/>
    <dgm:cxn modelId="{48BF65FA-B5C3-BB47-BE47-EEAAF3695110}" type="presOf" srcId="{0D2C3B3A-0BF2-B642-8166-C1B97393DCE6}" destId="{01F336B3-4820-8F4E-800D-EDA74BE65AB6}" srcOrd="0" destOrd="3" presId="urn:microsoft.com/office/officeart/2005/8/layout/chevron1"/>
    <dgm:cxn modelId="{07C39257-474A-4246-B614-AE144A9E7500}" type="presOf" srcId="{EF61BFBE-F983-3144-966F-D2731EE29BBD}" destId="{74A56822-0702-5A41-94CF-0327D70D85F9}" srcOrd="0" destOrd="0" presId="urn:microsoft.com/office/officeart/2005/8/layout/chevron1"/>
    <dgm:cxn modelId="{419E8B79-AB39-6A41-AF87-906763B6837A}" type="presOf" srcId="{AC9C5F87-78B9-2F4E-9939-4B6382BDBFF5}" destId="{74A56822-0702-5A41-94CF-0327D70D85F9}" srcOrd="0" destOrd="1" presId="urn:microsoft.com/office/officeart/2005/8/layout/chevron1"/>
    <dgm:cxn modelId="{5BCFD71B-AFDD-0844-A042-BEA27500D58F}" srcId="{0E1E4FB0-2CE7-F542-B68A-3E0B264DFA63}" destId="{AC9C5F87-78B9-2F4E-9939-4B6382BDBFF5}" srcOrd="1" destOrd="0" parTransId="{B21EB65C-30DF-D147-AB24-D796EBD29105}" sibTransId="{A47A5CBC-698C-7843-AAD9-B6FC211DE4C4}"/>
    <dgm:cxn modelId="{FBA0676B-E93A-9347-8B4C-2988CAC38A2D}" srcId="{821FDED0-AF28-C840-8107-17AB461AD6CF}" destId="{9536AFF1-9A7D-E943-A4C5-27A1140C8FB6}" srcOrd="0" destOrd="0" parTransId="{6A1C0ACC-4DB6-4C4C-8FFA-67A80B215103}" sibTransId="{993967CC-1755-1B46-A5F5-910940AE5E10}"/>
    <dgm:cxn modelId="{868C08B0-C6F9-8448-9984-E6B4D1C398B4}" srcId="{821FDED0-AF28-C840-8107-17AB461AD6CF}" destId="{18D3B83B-6399-C94A-BAEA-A90C28FB58E1}" srcOrd="2" destOrd="0" parTransId="{DE6F4929-080E-5946-96E1-631B1DCAE46F}" sibTransId="{312D658D-8C7E-E644-B5B4-20CFC2BCA0A4}"/>
    <dgm:cxn modelId="{D56F825D-C014-B447-98B3-4C7810260327}" srcId="{9536AFF1-9A7D-E943-A4C5-27A1140C8FB6}" destId="{5E438225-B668-BA40-96E9-686D20A1689E}" srcOrd="1" destOrd="0" parTransId="{745DE2BC-992E-E440-B1E3-DA50E7720BE8}" sibTransId="{C365DC00-DB68-B94F-928A-21580F6B5758}"/>
    <dgm:cxn modelId="{53CF3FD7-5004-5D44-9643-83D13487CCBA}" type="presOf" srcId="{5E438225-B668-BA40-96E9-686D20A1689E}" destId="{EB0B777D-5C24-AE43-BAAA-1BFB751A839D}" srcOrd="0" destOrd="1" presId="urn:microsoft.com/office/officeart/2005/8/layout/chevron1"/>
    <dgm:cxn modelId="{4CE59F78-03E4-474C-BA72-9F14E80A85FE}" srcId="{C4391A42-EFF2-5544-8A88-F144BCCF474F}" destId="{7F5A21D6-BEDC-4F43-9D61-9169A6C353FD}" srcOrd="2" destOrd="0" parTransId="{BE7DC056-2B81-104A-BEC4-67091C9E675E}" sibTransId="{33776DDF-2240-AB44-906E-FA07E493C381}"/>
    <dgm:cxn modelId="{C3FF35B9-F835-EE47-A4CA-51FC9C5D3DA3}" type="presOf" srcId="{F6F5E4AB-63E8-B64F-B676-06A6ED9B2E28}" destId="{74A56822-0702-5A41-94CF-0327D70D85F9}" srcOrd="0" destOrd="2" presId="urn:microsoft.com/office/officeart/2005/8/layout/chevron1"/>
    <dgm:cxn modelId="{436387DD-31DB-954F-80F5-71F7A63203D8}" type="presOf" srcId="{9F284AA6-322A-6844-9534-66227C1E8BAC}" destId="{EB0B777D-5C24-AE43-BAAA-1BFB751A839D}" srcOrd="0" destOrd="3" presId="urn:microsoft.com/office/officeart/2005/8/layout/chevron1"/>
    <dgm:cxn modelId="{B6EC4D27-E95D-1749-B237-3E4AF824CA32}" type="presOf" srcId="{821FDED0-AF28-C840-8107-17AB461AD6CF}" destId="{C43FFCFA-2B98-4A45-BE19-22E8C356CF19}" srcOrd="0" destOrd="0" presId="urn:microsoft.com/office/officeart/2005/8/layout/chevron1"/>
    <dgm:cxn modelId="{C9DD2233-C9DF-B441-8393-66619FD72C80}" srcId="{9536AFF1-9A7D-E943-A4C5-27A1140C8FB6}" destId="{27125DE3-1193-584C-822F-17439861CAE6}" srcOrd="2" destOrd="0" parTransId="{6B99114D-0E85-F147-933A-DFD0C55A907D}" sibTransId="{EEF86E3B-EA2B-6E4B-9713-B6915B46DAD3}"/>
    <dgm:cxn modelId="{8EBFFF1C-4E3F-BE42-AC9E-250A61388131}" type="presOf" srcId="{FE76A012-DCAD-8E40-8842-E883DE62D985}" destId="{5856CAA3-4661-FD42-B3FD-6A6F5868E543}" srcOrd="0" destOrd="2" presId="urn:microsoft.com/office/officeart/2005/8/layout/chevron1"/>
    <dgm:cxn modelId="{D7322D42-C173-D449-8E0F-67C42FEF09A9}" type="presOf" srcId="{9536AFF1-9A7D-E943-A4C5-27A1140C8FB6}" destId="{D7C5DAAB-A21A-DD40-AC97-78B6DEDFB75C}" srcOrd="0" destOrd="0" presId="urn:microsoft.com/office/officeart/2005/8/layout/chevron1"/>
    <dgm:cxn modelId="{2CB81DBD-13AD-4441-8D34-3F44306AF0B0}" srcId="{18D3B83B-6399-C94A-BAEA-A90C28FB58E1}" destId="{79E08BD5-4415-C043-A4EA-EAAD4B850506}" srcOrd="3" destOrd="0" parTransId="{F9DD2D19-6D74-9C46-A7CF-E586A90BF644}" sibTransId="{23768BC9-3082-5046-8D4E-0A8F0B7D5D09}"/>
    <dgm:cxn modelId="{234882FF-214F-6647-A300-973ECB367F28}" srcId="{821FDED0-AF28-C840-8107-17AB461AD6CF}" destId="{C4391A42-EFF2-5544-8A88-F144BCCF474F}" srcOrd="1" destOrd="0" parTransId="{59131219-3FF1-B147-A2F8-E7FF946A92F1}" sibTransId="{80053EBB-4CC4-6244-879C-66367A184C21}"/>
    <dgm:cxn modelId="{E36E4A80-3DB7-5245-ACF1-9053A3AE3785}" type="presParOf" srcId="{C43FFCFA-2B98-4A45-BE19-22E8C356CF19}" destId="{CE03DF14-010E-534E-85A2-B03ACF2AABE8}" srcOrd="0" destOrd="0" presId="urn:microsoft.com/office/officeart/2005/8/layout/chevron1"/>
    <dgm:cxn modelId="{FD83365F-9FB5-EA41-8B4D-B97B3B7998DD}" type="presParOf" srcId="{CE03DF14-010E-534E-85A2-B03ACF2AABE8}" destId="{D7C5DAAB-A21A-DD40-AC97-78B6DEDFB75C}" srcOrd="0" destOrd="0" presId="urn:microsoft.com/office/officeart/2005/8/layout/chevron1"/>
    <dgm:cxn modelId="{16C7573E-06E8-1644-BAB9-78C31C027C90}" type="presParOf" srcId="{CE03DF14-010E-534E-85A2-B03ACF2AABE8}" destId="{EB0B777D-5C24-AE43-BAAA-1BFB751A839D}" srcOrd="1" destOrd="0" presId="urn:microsoft.com/office/officeart/2005/8/layout/chevron1"/>
    <dgm:cxn modelId="{A58BDB07-290A-4544-A89C-19888A99CCA3}" type="presParOf" srcId="{C43FFCFA-2B98-4A45-BE19-22E8C356CF19}" destId="{CE226A11-63E5-D444-81A0-1D503DD97D65}" srcOrd="1" destOrd="0" presId="urn:microsoft.com/office/officeart/2005/8/layout/chevron1"/>
    <dgm:cxn modelId="{D1378834-9D25-B949-B7BF-3916F1A93C89}" type="presParOf" srcId="{C43FFCFA-2B98-4A45-BE19-22E8C356CF19}" destId="{D424FBF0-D389-3243-B997-13FF3DE3250D}" srcOrd="2" destOrd="0" presId="urn:microsoft.com/office/officeart/2005/8/layout/chevron1"/>
    <dgm:cxn modelId="{3A87966F-6E9C-E044-B721-F225783FC625}" type="presParOf" srcId="{D424FBF0-D389-3243-B997-13FF3DE3250D}" destId="{22008BAC-1CAE-6F4D-97BB-60B60361BADB}" srcOrd="0" destOrd="0" presId="urn:microsoft.com/office/officeart/2005/8/layout/chevron1"/>
    <dgm:cxn modelId="{982BED92-E632-0949-912A-CAF79E540F32}" type="presParOf" srcId="{D424FBF0-D389-3243-B997-13FF3DE3250D}" destId="{01F336B3-4820-8F4E-800D-EDA74BE65AB6}" srcOrd="1" destOrd="0" presId="urn:microsoft.com/office/officeart/2005/8/layout/chevron1"/>
    <dgm:cxn modelId="{CE1C4E9F-09B8-C94A-860A-20D463C94B5F}" type="presParOf" srcId="{C43FFCFA-2B98-4A45-BE19-22E8C356CF19}" destId="{D684C474-2278-1646-B38E-752657ADBCF2}" srcOrd="3" destOrd="0" presId="urn:microsoft.com/office/officeart/2005/8/layout/chevron1"/>
    <dgm:cxn modelId="{09A9A1E4-B9F8-2241-965F-DC1679B396AD}" type="presParOf" srcId="{C43FFCFA-2B98-4A45-BE19-22E8C356CF19}" destId="{4EF8123B-6A89-B24A-9058-64E9B668D638}" srcOrd="4" destOrd="0" presId="urn:microsoft.com/office/officeart/2005/8/layout/chevron1"/>
    <dgm:cxn modelId="{F9E5469F-B6DD-AC4C-B13A-7646123A8D9A}" type="presParOf" srcId="{4EF8123B-6A89-B24A-9058-64E9B668D638}" destId="{5FB2843C-3444-544F-820C-50FC1FFEFCA8}" srcOrd="0" destOrd="0" presId="urn:microsoft.com/office/officeart/2005/8/layout/chevron1"/>
    <dgm:cxn modelId="{55E21F9A-9E56-EE43-B6A0-820B48FAD206}" type="presParOf" srcId="{4EF8123B-6A89-B24A-9058-64E9B668D638}" destId="{5856CAA3-4661-FD42-B3FD-6A6F5868E543}" srcOrd="1" destOrd="0" presId="urn:microsoft.com/office/officeart/2005/8/layout/chevron1"/>
    <dgm:cxn modelId="{E987741B-902E-3543-B503-7DDA3CADECAF}" type="presParOf" srcId="{C43FFCFA-2B98-4A45-BE19-22E8C356CF19}" destId="{6E996089-813F-7344-8C37-49312482DD6E}" srcOrd="5" destOrd="0" presId="urn:microsoft.com/office/officeart/2005/8/layout/chevron1"/>
    <dgm:cxn modelId="{20AD366B-0071-9847-8EF9-F5A8A16F7BE4}" type="presParOf" srcId="{C43FFCFA-2B98-4A45-BE19-22E8C356CF19}" destId="{827E2E3F-F5C7-5D40-BAEA-431BE628AACF}" srcOrd="6" destOrd="0" presId="urn:microsoft.com/office/officeart/2005/8/layout/chevron1"/>
    <dgm:cxn modelId="{16FAFF10-F114-6A49-A953-BE601851FFC3}" type="presParOf" srcId="{827E2E3F-F5C7-5D40-BAEA-431BE628AACF}" destId="{97600023-406D-D44A-AB45-6D7F8B81EE06}" srcOrd="0" destOrd="0" presId="urn:microsoft.com/office/officeart/2005/8/layout/chevron1"/>
    <dgm:cxn modelId="{690CCF45-2748-0741-A1EF-08FBD5D2985C}" type="presParOf" srcId="{827E2E3F-F5C7-5D40-BAEA-431BE628AACF}" destId="{74A56822-0702-5A41-94CF-0327D70D85F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4A849-0A4B-324B-B1AB-AF72A1B0CEE4}">
      <dsp:nvSpPr>
        <dsp:cNvPr id="0" name=""/>
        <dsp:cNvSpPr/>
      </dsp:nvSpPr>
      <dsp:spPr>
        <a:xfrm>
          <a:off x="2614" y="0"/>
          <a:ext cx="2565859" cy="4536865"/>
        </a:xfrm>
        <a:prstGeom prst="roundRect">
          <a:avLst>
            <a:gd name="adj" fmla="val 10000"/>
          </a:avLst>
        </a:prstGeom>
        <a:solidFill>
          <a:schemeClr val="bg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Authentication &amp; Authorization</a:t>
          </a:r>
          <a:endParaRPr lang="en-US" sz="2000" kern="1200" dirty="0">
            <a:latin typeface="Arial"/>
            <a:cs typeface="Arial"/>
          </a:endParaRPr>
        </a:p>
      </dsp:txBody>
      <dsp:txXfrm>
        <a:off x="2614" y="0"/>
        <a:ext cx="2565859" cy="1361059"/>
      </dsp:txXfrm>
    </dsp:sp>
    <dsp:sp modelId="{D9CE94A0-AFB5-9D44-9386-849C98C578F8}">
      <dsp:nvSpPr>
        <dsp:cNvPr id="0" name=""/>
        <dsp:cNvSpPr/>
      </dsp:nvSpPr>
      <dsp:spPr>
        <a:xfrm>
          <a:off x="259200" y="1362388"/>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OAuth, Token Service</a:t>
          </a:r>
          <a:endParaRPr lang="en-US" sz="2000" kern="1200" dirty="0">
            <a:latin typeface="Arial"/>
            <a:cs typeface="Arial"/>
          </a:endParaRPr>
        </a:p>
      </dsp:txBody>
      <dsp:txXfrm>
        <a:off x="299265" y="1402453"/>
        <a:ext cx="1972557" cy="1287796"/>
      </dsp:txXfrm>
    </dsp:sp>
    <dsp:sp modelId="{E2DF29FB-4A15-AE41-BFB3-CC16C7019A04}">
      <dsp:nvSpPr>
        <dsp:cNvPr id="0" name=""/>
        <dsp:cNvSpPr/>
      </dsp:nvSpPr>
      <dsp:spPr>
        <a:xfrm>
          <a:off x="259200" y="2940765"/>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SAML, LDAP</a:t>
          </a:r>
          <a:endParaRPr lang="en-US" sz="2000" kern="1200" dirty="0">
            <a:latin typeface="Arial"/>
            <a:cs typeface="Arial"/>
          </a:endParaRPr>
        </a:p>
      </dsp:txBody>
      <dsp:txXfrm>
        <a:off x="299265" y="2980830"/>
        <a:ext cx="1972557" cy="1287796"/>
      </dsp:txXfrm>
    </dsp:sp>
    <dsp:sp modelId="{A261FC9A-1571-064D-BB11-ABA6360547CD}">
      <dsp:nvSpPr>
        <dsp:cNvPr id="0" name=""/>
        <dsp:cNvSpPr/>
      </dsp:nvSpPr>
      <dsp:spPr>
        <a:xfrm>
          <a:off x="2760913" y="0"/>
          <a:ext cx="2565859" cy="4536865"/>
        </a:xfrm>
        <a:prstGeom prst="roundRect">
          <a:avLst>
            <a:gd name="adj" fmla="val 10000"/>
          </a:avLst>
        </a:prstGeom>
        <a:solidFill>
          <a:schemeClr val="bg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Traffic Management</a:t>
          </a:r>
          <a:endParaRPr lang="en-US" sz="2000" kern="1200" dirty="0">
            <a:latin typeface="Arial"/>
            <a:cs typeface="Arial"/>
          </a:endParaRPr>
        </a:p>
      </dsp:txBody>
      <dsp:txXfrm>
        <a:off x="2760913" y="0"/>
        <a:ext cx="2565859" cy="1361059"/>
      </dsp:txXfrm>
    </dsp:sp>
    <dsp:sp modelId="{B34BC8CB-E34E-C042-8913-5AB41B7D4698}">
      <dsp:nvSpPr>
        <dsp:cNvPr id="0" name=""/>
        <dsp:cNvSpPr/>
      </dsp:nvSpPr>
      <dsp:spPr>
        <a:xfrm>
          <a:off x="3017499" y="1362388"/>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Spike Arrest</a:t>
          </a:r>
          <a:endParaRPr lang="en-US" sz="2000" kern="1200" dirty="0">
            <a:latin typeface="Arial"/>
            <a:cs typeface="Arial"/>
          </a:endParaRPr>
        </a:p>
      </dsp:txBody>
      <dsp:txXfrm>
        <a:off x="3057564" y="1402453"/>
        <a:ext cx="1972557" cy="1287796"/>
      </dsp:txXfrm>
    </dsp:sp>
    <dsp:sp modelId="{F544B3B6-810A-2F4D-8857-61A91C9606F7}">
      <dsp:nvSpPr>
        <dsp:cNvPr id="0" name=""/>
        <dsp:cNvSpPr/>
      </dsp:nvSpPr>
      <dsp:spPr>
        <a:xfrm>
          <a:off x="3017499" y="2940765"/>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Threat Protection</a:t>
          </a:r>
          <a:endParaRPr lang="en-US" sz="2000" kern="1200" dirty="0">
            <a:latin typeface="Arial"/>
            <a:cs typeface="Arial"/>
          </a:endParaRPr>
        </a:p>
      </dsp:txBody>
      <dsp:txXfrm>
        <a:off x="3057564" y="2980830"/>
        <a:ext cx="1972557" cy="1287796"/>
      </dsp:txXfrm>
    </dsp:sp>
    <dsp:sp modelId="{1BC34EF8-3370-C241-BDC6-4E91668B8384}">
      <dsp:nvSpPr>
        <dsp:cNvPr id="0" name=""/>
        <dsp:cNvSpPr/>
      </dsp:nvSpPr>
      <dsp:spPr>
        <a:xfrm>
          <a:off x="5519211" y="0"/>
          <a:ext cx="2565859" cy="4536865"/>
        </a:xfrm>
        <a:prstGeom prst="roundRect">
          <a:avLst>
            <a:gd name="adj" fmla="val 10000"/>
          </a:avLst>
        </a:prstGeom>
        <a:solidFill>
          <a:srgbClr val="F1F2F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User Management</a:t>
          </a:r>
          <a:endParaRPr lang="en-US" sz="2000" kern="1200" dirty="0">
            <a:latin typeface="Arial"/>
            <a:cs typeface="Arial"/>
          </a:endParaRPr>
        </a:p>
      </dsp:txBody>
      <dsp:txXfrm>
        <a:off x="5519211" y="0"/>
        <a:ext cx="2565859" cy="1361059"/>
      </dsp:txXfrm>
    </dsp:sp>
    <dsp:sp modelId="{87AF09D1-A85B-C640-BB71-8C0272C99187}">
      <dsp:nvSpPr>
        <dsp:cNvPr id="0" name=""/>
        <dsp:cNvSpPr/>
      </dsp:nvSpPr>
      <dsp:spPr>
        <a:xfrm>
          <a:off x="5775797" y="1362388"/>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Role-based access </a:t>
          </a:r>
          <a:endParaRPr lang="en-US" sz="2000" kern="1200" dirty="0">
            <a:latin typeface="Arial"/>
            <a:cs typeface="Arial"/>
          </a:endParaRPr>
        </a:p>
      </dsp:txBody>
      <dsp:txXfrm>
        <a:off x="5815862" y="1402453"/>
        <a:ext cx="1972557" cy="1287796"/>
      </dsp:txXfrm>
    </dsp:sp>
    <dsp:sp modelId="{6F5D602E-E89E-A544-A566-E3CC1D169F9C}">
      <dsp:nvSpPr>
        <dsp:cNvPr id="0" name=""/>
        <dsp:cNvSpPr/>
      </dsp:nvSpPr>
      <dsp:spPr>
        <a:xfrm>
          <a:off x="5775797" y="2940765"/>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Custom Provider</a:t>
          </a:r>
          <a:endParaRPr lang="en-US" sz="2000" kern="1200" dirty="0">
            <a:latin typeface="Arial"/>
            <a:cs typeface="Arial"/>
          </a:endParaRPr>
        </a:p>
      </dsp:txBody>
      <dsp:txXfrm>
        <a:off x="5815862" y="2980830"/>
        <a:ext cx="1972557" cy="1287796"/>
      </dsp:txXfrm>
    </dsp:sp>
    <dsp:sp modelId="{58B4FC57-10D9-F74F-A2BF-7353D1F0F7E9}">
      <dsp:nvSpPr>
        <dsp:cNvPr id="0" name=""/>
        <dsp:cNvSpPr/>
      </dsp:nvSpPr>
      <dsp:spPr>
        <a:xfrm>
          <a:off x="8277510" y="0"/>
          <a:ext cx="2565859" cy="4536865"/>
        </a:xfrm>
        <a:prstGeom prst="roundRect">
          <a:avLst>
            <a:gd name="adj" fmla="val 10000"/>
          </a:avLst>
        </a:prstGeom>
        <a:solidFill>
          <a:srgbClr val="F1F2F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Infrastructure &amp; Compliance</a:t>
          </a:r>
          <a:endParaRPr lang="en-US" sz="2000" kern="1200" dirty="0">
            <a:latin typeface="Arial"/>
            <a:cs typeface="Arial"/>
          </a:endParaRPr>
        </a:p>
      </dsp:txBody>
      <dsp:txXfrm>
        <a:off x="8277510" y="0"/>
        <a:ext cx="2565859" cy="1361059"/>
      </dsp:txXfrm>
    </dsp:sp>
    <dsp:sp modelId="{BC87B2B2-4ED7-344A-B29D-ACF1E2736BB9}">
      <dsp:nvSpPr>
        <dsp:cNvPr id="0" name=""/>
        <dsp:cNvSpPr/>
      </dsp:nvSpPr>
      <dsp:spPr>
        <a:xfrm>
          <a:off x="8534096" y="1362388"/>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Complex SSL</a:t>
          </a:r>
          <a:endParaRPr lang="en-US" sz="2000" kern="1200" dirty="0">
            <a:latin typeface="Arial"/>
            <a:cs typeface="Arial"/>
          </a:endParaRPr>
        </a:p>
      </dsp:txBody>
      <dsp:txXfrm>
        <a:off x="8574161" y="1402453"/>
        <a:ext cx="1972557" cy="1287796"/>
      </dsp:txXfrm>
    </dsp:sp>
    <dsp:sp modelId="{5AFA5B6B-B459-9342-A168-2B91644F0C42}">
      <dsp:nvSpPr>
        <dsp:cNvPr id="0" name=""/>
        <dsp:cNvSpPr/>
      </dsp:nvSpPr>
      <dsp:spPr>
        <a:xfrm>
          <a:off x="8534096" y="2940765"/>
          <a:ext cx="2052687" cy="1367926"/>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PCI, HIPPA , SOC2 certified</a:t>
          </a:r>
          <a:endParaRPr lang="en-US" sz="2000" kern="1200" dirty="0">
            <a:latin typeface="Arial"/>
            <a:cs typeface="Arial"/>
          </a:endParaRPr>
        </a:p>
      </dsp:txBody>
      <dsp:txXfrm>
        <a:off x="8574161" y="2980830"/>
        <a:ext cx="1972557" cy="1287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4A849-0A4B-324B-B1AB-AF72A1B0CEE4}">
      <dsp:nvSpPr>
        <dsp:cNvPr id="0" name=""/>
        <dsp:cNvSpPr/>
      </dsp:nvSpPr>
      <dsp:spPr>
        <a:xfrm>
          <a:off x="2621" y="0"/>
          <a:ext cx="2572535" cy="4593309"/>
        </a:xfrm>
        <a:prstGeom prst="roundRect">
          <a:avLst>
            <a:gd name="adj" fmla="val 10000"/>
          </a:avLst>
        </a:prstGeom>
        <a:solidFill>
          <a:schemeClr val="bg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Authentication &amp; Authorization</a:t>
          </a:r>
          <a:endParaRPr lang="en-US" sz="2000" kern="1200" dirty="0">
            <a:latin typeface="Arial"/>
            <a:cs typeface="Arial"/>
          </a:endParaRPr>
        </a:p>
      </dsp:txBody>
      <dsp:txXfrm>
        <a:off x="2621" y="0"/>
        <a:ext cx="2572535" cy="1377992"/>
      </dsp:txXfrm>
    </dsp:sp>
    <dsp:sp modelId="{D9CE94A0-AFB5-9D44-9386-849C98C578F8}">
      <dsp:nvSpPr>
        <dsp:cNvPr id="0" name=""/>
        <dsp:cNvSpPr/>
      </dsp:nvSpPr>
      <dsp:spPr>
        <a:xfrm>
          <a:off x="259875" y="1379338"/>
          <a:ext cx="2058028" cy="1384945"/>
        </a:xfrm>
        <a:prstGeom prst="roundRect">
          <a:avLst>
            <a:gd name="adj" fmla="val 10000"/>
          </a:avLst>
        </a:prstGeom>
        <a:solidFill>
          <a:schemeClr val="bg1"/>
        </a:solidFill>
        <a:ln>
          <a:solidFill>
            <a:schemeClr val="bg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err="1" smtClean="0">
              <a:solidFill>
                <a:schemeClr val="tx1"/>
              </a:solidFill>
              <a:latin typeface="Arial"/>
              <a:cs typeface="Arial"/>
            </a:rPr>
            <a:t>OAuth</a:t>
          </a:r>
          <a:r>
            <a:rPr lang="en-US" sz="2000" kern="1200" dirty="0" smtClean="0">
              <a:solidFill>
                <a:schemeClr val="tx1"/>
              </a:solidFill>
              <a:latin typeface="Arial"/>
              <a:cs typeface="Arial"/>
            </a:rPr>
            <a:t>, Token Service</a:t>
          </a:r>
          <a:endParaRPr lang="en-US" sz="2000" kern="1200" dirty="0">
            <a:solidFill>
              <a:schemeClr val="tx1"/>
            </a:solidFill>
            <a:latin typeface="Arial"/>
            <a:cs typeface="Arial"/>
          </a:endParaRPr>
        </a:p>
      </dsp:txBody>
      <dsp:txXfrm>
        <a:off x="300439" y="1419902"/>
        <a:ext cx="1976900" cy="1303817"/>
      </dsp:txXfrm>
    </dsp:sp>
    <dsp:sp modelId="{E2DF29FB-4A15-AE41-BFB3-CC16C7019A04}">
      <dsp:nvSpPr>
        <dsp:cNvPr id="0" name=""/>
        <dsp:cNvSpPr/>
      </dsp:nvSpPr>
      <dsp:spPr>
        <a:xfrm>
          <a:off x="259875" y="2977352"/>
          <a:ext cx="2058028" cy="1384945"/>
        </a:xfrm>
        <a:prstGeom prst="roundRect">
          <a:avLst>
            <a:gd name="adj" fmla="val 10000"/>
          </a:avLst>
        </a:prstGeom>
        <a:solidFill>
          <a:schemeClr val="tx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SAML, LDAP</a:t>
          </a:r>
          <a:endParaRPr lang="en-US" sz="2000" kern="1200" dirty="0">
            <a:solidFill>
              <a:schemeClr val="tx1"/>
            </a:solidFill>
            <a:latin typeface="Arial"/>
            <a:cs typeface="Arial"/>
          </a:endParaRPr>
        </a:p>
      </dsp:txBody>
      <dsp:txXfrm>
        <a:off x="300439" y="3017916"/>
        <a:ext cx="1976900" cy="1303817"/>
      </dsp:txXfrm>
    </dsp:sp>
    <dsp:sp modelId="{A261FC9A-1571-064D-BB11-ABA6360547CD}">
      <dsp:nvSpPr>
        <dsp:cNvPr id="0" name=""/>
        <dsp:cNvSpPr/>
      </dsp:nvSpPr>
      <dsp:spPr>
        <a:xfrm>
          <a:off x="2768097" y="0"/>
          <a:ext cx="2572535" cy="4593309"/>
        </a:xfrm>
        <a:prstGeom prst="roundRect">
          <a:avLst>
            <a:gd name="adj" fmla="val 10000"/>
          </a:avLst>
        </a:prstGeom>
        <a:solidFill>
          <a:schemeClr val="bg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Traffic Management</a:t>
          </a:r>
          <a:endParaRPr lang="en-US" sz="2000" kern="1200" dirty="0">
            <a:latin typeface="Arial"/>
            <a:cs typeface="Arial"/>
          </a:endParaRPr>
        </a:p>
      </dsp:txBody>
      <dsp:txXfrm>
        <a:off x="2768097" y="0"/>
        <a:ext cx="2572535" cy="1377992"/>
      </dsp:txXfrm>
    </dsp:sp>
    <dsp:sp modelId="{B34BC8CB-E34E-C042-8913-5AB41B7D4698}">
      <dsp:nvSpPr>
        <dsp:cNvPr id="0" name=""/>
        <dsp:cNvSpPr/>
      </dsp:nvSpPr>
      <dsp:spPr>
        <a:xfrm>
          <a:off x="3025351" y="1379338"/>
          <a:ext cx="2058028" cy="138494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Spike Arrest</a:t>
          </a:r>
          <a:endParaRPr lang="en-US" sz="2000" kern="1200" dirty="0">
            <a:latin typeface="Arial"/>
            <a:cs typeface="Arial"/>
          </a:endParaRPr>
        </a:p>
      </dsp:txBody>
      <dsp:txXfrm>
        <a:off x="3065915" y="1419902"/>
        <a:ext cx="1976900" cy="1303817"/>
      </dsp:txXfrm>
    </dsp:sp>
    <dsp:sp modelId="{F544B3B6-810A-2F4D-8857-61A91C9606F7}">
      <dsp:nvSpPr>
        <dsp:cNvPr id="0" name=""/>
        <dsp:cNvSpPr/>
      </dsp:nvSpPr>
      <dsp:spPr>
        <a:xfrm>
          <a:off x="3025351" y="2977352"/>
          <a:ext cx="2058028" cy="138494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Threat Protection</a:t>
          </a:r>
          <a:endParaRPr lang="en-US" sz="2000" kern="1200" dirty="0">
            <a:latin typeface="Arial"/>
            <a:cs typeface="Arial"/>
          </a:endParaRPr>
        </a:p>
      </dsp:txBody>
      <dsp:txXfrm>
        <a:off x="3065915" y="3017916"/>
        <a:ext cx="1976900" cy="1303817"/>
      </dsp:txXfrm>
    </dsp:sp>
    <dsp:sp modelId="{1BC34EF8-3370-C241-BDC6-4E91668B8384}">
      <dsp:nvSpPr>
        <dsp:cNvPr id="0" name=""/>
        <dsp:cNvSpPr/>
      </dsp:nvSpPr>
      <dsp:spPr>
        <a:xfrm>
          <a:off x="5533573" y="0"/>
          <a:ext cx="2572535" cy="4593309"/>
        </a:xfrm>
        <a:prstGeom prst="roundRect">
          <a:avLst>
            <a:gd name="adj" fmla="val 10000"/>
          </a:avLst>
        </a:prstGeom>
        <a:solidFill>
          <a:srgbClr val="F1F2F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User Management</a:t>
          </a:r>
          <a:endParaRPr lang="en-US" sz="2000" kern="1200" dirty="0">
            <a:latin typeface="Arial"/>
            <a:cs typeface="Arial"/>
          </a:endParaRPr>
        </a:p>
      </dsp:txBody>
      <dsp:txXfrm>
        <a:off x="5533573" y="0"/>
        <a:ext cx="2572535" cy="1377992"/>
      </dsp:txXfrm>
    </dsp:sp>
    <dsp:sp modelId="{87AF09D1-A85B-C640-BB71-8C0272C99187}">
      <dsp:nvSpPr>
        <dsp:cNvPr id="0" name=""/>
        <dsp:cNvSpPr/>
      </dsp:nvSpPr>
      <dsp:spPr>
        <a:xfrm>
          <a:off x="5790827" y="1379338"/>
          <a:ext cx="2058028" cy="138494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Role-based access </a:t>
          </a:r>
          <a:endParaRPr lang="en-US" sz="2000" kern="1200" dirty="0">
            <a:latin typeface="Arial"/>
            <a:cs typeface="Arial"/>
          </a:endParaRPr>
        </a:p>
      </dsp:txBody>
      <dsp:txXfrm>
        <a:off x="5831391" y="1419902"/>
        <a:ext cx="1976900" cy="1303817"/>
      </dsp:txXfrm>
    </dsp:sp>
    <dsp:sp modelId="{6F5D602E-E89E-A544-A566-E3CC1D169F9C}">
      <dsp:nvSpPr>
        <dsp:cNvPr id="0" name=""/>
        <dsp:cNvSpPr/>
      </dsp:nvSpPr>
      <dsp:spPr>
        <a:xfrm>
          <a:off x="5790827" y="2977352"/>
          <a:ext cx="2058028" cy="138494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Custom Provider</a:t>
          </a:r>
          <a:endParaRPr lang="en-US" sz="2000" kern="1200" dirty="0">
            <a:latin typeface="Arial"/>
            <a:cs typeface="Arial"/>
          </a:endParaRPr>
        </a:p>
      </dsp:txBody>
      <dsp:txXfrm>
        <a:off x="5831391" y="3017916"/>
        <a:ext cx="1976900" cy="1303817"/>
      </dsp:txXfrm>
    </dsp:sp>
    <dsp:sp modelId="{58B4FC57-10D9-F74F-A2BF-7353D1F0F7E9}">
      <dsp:nvSpPr>
        <dsp:cNvPr id="0" name=""/>
        <dsp:cNvSpPr/>
      </dsp:nvSpPr>
      <dsp:spPr>
        <a:xfrm>
          <a:off x="8299049" y="0"/>
          <a:ext cx="2572535" cy="4593309"/>
        </a:xfrm>
        <a:prstGeom prst="roundRect">
          <a:avLst>
            <a:gd name="adj" fmla="val 10000"/>
          </a:avLst>
        </a:prstGeom>
        <a:solidFill>
          <a:srgbClr val="F1F2F2"/>
        </a:solidFill>
        <a:ln>
          <a:noFill/>
        </a:ln>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Infrastructure &amp; Compliance</a:t>
          </a:r>
          <a:endParaRPr lang="en-US" sz="2000" kern="1200" dirty="0">
            <a:latin typeface="Arial"/>
            <a:cs typeface="Arial"/>
          </a:endParaRPr>
        </a:p>
      </dsp:txBody>
      <dsp:txXfrm>
        <a:off x="8299049" y="0"/>
        <a:ext cx="2572535" cy="1377992"/>
      </dsp:txXfrm>
    </dsp:sp>
    <dsp:sp modelId="{BC87B2B2-4ED7-344A-B29D-ACF1E2736BB9}">
      <dsp:nvSpPr>
        <dsp:cNvPr id="0" name=""/>
        <dsp:cNvSpPr/>
      </dsp:nvSpPr>
      <dsp:spPr>
        <a:xfrm>
          <a:off x="8556303" y="1379338"/>
          <a:ext cx="2058028" cy="1384945"/>
        </a:xfrm>
        <a:prstGeom prst="roundRect">
          <a:avLst>
            <a:gd name="adj" fmla="val 10000"/>
          </a:avLst>
        </a:prstGeom>
        <a:solidFill>
          <a:srgbClr val="FFFFFF"/>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rgbClr val="686868"/>
              </a:solidFill>
              <a:latin typeface="Arial"/>
              <a:cs typeface="Arial"/>
            </a:rPr>
            <a:t>Complex SSL</a:t>
          </a:r>
          <a:endParaRPr lang="en-US" sz="2000" kern="1200" dirty="0">
            <a:solidFill>
              <a:srgbClr val="686868"/>
            </a:solidFill>
            <a:latin typeface="Arial"/>
            <a:cs typeface="Arial"/>
          </a:endParaRPr>
        </a:p>
      </dsp:txBody>
      <dsp:txXfrm>
        <a:off x="8596867" y="1419902"/>
        <a:ext cx="1976900" cy="1303817"/>
      </dsp:txXfrm>
    </dsp:sp>
    <dsp:sp modelId="{5AFA5B6B-B459-9342-A168-2B91644F0C42}">
      <dsp:nvSpPr>
        <dsp:cNvPr id="0" name=""/>
        <dsp:cNvSpPr/>
      </dsp:nvSpPr>
      <dsp:spPr>
        <a:xfrm>
          <a:off x="8556303" y="2977352"/>
          <a:ext cx="2058028" cy="138494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PCI, HIPPA , SOC2 certified</a:t>
          </a:r>
          <a:endParaRPr lang="en-US" sz="2000" kern="1200" dirty="0">
            <a:latin typeface="Arial"/>
            <a:cs typeface="Arial"/>
          </a:endParaRPr>
        </a:p>
      </dsp:txBody>
      <dsp:txXfrm>
        <a:off x="8596867" y="3017916"/>
        <a:ext cx="1976900" cy="1303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58175-EC8D-2543-9FBC-2913BC601C2C}">
      <dsp:nvSpPr>
        <dsp:cNvPr id="0" name=""/>
        <dsp:cNvSpPr/>
      </dsp:nvSpPr>
      <dsp:spPr>
        <a:xfrm>
          <a:off x="151546" y="380"/>
          <a:ext cx="1791045" cy="809719"/>
        </a:xfrm>
        <a:prstGeom prst="rect">
          <a:avLst/>
        </a:prstGeom>
        <a:solidFill>
          <a:srgbClr val="F1F2F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Thousands of customers</a:t>
          </a:r>
          <a:endParaRPr lang="en-US" sz="2000" kern="1200" dirty="0">
            <a:latin typeface="Arial"/>
            <a:cs typeface="Arial"/>
          </a:endParaRPr>
        </a:p>
      </dsp:txBody>
      <dsp:txXfrm>
        <a:off x="151546" y="380"/>
        <a:ext cx="1791045" cy="809719"/>
      </dsp:txXfrm>
    </dsp:sp>
    <dsp:sp modelId="{B46E8F19-0708-4346-A14C-5D91989E68E4}">
      <dsp:nvSpPr>
        <dsp:cNvPr id="0" name=""/>
        <dsp:cNvSpPr/>
      </dsp:nvSpPr>
      <dsp:spPr>
        <a:xfrm>
          <a:off x="2077544" y="380"/>
          <a:ext cx="1877658" cy="809719"/>
        </a:xfrm>
        <a:prstGeom prst="rect">
          <a:avLst/>
        </a:prstGeom>
        <a:solidFill>
          <a:srgbClr val="F1F2F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Thousands of APIs and apps</a:t>
          </a:r>
          <a:endParaRPr lang="en-US" sz="2000" kern="1200" dirty="0">
            <a:latin typeface="Arial"/>
            <a:cs typeface="Arial"/>
          </a:endParaRPr>
        </a:p>
      </dsp:txBody>
      <dsp:txXfrm>
        <a:off x="2077544" y="380"/>
        <a:ext cx="1877658" cy="809719"/>
      </dsp:txXfrm>
    </dsp:sp>
    <dsp:sp modelId="{848FB34D-B49B-0249-9488-59C626C72BA9}">
      <dsp:nvSpPr>
        <dsp:cNvPr id="0" name=""/>
        <dsp:cNvSpPr/>
      </dsp:nvSpPr>
      <dsp:spPr>
        <a:xfrm>
          <a:off x="151546" y="928518"/>
          <a:ext cx="2379900" cy="809719"/>
        </a:xfrm>
        <a:prstGeom prst="rect">
          <a:avLst/>
        </a:prstGeom>
        <a:solidFill>
          <a:srgbClr val="F1F2F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Arial"/>
              <a:cs typeface="Arial"/>
            </a:rPr>
            <a:t>Billions of API calls </a:t>
          </a:r>
          <a:endParaRPr lang="en-US" sz="2000" kern="1200" dirty="0">
            <a:latin typeface="Arial"/>
            <a:cs typeface="Arial"/>
          </a:endParaRPr>
        </a:p>
      </dsp:txBody>
      <dsp:txXfrm>
        <a:off x="151546" y="928518"/>
        <a:ext cx="2379900" cy="8097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58175-EC8D-2543-9FBC-2913BC601C2C}">
      <dsp:nvSpPr>
        <dsp:cNvPr id="0" name=""/>
        <dsp:cNvSpPr/>
      </dsp:nvSpPr>
      <dsp:spPr>
        <a:xfrm>
          <a:off x="94949" y="406"/>
          <a:ext cx="1349491" cy="809694"/>
        </a:xfrm>
        <a:prstGeom prst="rect">
          <a:avLst/>
        </a:prstGeom>
        <a:solidFill>
          <a:srgbClr val="F1F2F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686868"/>
              </a:solidFill>
              <a:latin typeface="Arial"/>
              <a:cs typeface="Arial"/>
            </a:rPr>
            <a:t>Single box install</a:t>
          </a:r>
          <a:endParaRPr lang="en-US" sz="2000" kern="1200" dirty="0">
            <a:solidFill>
              <a:srgbClr val="686868"/>
            </a:solidFill>
            <a:latin typeface="Arial"/>
            <a:cs typeface="Arial"/>
          </a:endParaRPr>
        </a:p>
      </dsp:txBody>
      <dsp:txXfrm>
        <a:off x="94949" y="406"/>
        <a:ext cx="1349491" cy="809694"/>
      </dsp:txXfrm>
    </dsp:sp>
    <dsp:sp modelId="{B46E8F19-0708-4346-A14C-5D91989E68E4}">
      <dsp:nvSpPr>
        <dsp:cNvPr id="0" name=""/>
        <dsp:cNvSpPr/>
      </dsp:nvSpPr>
      <dsp:spPr>
        <a:xfrm>
          <a:off x="1579389" y="406"/>
          <a:ext cx="2262637" cy="809694"/>
        </a:xfrm>
        <a:prstGeom prst="rect">
          <a:avLst/>
        </a:prstGeom>
        <a:solidFill>
          <a:srgbClr val="F1F2F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686868"/>
              </a:solidFill>
              <a:latin typeface="Arial"/>
              <a:cs typeface="Arial"/>
            </a:rPr>
            <a:t>Multiple </a:t>
          </a:r>
        </a:p>
        <a:p>
          <a:pPr lvl="0" algn="ctr" defTabSz="889000">
            <a:lnSpc>
              <a:spcPct val="90000"/>
            </a:lnSpc>
            <a:spcBef>
              <a:spcPct val="0"/>
            </a:spcBef>
            <a:spcAft>
              <a:spcPct val="35000"/>
            </a:spcAft>
          </a:pPr>
          <a:r>
            <a:rPr lang="en-US" sz="2000" kern="1200" dirty="0" smtClean="0">
              <a:solidFill>
                <a:srgbClr val="686868"/>
              </a:solidFill>
              <a:latin typeface="Arial"/>
              <a:cs typeface="Arial"/>
            </a:rPr>
            <a:t>topologies</a:t>
          </a:r>
          <a:endParaRPr lang="en-US" sz="2000" kern="1200" dirty="0">
            <a:solidFill>
              <a:srgbClr val="686868"/>
            </a:solidFill>
            <a:latin typeface="Arial"/>
            <a:cs typeface="Arial"/>
          </a:endParaRPr>
        </a:p>
      </dsp:txBody>
      <dsp:txXfrm>
        <a:off x="1579389" y="406"/>
        <a:ext cx="2262637" cy="809694"/>
      </dsp:txXfrm>
    </dsp:sp>
    <dsp:sp modelId="{848FB34D-B49B-0249-9488-59C626C72BA9}">
      <dsp:nvSpPr>
        <dsp:cNvPr id="0" name=""/>
        <dsp:cNvSpPr/>
      </dsp:nvSpPr>
      <dsp:spPr>
        <a:xfrm>
          <a:off x="159927" y="945455"/>
          <a:ext cx="2488272" cy="809694"/>
        </a:xfrm>
        <a:prstGeom prst="rect">
          <a:avLst/>
        </a:prstGeom>
        <a:solidFill>
          <a:srgbClr val="F1F2F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686868"/>
              </a:solidFill>
              <a:latin typeface="Arial"/>
              <a:cs typeface="Arial"/>
            </a:rPr>
            <a:t>Multi-DC setup</a:t>
          </a:r>
          <a:endParaRPr lang="en-US" sz="2000" kern="1200" dirty="0">
            <a:solidFill>
              <a:srgbClr val="686868"/>
            </a:solidFill>
            <a:latin typeface="Arial"/>
            <a:cs typeface="Arial"/>
          </a:endParaRPr>
        </a:p>
      </dsp:txBody>
      <dsp:txXfrm>
        <a:off x="159927" y="945455"/>
        <a:ext cx="2488272" cy="809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9B2CB-2E45-8C47-B976-C932FFDD3885}">
      <dsp:nvSpPr>
        <dsp:cNvPr id="0" name=""/>
        <dsp:cNvSpPr/>
      </dsp:nvSpPr>
      <dsp:spPr>
        <a:xfrm>
          <a:off x="1241" y="0"/>
          <a:ext cx="3226967" cy="3962531"/>
        </a:xfrm>
        <a:prstGeom prst="roundRect">
          <a:avLst>
            <a:gd name="adj" fmla="val 10000"/>
          </a:avLst>
        </a:prstGeom>
        <a:solidFill>
          <a:schemeClr val="bg2"/>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Arial"/>
              <a:cs typeface="Arial"/>
            </a:rPr>
            <a:t>Global</a:t>
          </a:r>
          <a:endParaRPr lang="en-US" sz="2400" kern="1200" dirty="0">
            <a:latin typeface="Arial"/>
            <a:cs typeface="Arial"/>
          </a:endParaRPr>
        </a:p>
      </dsp:txBody>
      <dsp:txXfrm>
        <a:off x="1241" y="0"/>
        <a:ext cx="3226967" cy="1188759"/>
      </dsp:txXfrm>
    </dsp:sp>
    <dsp:sp modelId="{E4D4124A-CE33-7444-9767-2015D2807B57}">
      <dsp:nvSpPr>
        <dsp:cNvPr id="0" name=""/>
        <dsp:cNvSpPr/>
      </dsp:nvSpPr>
      <dsp:spPr>
        <a:xfrm>
          <a:off x="323937" y="1189097"/>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Worldwide network</a:t>
          </a:r>
        </a:p>
      </dsp:txBody>
      <dsp:txXfrm>
        <a:off x="346738" y="1211898"/>
        <a:ext cx="2535971" cy="732876"/>
      </dsp:txXfrm>
    </dsp:sp>
    <dsp:sp modelId="{E585ABEA-D5A9-144C-9905-409DC7F3ED90}">
      <dsp:nvSpPr>
        <dsp:cNvPr id="0" name=""/>
        <dsp:cNvSpPr/>
      </dsp:nvSpPr>
      <dsp:spPr>
        <a:xfrm>
          <a:off x="323937" y="2087342"/>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Multi-continent distribution network</a:t>
          </a:r>
        </a:p>
      </dsp:txBody>
      <dsp:txXfrm>
        <a:off x="346738" y="2110143"/>
        <a:ext cx="2535971" cy="732876"/>
      </dsp:txXfrm>
    </dsp:sp>
    <dsp:sp modelId="{657F38AC-73BB-A542-9793-8017C49500EA}">
      <dsp:nvSpPr>
        <dsp:cNvPr id="0" name=""/>
        <dsp:cNvSpPr/>
      </dsp:nvSpPr>
      <dsp:spPr>
        <a:xfrm>
          <a:off x="323937" y="2985587"/>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Operations centers around the globe</a:t>
          </a:r>
        </a:p>
      </dsp:txBody>
      <dsp:txXfrm>
        <a:off x="346738" y="3008388"/>
        <a:ext cx="2535971" cy="732876"/>
      </dsp:txXfrm>
    </dsp:sp>
    <dsp:sp modelId="{C99C891E-B6CB-CB48-BCDF-ECAA94624330}">
      <dsp:nvSpPr>
        <dsp:cNvPr id="0" name=""/>
        <dsp:cNvSpPr/>
      </dsp:nvSpPr>
      <dsp:spPr>
        <a:xfrm>
          <a:off x="3470230" y="0"/>
          <a:ext cx="3226967" cy="3962531"/>
        </a:xfrm>
        <a:prstGeom prst="roundRect">
          <a:avLst>
            <a:gd name="adj" fmla="val 10000"/>
          </a:avLst>
        </a:prstGeom>
        <a:solidFill>
          <a:schemeClr val="bg2"/>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Arial"/>
              <a:cs typeface="Arial"/>
            </a:rPr>
            <a:t>Pure Cloud</a:t>
          </a:r>
        </a:p>
      </dsp:txBody>
      <dsp:txXfrm>
        <a:off x="3470230" y="0"/>
        <a:ext cx="3226967" cy="1188759"/>
      </dsp:txXfrm>
    </dsp:sp>
    <dsp:sp modelId="{E7091A5A-EACC-5444-89B5-925F599B27AE}">
      <dsp:nvSpPr>
        <dsp:cNvPr id="0" name=""/>
        <dsp:cNvSpPr/>
      </dsp:nvSpPr>
      <dsp:spPr>
        <a:xfrm>
          <a:off x="3792927" y="1189097"/>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Elastic capacity</a:t>
          </a:r>
        </a:p>
      </dsp:txBody>
      <dsp:txXfrm>
        <a:off x="3815728" y="1211898"/>
        <a:ext cx="2535971" cy="732876"/>
      </dsp:txXfrm>
    </dsp:sp>
    <dsp:sp modelId="{85A831A8-8B62-F648-9191-850961DBE334}">
      <dsp:nvSpPr>
        <dsp:cNvPr id="0" name=""/>
        <dsp:cNvSpPr/>
      </dsp:nvSpPr>
      <dsp:spPr>
        <a:xfrm>
          <a:off x="3792927" y="2087342"/>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5-tier cloud architecture</a:t>
          </a:r>
        </a:p>
      </dsp:txBody>
      <dsp:txXfrm>
        <a:off x="3815728" y="2110143"/>
        <a:ext cx="2535971" cy="732876"/>
      </dsp:txXfrm>
    </dsp:sp>
    <dsp:sp modelId="{23675C59-ABC0-484D-9923-BB40C18953F1}">
      <dsp:nvSpPr>
        <dsp:cNvPr id="0" name=""/>
        <dsp:cNvSpPr/>
      </dsp:nvSpPr>
      <dsp:spPr>
        <a:xfrm>
          <a:off x="3792927" y="2985587"/>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Zero downtime</a:t>
          </a:r>
        </a:p>
      </dsp:txBody>
      <dsp:txXfrm>
        <a:off x="3815728" y="3008388"/>
        <a:ext cx="2535971" cy="732876"/>
      </dsp:txXfrm>
    </dsp:sp>
    <dsp:sp modelId="{75E1C70E-1E47-D244-A8FD-E46917E33D2F}">
      <dsp:nvSpPr>
        <dsp:cNvPr id="0" name=""/>
        <dsp:cNvSpPr/>
      </dsp:nvSpPr>
      <dsp:spPr>
        <a:xfrm>
          <a:off x="6939220" y="0"/>
          <a:ext cx="3226967" cy="3962531"/>
        </a:xfrm>
        <a:prstGeom prst="roundRect">
          <a:avLst>
            <a:gd name="adj" fmla="val 10000"/>
          </a:avLst>
        </a:prstGeom>
        <a:solidFill>
          <a:schemeClr val="bg2"/>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Arial"/>
              <a:cs typeface="Arial"/>
            </a:rPr>
            <a:t>24/7</a:t>
          </a:r>
        </a:p>
      </dsp:txBody>
      <dsp:txXfrm>
        <a:off x="6939220" y="0"/>
        <a:ext cx="3226967" cy="1188759"/>
      </dsp:txXfrm>
    </dsp:sp>
    <dsp:sp modelId="{FA62EA6F-A4B0-FC48-882F-6CCC9E14BF30}">
      <dsp:nvSpPr>
        <dsp:cNvPr id="0" name=""/>
        <dsp:cNvSpPr/>
      </dsp:nvSpPr>
      <dsp:spPr>
        <a:xfrm>
          <a:off x="7261917" y="1189097"/>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Real-time and historic health</a:t>
          </a:r>
        </a:p>
      </dsp:txBody>
      <dsp:txXfrm>
        <a:off x="7284718" y="1211898"/>
        <a:ext cx="2535971" cy="732876"/>
      </dsp:txXfrm>
    </dsp:sp>
    <dsp:sp modelId="{902544ED-FE00-BE4F-AA90-73FFA5D6EA7D}">
      <dsp:nvSpPr>
        <dsp:cNvPr id="0" name=""/>
        <dsp:cNvSpPr/>
      </dsp:nvSpPr>
      <dsp:spPr>
        <a:xfrm>
          <a:off x="7261917" y="2087342"/>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Security and compliance tracking</a:t>
          </a:r>
        </a:p>
      </dsp:txBody>
      <dsp:txXfrm>
        <a:off x="7284718" y="2110143"/>
        <a:ext cx="2535971" cy="732876"/>
      </dsp:txXfrm>
    </dsp:sp>
    <dsp:sp modelId="{E3757B4C-5D0E-DD42-A975-985EFDE2E6E5}">
      <dsp:nvSpPr>
        <dsp:cNvPr id="0" name=""/>
        <dsp:cNvSpPr/>
      </dsp:nvSpPr>
      <dsp:spPr>
        <a:xfrm>
          <a:off x="7261917" y="2985587"/>
          <a:ext cx="2581573" cy="778478"/>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a:cs typeface="Arial"/>
            </a:rPr>
            <a:t>Pro-active monitoring &amp; resolutions</a:t>
          </a:r>
          <a:endParaRPr lang="en-US" sz="2000" kern="1200" dirty="0">
            <a:solidFill>
              <a:schemeClr val="tx1"/>
            </a:solidFill>
            <a:latin typeface="Arial"/>
            <a:cs typeface="Arial"/>
          </a:endParaRPr>
        </a:p>
      </dsp:txBody>
      <dsp:txXfrm>
        <a:off x="7284718" y="3008388"/>
        <a:ext cx="2535971" cy="7328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2817E-A7A7-B34E-AE74-12684BEDB6E8}">
      <dsp:nvSpPr>
        <dsp:cNvPr id="0" name=""/>
        <dsp:cNvSpPr/>
      </dsp:nvSpPr>
      <dsp:spPr>
        <a:xfrm>
          <a:off x="0" y="0"/>
          <a:ext cx="3544487" cy="4614334"/>
        </a:xfrm>
        <a:prstGeom prst="roundRect">
          <a:avLst>
            <a:gd name="adj" fmla="val 10000"/>
          </a:avLst>
        </a:prstGeom>
        <a:solidFill>
          <a:srgbClr val="F1F2F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t" anchorCtr="1">
          <a:noAutofit/>
        </a:bodyPr>
        <a:lstStyle/>
        <a:p>
          <a:pPr lvl="0" algn="l" defTabSz="1244600">
            <a:lnSpc>
              <a:spcPct val="90000"/>
            </a:lnSpc>
            <a:spcBef>
              <a:spcPct val="0"/>
            </a:spcBef>
            <a:spcAft>
              <a:spcPct val="35000"/>
            </a:spcAft>
          </a:pPr>
          <a:r>
            <a:rPr lang="en-US" sz="2800" kern="1200" dirty="0" smtClean="0">
              <a:solidFill>
                <a:schemeClr val="tx1"/>
              </a:solidFill>
              <a:latin typeface="Arial"/>
              <a:cs typeface="Arial"/>
            </a:rPr>
            <a:t>Technology </a:t>
          </a:r>
          <a:endParaRPr lang="en-US" sz="2800" kern="1200" dirty="0">
            <a:solidFill>
              <a:schemeClr val="tx1"/>
            </a:solidFill>
            <a:latin typeface="Arial"/>
            <a:cs typeface="Arial"/>
          </a:endParaRPr>
        </a:p>
        <a:p>
          <a:pPr marL="228600" lvl="1" indent="-228600" algn="l" defTabSz="977900">
            <a:lnSpc>
              <a:spcPct val="90000"/>
            </a:lnSpc>
            <a:spcBef>
              <a:spcPct val="0"/>
            </a:spcBef>
            <a:spcAft>
              <a:spcPct val="15000"/>
            </a:spcAft>
            <a:buChar char="••"/>
          </a:pPr>
          <a:r>
            <a:rPr lang="en-US" sz="2200" kern="1200" dirty="0" smtClean="0">
              <a:solidFill>
                <a:schemeClr val="tx1"/>
              </a:solidFill>
              <a:latin typeface="Arial"/>
              <a:cs typeface="Arial"/>
            </a:rPr>
            <a:t>Multi-tenant </a:t>
          </a:r>
          <a:endParaRPr lang="en-US" sz="2200" kern="1200" dirty="0">
            <a:solidFill>
              <a:schemeClr val="tx1"/>
            </a:solidFill>
            <a:latin typeface="Arial"/>
            <a:cs typeface="Arial"/>
          </a:endParaRPr>
        </a:p>
        <a:p>
          <a:pPr marL="228600" lvl="1" indent="-228600" algn="l" defTabSz="977900">
            <a:lnSpc>
              <a:spcPct val="90000"/>
            </a:lnSpc>
            <a:spcBef>
              <a:spcPct val="0"/>
            </a:spcBef>
            <a:spcAft>
              <a:spcPct val="15000"/>
            </a:spcAft>
            <a:buChar char="••"/>
          </a:pPr>
          <a:r>
            <a:rPr lang="en-US" sz="2200" kern="1200" dirty="0" smtClean="0">
              <a:solidFill>
                <a:schemeClr val="tx1"/>
              </a:solidFill>
              <a:latin typeface="Arial"/>
              <a:cs typeface="Arial"/>
            </a:rPr>
            <a:t>Automated provisioning</a:t>
          </a:r>
          <a:endParaRPr lang="en-US" sz="2200" kern="1200" dirty="0">
            <a:solidFill>
              <a:schemeClr val="tx1"/>
            </a:solidFill>
            <a:latin typeface="Arial"/>
            <a:cs typeface="Arial"/>
          </a:endParaRPr>
        </a:p>
      </dsp:txBody>
      <dsp:txXfrm>
        <a:off x="0" y="1845733"/>
        <a:ext cx="3544487" cy="1845733"/>
      </dsp:txXfrm>
    </dsp:sp>
    <dsp:sp modelId="{0D65988A-52F6-274D-A79B-286637D5ABA3}">
      <dsp:nvSpPr>
        <dsp:cNvPr id="0" name=""/>
        <dsp:cNvSpPr/>
      </dsp:nvSpPr>
      <dsp:spPr>
        <a:xfrm>
          <a:off x="1006235" y="276860"/>
          <a:ext cx="1536573" cy="15365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110EDAFF-DC6F-5C42-938E-465C38100EDB}">
      <dsp:nvSpPr>
        <dsp:cNvPr id="0" name=""/>
        <dsp:cNvSpPr/>
      </dsp:nvSpPr>
      <dsp:spPr>
        <a:xfrm>
          <a:off x="3653100" y="0"/>
          <a:ext cx="3544487" cy="4614334"/>
        </a:xfrm>
        <a:prstGeom prst="roundRect">
          <a:avLst>
            <a:gd name="adj" fmla="val 10000"/>
          </a:avLst>
        </a:prstGeom>
        <a:solidFill>
          <a:srgbClr val="F1F2F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t" anchorCtr="1">
          <a:noAutofit/>
        </a:bodyPr>
        <a:lstStyle/>
        <a:p>
          <a:pPr lvl="0" algn="l" defTabSz="1244600">
            <a:lnSpc>
              <a:spcPct val="90000"/>
            </a:lnSpc>
            <a:spcBef>
              <a:spcPct val="0"/>
            </a:spcBef>
            <a:spcAft>
              <a:spcPct val="35000"/>
            </a:spcAft>
          </a:pPr>
          <a:r>
            <a:rPr lang="en-US" sz="2800" kern="1200" dirty="0" smtClean="0">
              <a:solidFill>
                <a:schemeClr val="tx1"/>
              </a:solidFill>
              <a:latin typeface="Arial"/>
              <a:cs typeface="Arial"/>
            </a:rPr>
            <a:t>API Developer</a:t>
          </a:r>
          <a:endParaRPr lang="en-US" sz="2800" kern="1200" dirty="0">
            <a:solidFill>
              <a:schemeClr val="tx1"/>
            </a:solidFill>
            <a:latin typeface="Arial"/>
            <a:cs typeface="Arial"/>
          </a:endParaRPr>
        </a:p>
        <a:p>
          <a:pPr marL="228600" lvl="1" indent="-228600" algn="l" defTabSz="977900">
            <a:lnSpc>
              <a:spcPct val="90000"/>
            </a:lnSpc>
            <a:spcBef>
              <a:spcPct val="0"/>
            </a:spcBef>
            <a:spcAft>
              <a:spcPct val="15000"/>
            </a:spcAft>
            <a:buChar char="••"/>
          </a:pPr>
          <a:r>
            <a:rPr lang="en-US" sz="2200" kern="1200" dirty="0" smtClean="0">
              <a:solidFill>
                <a:schemeClr val="tx1"/>
              </a:solidFill>
              <a:latin typeface="Arial"/>
              <a:cs typeface="Arial"/>
            </a:rPr>
            <a:t>User</a:t>
          </a:r>
          <a:endParaRPr lang="en-US" sz="2200" kern="1200" dirty="0">
            <a:solidFill>
              <a:schemeClr val="tx1"/>
            </a:solidFill>
            <a:latin typeface="Arial"/>
            <a:cs typeface="Arial"/>
          </a:endParaRPr>
        </a:p>
        <a:p>
          <a:pPr marL="228600" lvl="1" indent="-228600" algn="l" defTabSz="977900">
            <a:lnSpc>
              <a:spcPct val="90000"/>
            </a:lnSpc>
            <a:spcBef>
              <a:spcPct val="0"/>
            </a:spcBef>
            <a:spcAft>
              <a:spcPct val="15000"/>
            </a:spcAft>
            <a:buChar char="••"/>
          </a:pPr>
          <a:r>
            <a:rPr lang="en-US" sz="2200" kern="1200" dirty="0" smtClean="0">
              <a:solidFill>
                <a:schemeClr val="tx1"/>
              </a:solidFill>
              <a:latin typeface="Arial"/>
              <a:cs typeface="Arial"/>
            </a:rPr>
            <a:t>Role Management</a:t>
          </a:r>
          <a:endParaRPr lang="en-US" sz="2200" kern="1200" dirty="0">
            <a:solidFill>
              <a:schemeClr val="tx1"/>
            </a:solidFill>
            <a:latin typeface="Arial"/>
            <a:cs typeface="Arial"/>
          </a:endParaRPr>
        </a:p>
      </dsp:txBody>
      <dsp:txXfrm>
        <a:off x="3653100" y="1845733"/>
        <a:ext cx="3544487" cy="1845733"/>
      </dsp:txXfrm>
    </dsp:sp>
    <dsp:sp modelId="{A4AD83AC-4AEB-B547-AF6D-374CE8D8EA88}">
      <dsp:nvSpPr>
        <dsp:cNvPr id="0" name=""/>
        <dsp:cNvSpPr/>
      </dsp:nvSpPr>
      <dsp:spPr>
        <a:xfrm>
          <a:off x="4657057" y="276860"/>
          <a:ext cx="1536573" cy="153657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E0618D4A-459B-3A43-B475-66A6E6627EAF}">
      <dsp:nvSpPr>
        <dsp:cNvPr id="0" name=""/>
        <dsp:cNvSpPr/>
      </dsp:nvSpPr>
      <dsp:spPr>
        <a:xfrm>
          <a:off x="7303922" y="0"/>
          <a:ext cx="3544487" cy="4614334"/>
        </a:xfrm>
        <a:prstGeom prst="roundRect">
          <a:avLst>
            <a:gd name="adj" fmla="val 10000"/>
          </a:avLst>
        </a:prstGeom>
        <a:solidFill>
          <a:srgbClr val="F1F2F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t" anchorCtr="1">
          <a:noAutofit/>
        </a:bodyPr>
        <a:lstStyle/>
        <a:p>
          <a:pPr lvl="0" algn="l" defTabSz="1244600">
            <a:lnSpc>
              <a:spcPct val="90000"/>
            </a:lnSpc>
            <a:spcBef>
              <a:spcPct val="0"/>
            </a:spcBef>
            <a:spcAft>
              <a:spcPct val="35000"/>
            </a:spcAft>
          </a:pPr>
          <a:r>
            <a:rPr lang="en-US" sz="2800" kern="1200" dirty="0" smtClean="0">
              <a:solidFill>
                <a:schemeClr val="tx1"/>
              </a:solidFill>
              <a:latin typeface="Arial"/>
              <a:cs typeface="Arial"/>
            </a:rPr>
            <a:t>App Developer</a:t>
          </a:r>
          <a:endParaRPr lang="en-US" sz="2800" kern="1200" dirty="0">
            <a:solidFill>
              <a:schemeClr val="tx1"/>
            </a:solidFill>
            <a:latin typeface="Arial"/>
            <a:cs typeface="Arial"/>
          </a:endParaRPr>
        </a:p>
        <a:p>
          <a:pPr marL="228600" lvl="1" indent="-228600" algn="l" defTabSz="977900">
            <a:lnSpc>
              <a:spcPct val="90000"/>
            </a:lnSpc>
            <a:spcBef>
              <a:spcPct val="0"/>
            </a:spcBef>
            <a:spcAft>
              <a:spcPct val="15000"/>
            </a:spcAft>
            <a:buChar char="••"/>
          </a:pPr>
          <a:r>
            <a:rPr lang="en-US" sz="2200" kern="1200" dirty="0" smtClean="0">
              <a:solidFill>
                <a:schemeClr val="tx1"/>
              </a:solidFill>
              <a:latin typeface="Arial"/>
              <a:cs typeface="Arial"/>
            </a:rPr>
            <a:t>App SDK</a:t>
          </a:r>
          <a:endParaRPr lang="en-US" sz="2200" kern="1200" dirty="0">
            <a:solidFill>
              <a:schemeClr val="tx1"/>
            </a:solidFill>
            <a:latin typeface="Arial"/>
            <a:cs typeface="Arial"/>
          </a:endParaRPr>
        </a:p>
        <a:p>
          <a:pPr marL="228600" lvl="1" indent="-228600" algn="l" defTabSz="977900">
            <a:lnSpc>
              <a:spcPct val="90000"/>
            </a:lnSpc>
            <a:spcBef>
              <a:spcPct val="0"/>
            </a:spcBef>
            <a:spcAft>
              <a:spcPct val="15000"/>
            </a:spcAft>
            <a:buChar char="••"/>
          </a:pPr>
          <a:r>
            <a:rPr lang="en-US" sz="2200" kern="1200" dirty="0" smtClean="0">
              <a:solidFill>
                <a:schemeClr val="tx1"/>
              </a:solidFill>
              <a:latin typeface="Arial"/>
              <a:cs typeface="Arial"/>
            </a:rPr>
            <a:t>Developer portal</a:t>
          </a:r>
          <a:endParaRPr lang="en-US" sz="2200" kern="1200" dirty="0">
            <a:solidFill>
              <a:schemeClr val="tx1"/>
            </a:solidFill>
            <a:latin typeface="Arial"/>
            <a:cs typeface="Arial"/>
          </a:endParaRPr>
        </a:p>
      </dsp:txBody>
      <dsp:txXfrm>
        <a:off x="7303922" y="1845733"/>
        <a:ext cx="3544487" cy="1845733"/>
      </dsp:txXfrm>
    </dsp:sp>
    <dsp:sp modelId="{46CD6FA5-476F-BE43-9602-C20088E52783}">
      <dsp:nvSpPr>
        <dsp:cNvPr id="0" name=""/>
        <dsp:cNvSpPr/>
      </dsp:nvSpPr>
      <dsp:spPr>
        <a:xfrm>
          <a:off x="8307879" y="276860"/>
          <a:ext cx="1536573" cy="153657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806E0E95-E0A7-044E-894E-50402F8B00AC}">
      <dsp:nvSpPr>
        <dsp:cNvPr id="0" name=""/>
        <dsp:cNvSpPr/>
      </dsp:nvSpPr>
      <dsp:spPr>
        <a:xfrm>
          <a:off x="434027" y="3691467"/>
          <a:ext cx="9982632" cy="692150"/>
        </a:xfrm>
        <a:prstGeom prst="leftRightArrow">
          <a:avLst/>
        </a:prstGeom>
        <a:solidFill>
          <a:schemeClr val="tx1"/>
        </a:solidFill>
        <a:ln>
          <a:noFill/>
        </a:ln>
        <a:effectLst/>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5DAAB-A21A-DD40-AC97-78B6DEDFB75C}">
      <dsp:nvSpPr>
        <dsp:cNvPr id="0" name=""/>
        <dsp:cNvSpPr/>
      </dsp:nvSpPr>
      <dsp:spPr>
        <a:xfrm>
          <a:off x="3776" y="395788"/>
          <a:ext cx="2668541" cy="1067416"/>
        </a:xfrm>
        <a:prstGeom prst="chevron">
          <a:avLst/>
        </a:prstGeom>
        <a:solidFill>
          <a:schemeClr val="bg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Arial"/>
              <a:cs typeface="Arial"/>
            </a:rPr>
            <a:t>Design</a:t>
          </a:r>
          <a:endParaRPr lang="en-US" sz="2400" kern="1200" dirty="0">
            <a:latin typeface="Arial"/>
            <a:cs typeface="Arial"/>
          </a:endParaRPr>
        </a:p>
      </dsp:txBody>
      <dsp:txXfrm>
        <a:off x="537484" y="395788"/>
        <a:ext cx="1601125" cy="1067416"/>
      </dsp:txXfrm>
    </dsp:sp>
    <dsp:sp modelId="{EB0B777D-5C24-AE43-BAAA-1BFB751A839D}">
      <dsp:nvSpPr>
        <dsp:cNvPr id="0" name=""/>
        <dsp:cNvSpPr/>
      </dsp:nvSpPr>
      <dsp:spPr>
        <a:xfrm>
          <a:off x="199967" y="1579435"/>
          <a:ext cx="2134833" cy="1474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Arial"/>
            <a:cs typeface="Arial"/>
          </a:endParaRPr>
        </a:p>
        <a:p>
          <a:pPr marL="228600" lvl="1" indent="-228600" algn="l" defTabSz="889000">
            <a:lnSpc>
              <a:spcPct val="90000"/>
            </a:lnSpc>
            <a:spcBef>
              <a:spcPct val="0"/>
            </a:spcBef>
            <a:spcAft>
              <a:spcPct val="15000"/>
            </a:spcAft>
            <a:buChar char="••"/>
          </a:pPr>
          <a:r>
            <a:rPr lang="en-US" sz="2000" kern="1200" dirty="0" smtClean="0">
              <a:latin typeface="Arial"/>
              <a:cs typeface="Arial"/>
            </a:rPr>
            <a:t>API Model</a:t>
          </a:r>
          <a:br>
            <a:rPr lang="en-US" sz="2000" kern="1200" dirty="0" smtClean="0">
              <a:latin typeface="Arial"/>
              <a:cs typeface="Arial"/>
            </a:rPr>
          </a:br>
          <a:endParaRPr lang="en-US" sz="2000" kern="1200" dirty="0">
            <a:latin typeface="Arial"/>
            <a:cs typeface="Arial"/>
          </a:endParaRPr>
        </a:p>
        <a:p>
          <a:pPr marL="228600" lvl="1" indent="-228600" algn="l" defTabSz="889000">
            <a:lnSpc>
              <a:spcPct val="90000"/>
            </a:lnSpc>
            <a:spcBef>
              <a:spcPct val="0"/>
            </a:spcBef>
            <a:spcAft>
              <a:spcPct val="15000"/>
            </a:spcAft>
            <a:buChar char="••"/>
          </a:pPr>
          <a:r>
            <a:rPr lang="en-US" sz="2000" kern="1200" dirty="0" smtClean="0">
              <a:latin typeface="Arial"/>
              <a:cs typeface="Arial"/>
            </a:rPr>
            <a:t>Mock API</a:t>
          </a:r>
          <a:endParaRPr lang="en-US" sz="2000" kern="1200" dirty="0">
            <a:latin typeface="Arial"/>
            <a:cs typeface="Arial"/>
          </a:endParaRPr>
        </a:p>
      </dsp:txBody>
      <dsp:txXfrm>
        <a:off x="199967" y="1579435"/>
        <a:ext cx="2134833" cy="1474799"/>
      </dsp:txXfrm>
    </dsp:sp>
    <dsp:sp modelId="{22008BAC-1CAE-6F4D-97BB-60B60361BADB}">
      <dsp:nvSpPr>
        <dsp:cNvPr id="0" name=""/>
        <dsp:cNvSpPr/>
      </dsp:nvSpPr>
      <dsp:spPr>
        <a:xfrm>
          <a:off x="2724399" y="393512"/>
          <a:ext cx="2668541" cy="1067416"/>
        </a:xfrm>
        <a:prstGeom prst="chevron">
          <a:avLst/>
        </a:prstGeom>
        <a:solidFill>
          <a:schemeClr val="bg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Arial"/>
              <a:cs typeface="Arial"/>
            </a:rPr>
            <a:t>Implement</a:t>
          </a:r>
          <a:endParaRPr lang="en-US" sz="2400" kern="1200" dirty="0">
            <a:latin typeface="Arial"/>
            <a:cs typeface="Arial"/>
          </a:endParaRPr>
        </a:p>
      </dsp:txBody>
      <dsp:txXfrm>
        <a:off x="3258107" y="393512"/>
        <a:ext cx="1601125" cy="1067416"/>
      </dsp:txXfrm>
    </dsp:sp>
    <dsp:sp modelId="{01F336B3-4820-8F4E-800D-EDA74BE65AB6}">
      <dsp:nvSpPr>
        <dsp:cNvPr id="0" name=""/>
        <dsp:cNvSpPr/>
      </dsp:nvSpPr>
      <dsp:spPr>
        <a:xfrm>
          <a:off x="2558427" y="1594355"/>
          <a:ext cx="2670996" cy="1479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solidFill>
              <a:schemeClr val="tx1"/>
            </a:solidFill>
            <a:latin typeface="Arial"/>
            <a:cs typeface="Arial"/>
          </a:endParaRPr>
        </a:p>
        <a:p>
          <a:pPr marL="228600" lvl="1" indent="-228600" algn="l" defTabSz="889000">
            <a:lnSpc>
              <a:spcPct val="90000"/>
            </a:lnSpc>
            <a:spcBef>
              <a:spcPct val="0"/>
            </a:spcBef>
            <a:spcAft>
              <a:spcPct val="15000"/>
            </a:spcAft>
            <a:buChar char="••"/>
          </a:pPr>
          <a:r>
            <a:rPr lang="en-US" sz="2000" kern="1200" dirty="0" smtClean="0">
              <a:solidFill>
                <a:schemeClr val="tx1"/>
              </a:solidFill>
              <a:latin typeface="Arial"/>
              <a:cs typeface="Arial"/>
            </a:rPr>
            <a:t>Rich Web Interface</a:t>
          </a:r>
          <a:br>
            <a:rPr lang="en-US" sz="2000" kern="1200" dirty="0" smtClean="0">
              <a:solidFill>
                <a:schemeClr val="tx1"/>
              </a:solidFill>
              <a:latin typeface="Arial"/>
              <a:cs typeface="Arial"/>
            </a:rPr>
          </a:br>
          <a:endParaRPr lang="en-US" sz="2000" kern="1200" dirty="0">
            <a:solidFill>
              <a:schemeClr val="tx1"/>
            </a:solidFill>
            <a:latin typeface="Arial"/>
            <a:cs typeface="Arial"/>
          </a:endParaRPr>
        </a:p>
        <a:p>
          <a:pPr marL="228600" lvl="1" indent="-228600" algn="l" defTabSz="889000">
            <a:lnSpc>
              <a:spcPct val="90000"/>
            </a:lnSpc>
            <a:spcBef>
              <a:spcPct val="0"/>
            </a:spcBef>
            <a:spcAft>
              <a:spcPct val="15000"/>
            </a:spcAft>
            <a:buChar char="••"/>
          </a:pPr>
          <a:r>
            <a:rPr lang="en-US" sz="2000" i="0" kern="1200" dirty="0" smtClean="0">
              <a:solidFill>
                <a:srgbClr val="686868"/>
              </a:solidFill>
              <a:latin typeface="Arial"/>
              <a:cs typeface="Arial"/>
            </a:rPr>
            <a:t>Team Collaboration</a:t>
          </a:r>
          <a:endParaRPr lang="en-US" sz="2000" i="0" kern="1200" dirty="0">
            <a:solidFill>
              <a:srgbClr val="686868"/>
            </a:solidFill>
            <a:latin typeface="Arial"/>
            <a:cs typeface="Arial"/>
          </a:endParaRPr>
        </a:p>
      </dsp:txBody>
      <dsp:txXfrm>
        <a:off x="2558427" y="1594355"/>
        <a:ext cx="2670996" cy="1479351"/>
      </dsp:txXfrm>
    </dsp:sp>
    <dsp:sp modelId="{5FB2843C-3444-544F-820C-50FC1FFEFCA8}">
      <dsp:nvSpPr>
        <dsp:cNvPr id="0" name=""/>
        <dsp:cNvSpPr/>
      </dsp:nvSpPr>
      <dsp:spPr>
        <a:xfrm>
          <a:off x="5386230" y="393512"/>
          <a:ext cx="2668541" cy="1067416"/>
        </a:xfrm>
        <a:prstGeom prst="chevron">
          <a:avLst/>
        </a:prstGeom>
        <a:solidFill>
          <a:schemeClr val="bg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Arial"/>
              <a:cs typeface="Arial"/>
            </a:rPr>
            <a:t>Distribute</a:t>
          </a:r>
          <a:endParaRPr lang="en-US" sz="2400" i="1" kern="1200" dirty="0">
            <a:solidFill>
              <a:schemeClr val="tx2"/>
            </a:solidFill>
            <a:latin typeface="Arial"/>
            <a:cs typeface="Arial"/>
          </a:endParaRPr>
        </a:p>
      </dsp:txBody>
      <dsp:txXfrm>
        <a:off x="5919938" y="393512"/>
        <a:ext cx="1601125" cy="1067416"/>
      </dsp:txXfrm>
    </dsp:sp>
    <dsp:sp modelId="{5856CAA3-4661-FD42-B3FD-6A6F5868E543}">
      <dsp:nvSpPr>
        <dsp:cNvPr id="0" name=""/>
        <dsp:cNvSpPr/>
      </dsp:nvSpPr>
      <dsp:spPr>
        <a:xfrm>
          <a:off x="5317072" y="1594355"/>
          <a:ext cx="2553410" cy="1479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Arial"/>
            <a:cs typeface="Arial"/>
          </a:endParaRPr>
        </a:p>
        <a:p>
          <a:pPr marL="228600" lvl="1" indent="-228600" algn="l" defTabSz="889000">
            <a:lnSpc>
              <a:spcPct val="90000"/>
            </a:lnSpc>
            <a:spcBef>
              <a:spcPct val="0"/>
            </a:spcBef>
            <a:spcAft>
              <a:spcPct val="15000"/>
            </a:spcAft>
            <a:buChar char="••"/>
          </a:pPr>
          <a:r>
            <a:rPr lang="en-US" sz="2000" kern="1200" dirty="0" smtClean="0">
              <a:latin typeface="Arial"/>
              <a:cs typeface="Arial"/>
            </a:rPr>
            <a:t>API Packaging</a:t>
          </a:r>
          <a:br>
            <a:rPr lang="en-US" sz="2000" kern="1200" dirty="0" smtClean="0">
              <a:latin typeface="Arial"/>
              <a:cs typeface="Arial"/>
            </a:rPr>
          </a:br>
          <a:endParaRPr lang="en-US" sz="2000" kern="1200" dirty="0">
            <a:latin typeface="Arial"/>
            <a:cs typeface="Arial"/>
          </a:endParaRPr>
        </a:p>
        <a:p>
          <a:pPr marL="228600" lvl="1" indent="-228600" algn="l" defTabSz="889000">
            <a:lnSpc>
              <a:spcPct val="90000"/>
            </a:lnSpc>
            <a:spcBef>
              <a:spcPct val="0"/>
            </a:spcBef>
            <a:spcAft>
              <a:spcPct val="15000"/>
            </a:spcAft>
            <a:buChar char="••"/>
          </a:pPr>
          <a:r>
            <a:rPr lang="en-US" sz="2000" i="0" kern="1200" dirty="0" smtClean="0">
              <a:solidFill>
                <a:srgbClr val="686868"/>
              </a:solidFill>
              <a:latin typeface="Arial"/>
              <a:cs typeface="Arial"/>
            </a:rPr>
            <a:t>Community management</a:t>
          </a:r>
          <a:endParaRPr lang="en-US" sz="2000" i="0" kern="1200" dirty="0">
            <a:solidFill>
              <a:srgbClr val="686868"/>
            </a:solidFill>
            <a:latin typeface="Arial"/>
            <a:cs typeface="Arial"/>
          </a:endParaRPr>
        </a:p>
      </dsp:txBody>
      <dsp:txXfrm>
        <a:off x="5317072" y="1594355"/>
        <a:ext cx="2553410" cy="1479351"/>
      </dsp:txXfrm>
    </dsp:sp>
    <dsp:sp modelId="{97600023-406D-D44A-AB45-6D7F8B81EE06}">
      <dsp:nvSpPr>
        <dsp:cNvPr id="0" name=""/>
        <dsp:cNvSpPr/>
      </dsp:nvSpPr>
      <dsp:spPr>
        <a:xfrm>
          <a:off x="8160534" y="391307"/>
          <a:ext cx="2668541" cy="1067416"/>
        </a:xfrm>
        <a:prstGeom prst="chevron">
          <a:avLst/>
        </a:prstGeom>
        <a:solidFill>
          <a:schemeClr val="bg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solidFill>
                <a:srgbClr val="686868"/>
              </a:solidFill>
              <a:latin typeface="Arial"/>
              <a:cs typeface="Arial"/>
            </a:rPr>
            <a:t>Monitor</a:t>
          </a:r>
          <a:endParaRPr lang="en-US" sz="2400" kern="1200" dirty="0">
            <a:solidFill>
              <a:srgbClr val="686868"/>
            </a:solidFill>
            <a:latin typeface="Arial"/>
            <a:cs typeface="Arial"/>
          </a:endParaRPr>
        </a:p>
      </dsp:txBody>
      <dsp:txXfrm>
        <a:off x="8694242" y="391307"/>
        <a:ext cx="1601125" cy="1067416"/>
      </dsp:txXfrm>
    </dsp:sp>
    <dsp:sp modelId="{74A56822-0702-5A41-94CF-0327D70D85F9}">
      <dsp:nvSpPr>
        <dsp:cNvPr id="0" name=""/>
        <dsp:cNvSpPr/>
      </dsp:nvSpPr>
      <dsp:spPr>
        <a:xfrm>
          <a:off x="8050760" y="1592151"/>
          <a:ext cx="2778357" cy="148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Arial"/>
            <a:cs typeface="Arial"/>
          </a:endParaRPr>
        </a:p>
        <a:p>
          <a:pPr marL="228600" lvl="1" indent="-228600" algn="l" defTabSz="889000">
            <a:lnSpc>
              <a:spcPct val="90000"/>
            </a:lnSpc>
            <a:spcBef>
              <a:spcPct val="0"/>
            </a:spcBef>
            <a:spcAft>
              <a:spcPct val="15000"/>
            </a:spcAft>
            <a:buChar char="••"/>
          </a:pPr>
          <a:r>
            <a:rPr lang="en-US" sz="2000" kern="1200" dirty="0" smtClean="0">
              <a:latin typeface="Arial"/>
              <a:cs typeface="Arial"/>
            </a:rPr>
            <a:t>Endpoint monitoring*</a:t>
          </a:r>
          <a:br>
            <a:rPr lang="en-US" sz="2000" kern="1200" dirty="0" smtClean="0">
              <a:latin typeface="Arial"/>
              <a:cs typeface="Arial"/>
            </a:rPr>
          </a:br>
          <a:endParaRPr lang="en-US" sz="2000" kern="1200" dirty="0">
            <a:latin typeface="Arial"/>
            <a:cs typeface="Arial"/>
          </a:endParaRPr>
        </a:p>
        <a:p>
          <a:pPr marL="228600" lvl="1" indent="-228600" algn="l" defTabSz="889000">
            <a:lnSpc>
              <a:spcPct val="90000"/>
            </a:lnSpc>
            <a:spcBef>
              <a:spcPct val="0"/>
            </a:spcBef>
            <a:spcAft>
              <a:spcPct val="15000"/>
            </a:spcAft>
            <a:buChar char="••"/>
          </a:pPr>
          <a:r>
            <a:rPr lang="en-US" sz="2000" kern="1200" dirty="0" smtClean="0">
              <a:latin typeface="Arial"/>
              <a:cs typeface="Arial"/>
            </a:rPr>
            <a:t>Multi-channel analytics delivery</a:t>
          </a:r>
          <a:endParaRPr lang="en-US" sz="2000" kern="1200" dirty="0">
            <a:latin typeface="Arial"/>
            <a:cs typeface="Arial"/>
          </a:endParaRPr>
        </a:p>
      </dsp:txBody>
      <dsp:txXfrm>
        <a:off x="8050760" y="1592151"/>
        <a:ext cx="2778357" cy="14837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5DAAB-A21A-DD40-AC97-78B6DEDFB75C}">
      <dsp:nvSpPr>
        <dsp:cNvPr id="0" name=""/>
        <dsp:cNvSpPr/>
      </dsp:nvSpPr>
      <dsp:spPr>
        <a:xfrm>
          <a:off x="6608" y="364516"/>
          <a:ext cx="2708213" cy="1083285"/>
        </a:xfrm>
        <a:prstGeom prst="chevron">
          <a:avLst/>
        </a:prstGeom>
        <a:solidFill>
          <a:schemeClr val="bg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Helvetica"/>
              <a:cs typeface="Helvetica"/>
            </a:rPr>
            <a:t>Design</a:t>
          </a:r>
          <a:endParaRPr lang="en-US" sz="2400" kern="1200" dirty="0">
            <a:latin typeface="Helvetica"/>
            <a:cs typeface="Helvetica"/>
          </a:endParaRPr>
        </a:p>
      </dsp:txBody>
      <dsp:txXfrm>
        <a:off x="548251" y="364516"/>
        <a:ext cx="1624928" cy="1083285"/>
      </dsp:txXfrm>
    </dsp:sp>
    <dsp:sp modelId="{EB0B777D-5C24-AE43-BAAA-1BFB751A839D}">
      <dsp:nvSpPr>
        <dsp:cNvPr id="0" name=""/>
        <dsp:cNvSpPr/>
      </dsp:nvSpPr>
      <dsp:spPr>
        <a:xfrm>
          <a:off x="246490" y="1583212"/>
          <a:ext cx="2166570" cy="151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Helvetica"/>
            <a:cs typeface="Helvetica"/>
          </a:endParaRPr>
        </a:p>
        <a:p>
          <a:pPr marL="228600" lvl="1" indent="-228600" algn="l" defTabSz="889000">
            <a:lnSpc>
              <a:spcPct val="90000"/>
            </a:lnSpc>
            <a:spcBef>
              <a:spcPct val="0"/>
            </a:spcBef>
            <a:spcAft>
              <a:spcPct val="15000"/>
            </a:spcAft>
            <a:buChar char="••"/>
          </a:pPr>
          <a:r>
            <a:rPr lang="en-US" sz="2000" kern="1200" dirty="0" smtClean="0">
              <a:latin typeface="Helvetica"/>
              <a:cs typeface="Helvetica"/>
            </a:rPr>
            <a:t>API Model</a:t>
          </a:r>
          <a:endParaRPr lang="en-US" sz="2000" kern="1200" dirty="0">
            <a:latin typeface="Helvetica"/>
            <a:cs typeface="Helvetica"/>
          </a:endParaRPr>
        </a:p>
        <a:p>
          <a:pPr marL="228600" lvl="1" indent="-228600" algn="l" defTabSz="889000">
            <a:lnSpc>
              <a:spcPct val="90000"/>
            </a:lnSpc>
            <a:spcBef>
              <a:spcPct val="0"/>
            </a:spcBef>
            <a:spcAft>
              <a:spcPct val="15000"/>
            </a:spcAft>
            <a:buChar char="••"/>
          </a:pPr>
          <a:endParaRPr lang="en-US" sz="2000" kern="1200" dirty="0">
            <a:latin typeface="Helvetica"/>
            <a:cs typeface="Helvetica"/>
          </a:endParaRPr>
        </a:p>
        <a:p>
          <a:pPr marL="228600" lvl="1" indent="-228600" algn="l" defTabSz="889000">
            <a:lnSpc>
              <a:spcPct val="90000"/>
            </a:lnSpc>
            <a:spcBef>
              <a:spcPct val="0"/>
            </a:spcBef>
            <a:spcAft>
              <a:spcPct val="15000"/>
            </a:spcAft>
            <a:buChar char="••"/>
          </a:pPr>
          <a:r>
            <a:rPr lang="en-US" sz="2000" kern="1200" dirty="0" smtClean="0">
              <a:latin typeface="Helvetica"/>
              <a:cs typeface="Helvetica"/>
            </a:rPr>
            <a:t>Mock API</a:t>
          </a:r>
          <a:endParaRPr lang="en-US" sz="2000" kern="1200" dirty="0">
            <a:latin typeface="Helvetica"/>
            <a:cs typeface="Helvetica"/>
          </a:endParaRPr>
        </a:p>
      </dsp:txBody>
      <dsp:txXfrm>
        <a:off x="246490" y="1583212"/>
        <a:ext cx="2166570" cy="1519490"/>
      </dsp:txXfrm>
    </dsp:sp>
    <dsp:sp modelId="{22008BAC-1CAE-6F4D-97BB-60B60361BADB}">
      <dsp:nvSpPr>
        <dsp:cNvPr id="0" name=""/>
        <dsp:cNvSpPr/>
      </dsp:nvSpPr>
      <dsp:spPr>
        <a:xfrm>
          <a:off x="2787137" y="362171"/>
          <a:ext cx="2708213" cy="1083285"/>
        </a:xfrm>
        <a:prstGeom prst="chevron">
          <a:avLst/>
        </a:prstGeom>
        <a:solidFill>
          <a:schemeClr val="tx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latin typeface="Helvetica"/>
              <a:cs typeface="Helvetica"/>
            </a:rPr>
            <a:t>Implement</a:t>
          </a:r>
          <a:endParaRPr lang="en-US" sz="2400" kern="1200" dirty="0">
            <a:solidFill>
              <a:schemeClr val="bg1"/>
            </a:solidFill>
            <a:latin typeface="Helvetica"/>
            <a:cs typeface="Helvetica"/>
          </a:endParaRPr>
        </a:p>
      </dsp:txBody>
      <dsp:txXfrm>
        <a:off x="3328780" y="362171"/>
        <a:ext cx="1624928" cy="1083285"/>
      </dsp:txXfrm>
    </dsp:sp>
    <dsp:sp modelId="{01F336B3-4820-8F4E-800D-EDA74BE65AB6}">
      <dsp:nvSpPr>
        <dsp:cNvPr id="0" name=""/>
        <dsp:cNvSpPr/>
      </dsp:nvSpPr>
      <dsp:spPr>
        <a:xfrm>
          <a:off x="2498821" y="1580867"/>
          <a:ext cx="2743203" cy="152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solidFill>
              <a:schemeClr val="tx1"/>
            </a:solidFill>
            <a:latin typeface="Helvetica"/>
            <a:cs typeface="Helvetica"/>
          </a:endParaRPr>
        </a:p>
        <a:p>
          <a:pPr marL="228600" lvl="1" indent="-228600" algn="l" defTabSz="889000">
            <a:lnSpc>
              <a:spcPct val="90000"/>
            </a:lnSpc>
            <a:spcBef>
              <a:spcPct val="0"/>
            </a:spcBef>
            <a:spcAft>
              <a:spcPct val="15000"/>
            </a:spcAft>
            <a:buChar char="••"/>
          </a:pPr>
          <a:r>
            <a:rPr lang="en-US" sz="2000" kern="1200" dirty="0" smtClean="0">
              <a:solidFill>
                <a:schemeClr val="tx1"/>
              </a:solidFill>
              <a:latin typeface="Helvetica"/>
              <a:cs typeface="Helvetica"/>
            </a:rPr>
            <a:t>Rich Web Interface</a:t>
          </a:r>
          <a:endParaRPr lang="en-US" sz="2000" kern="1200" dirty="0">
            <a:solidFill>
              <a:schemeClr val="tx1"/>
            </a:solidFill>
            <a:latin typeface="Helvetica"/>
            <a:cs typeface="Helvetica"/>
          </a:endParaRPr>
        </a:p>
        <a:p>
          <a:pPr marL="228600" lvl="1" indent="-228600" algn="l" defTabSz="889000">
            <a:lnSpc>
              <a:spcPct val="90000"/>
            </a:lnSpc>
            <a:spcBef>
              <a:spcPct val="0"/>
            </a:spcBef>
            <a:spcAft>
              <a:spcPct val="15000"/>
            </a:spcAft>
            <a:buChar char="••"/>
          </a:pPr>
          <a:endParaRPr lang="en-US" sz="2000" kern="1200" dirty="0">
            <a:solidFill>
              <a:schemeClr val="tx1"/>
            </a:solidFill>
            <a:latin typeface="Helvetica"/>
            <a:cs typeface="Helvetica"/>
          </a:endParaRPr>
        </a:p>
        <a:p>
          <a:pPr marL="228600" lvl="1" indent="-228600" algn="l" defTabSz="889000">
            <a:lnSpc>
              <a:spcPct val="90000"/>
            </a:lnSpc>
            <a:spcBef>
              <a:spcPct val="0"/>
            </a:spcBef>
            <a:spcAft>
              <a:spcPct val="15000"/>
            </a:spcAft>
            <a:buChar char="••"/>
          </a:pPr>
          <a:r>
            <a:rPr lang="en-US" sz="2000" i="1" kern="1200" dirty="0" smtClean="0">
              <a:solidFill>
                <a:schemeClr val="tx2"/>
              </a:solidFill>
              <a:latin typeface="Helvetica"/>
              <a:cs typeface="Helvetica"/>
            </a:rPr>
            <a:t>Team Collaboration</a:t>
          </a:r>
          <a:endParaRPr lang="en-US" sz="2000" i="1" kern="1200" dirty="0">
            <a:solidFill>
              <a:schemeClr val="tx2"/>
            </a:solidFill>
            <a:latin typeface="Helvetica"/>
            <a:cs typeface="Helvetica"/>
          </a:endParaRPr>
        </a:p>
      </dsp:txBody>
      <dsp:txXfrm>
        <a:off x="2498821" y="1580867"/>
        <a:ext cx="2743203" cy="1524180"/>
      </dsp:txXfrm>
    </dsp:sp>
    <dsp:sp modelId="{5FB2843C-3444-544F-820C-50FC1FFEFCA8}">
      <dsp:nvSpPr>
        <dsp:cNvPr id="0" name=""/>
        <dsp:cNvSpPr/>
      </dsp:nvSpPr>
      <dsp:spPr>
        <a:xfrm>
          <a:off x="5279350" y="362171"/>
          <a:ext cx="2708213" cy="1083285"/>
        </a:xfrm>
        <a:prstGeom prst="chevron">
          <a:avLst/>
        </a:prstGeom>
        <a:solidFill>
          <a:schemeClr val="bg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Helvetica"/>
              <a:cs typeface="Helvetica"/>
            </a:rPr>
            <a:t>Distribute</a:t>
          </a:r>
          <a:endParaRPr lang="en-US" sz="2400" i="1" kern="1200" dirty="0">
            <a:solidFill>
              <a:schemeClr val="tx2"/>
            </a:solidFill>
            <a:latin typeface="Helvetica"/>
            <a:cs typeface="Helvetica"/>
          </a:endParaRPr>
        </a:p>
      </dsp:txBody>
      <dsp:txXfrm>
        <a:off x="5820993" y="362171"/>
        <a:ext cx="1624928" cy="1083285"/>
      </dsp:txXfrm>
    </dsp:sp>
    <dsp:sp modelId="{5856CAA3-4661-FD42-B3FD-6A6F5868E543}">
      <dsp:nvSpPr>
        <dsp:cNvPr id="0" name=""/>
        <dsp:cNvSpPr/>
      </dsp:nvSpPr>
      <dsp:spPr>
        <a:xfrm>
          <a:off x="5279350" y="1580867"/>
          <a:ext cx="2166570" cy="152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Helvetica"/>
            <a:cs typeface="Helvetica"/>
          </a:endParaRPr>
        </a:p>
        <a:p>
          <a:pPr marL="228600" lvl="1" indent="-228600" algn="l" defTabSz="889000">
            <a:lnSpc>
              <a:spcPct val="90000"/>
            </a:lnSpc>
            <a:spcBef>
              <a:spcPct val="0"/>
            </a:spcBef>
            <a:spcAft>
              <a:spcPct val="15000"/>
            </a:spcAft>
            <a:buChar char="••"/>
          </a:pPr>
          <a:r>
            <a:rPr lang="en-US" sz="2000" kern="1200" dirty="0" smtClean="0">
              <a:latin typeface="Helvetica"/>
              <a:cs typeface="Helvetica"/>
            </a:rPr>
            <a:t>API Packaging</a:t>
          </a:r>
          <a:endParaRPr lang="en-US" sz="2000" kern="1200" dirty="0">
            <a:latin typeface="Helvetica"/>
            <a:cs typeface="Helvetica"/>
          </a:endParaRPr>
        </a:p>
        <a:p>
          <a:pPr marL="228600" lvl="1" indent="-228600" algn="l" defTabSz="889000">
            <a:lnSpc>
              <a:spcPct val="90000"/>
            </a:lnSpc>
            <a:spcBef>
              <a:spcPct val="0"/>
            </a:spcBef>
            <a:spcAft>
              <a:spcPct val="15000"/>
            </a:spcAft>
            <a:buChar char="••"/>
          </a:pPr>
          <a:endParaRPr lang="en-US" sz="2000" kern="1200" dirty="0">
            <a:latin typeface="Helvetica"/>
            <a:cs typeface="Helvetica"/>
          </a:endParaRPr>
        </a:p>
        <a:p>
          <a:pPr marL="228600" lvl="1" indent="-228600" algn="l" defTabSz="889000">
            <a:lnSpc>
              <a:spcPct val="90000"/>
            </a:lnSpc>
            <a:spcBef>
              <a:spcPct val="0"/>
            </a:spcBef>
            <a:spcAft>
              <a:spcPct val="15000"/>
            </a:spcAft>
            <a:buChar char="••"/>
          </a:pPr>
          <a:r>
            <a:rPr lang="en-US" sz="2000" i="0" kern="1200" dirty="0" smtClean="0">
              <a:solidFill>
                <a:srgbClr val="686868"/>
              </a:solidFill>
              <a:latin typeface="Helvetica"/>
              <a:cs typeface="Helvetica"/>
            </a:rPr>
            <a:t>Community management</a:t>
          </a:r>
          <a:endParaRPr lang="en-US" sz="2000" i="0" kern="1200" dirty="0">
            <a:solidFill>
              <a:srgbClr val="686868"/>
            </a:solidFill>
            <a:latin typeface="Helvetica"/>
            <a:cs typeface="Helvetica"/>
          </a:endParaRPr>
        </a:p>
      </dsp:txBody>
      <dsp:txXfrm>
        <a:off x="5279350" y="1580867"/>
        <a:ext cx="2166570" cy="1524180"/>
      </dsp:txXfrm>
    </dsp:sp>
    <dsp:sp modelId="{97600023-406D-D44A-AB45-6D7F8B81EE06}">
      <dsp:nvSpPr>
        <dsp:cNvPr id="0" name=""/>
        <dsp:cNvSpPr/>
      </dsp:nvSpPr>
      <dsp:spPr>
        <a:xfrm>
          <a:off x="8118030" y="359900"/>
          <a:ext cx="2708213" cy="1083285"/>
        </a:xfrm>
        <a:prstGeom prst="chevron">
          <a:avLst/>
        </a:prstGeom>
        <a:solidFill>
          <a:schemeClr val="bg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solidFill>
                <a:srgbClr val="686868"/>
              </a:solidFill>
              <a:latin typeface="Helvetica"/>
              <a:cs typeface="Helvetica"/>
            </a:rPr>
            <a:t>Monitor</a:t>
          </a:r>
          <a:endParaRPr lang="en-US" sz="2400" kern="1200" dirty="0">
            <a:solidFill>
              <a:srgbClr val="686868"/>
            </a:solidFill>
            <a:latin typeface="Helvetica"/>
            <a:cs typeface="Helvetica"/>
          </a:endParaRPr>
        </a:p>
      </dsp:txBody>
      <dsp:txXfrm>
        <a:off x="8659673" y="359900"/>
        <a:ext cx="1624928" cy="1083285"/>
      </dsp:txXfrm>
    </dsp:sp>
    <dsp:sp modelId="{74A56822-0702-5A41-94CF-0327D70D85F9}">
      <dsp:nvSpPr>
        <dsp:cNvPr id="0" name=""/>
        <dsp:cNvSpPr/>
      </dsp:nvSpPr>
      <dsp:spPr>
        <a:xfrm>
          <a:off x="7973347" y="1614046"/>
          <a:ext cx="2859504" cy="152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latin typeface="Helvetica"/>
            <a:cs typeface="Helvetica"/>
          </a:endParaRPr>
        </a:p>
        <a:p>
          <a:pPr marL="228600" lvl="1" indent="-228600" algn="l" defTabSz="889000">
            <a:lnSpc>
              <a:spcPct val="90000"/>
            </a:lnSpc>
            <a:spcBef>
              <a:spcPct val="0"/>
            </a:spcBef>
            <a:spcAft>
              <a:spcPct val="15000"/>
            </a:spcAft>
            <a:buChar char="••"/>
          </a:pPr>
          <a:r>
            <a:rPr lang="en-US" sz="2000" kern="1200" dirty="0" smtClean="0">
              <a:latin typeface="Helvetica"/>
              <a:cs typeface="Helvetica"/>
            </a:rPr>
            <a:t>Endpoint monitoring*</a:t>
          </a:r>
          <a:endParaRPr lang="en-US" sz="2000" kern="1200" dirty="0">
            <a:latin typeface="Helvetica"/>
            <a:cs typeface="Helvetica"/>
          </a:endParaRPr>
        </a:p>
        <a:p>
          <a:pPr marL="228600" lvl="1" indent="-228600" algn="l" defTabSz="889000">
            <a:lnSpc>
              <a:spcPct val="90000"/>
            </a:lnSpc>
            <a:spcBef>
              <a:spcPct val="0"/>
            </a:spcBef>
            <a:spcAft>
              <a:spcPct val="15000"/>
            </a:spcAft>
            <a:buChar char="••"/>
          </a:pPr>
          <a:endParaRPr lang="en-US" sz="2000" kern="1200" dirty="0">
            <a:latin typeface="Helvetica"/>
            <a:cs typeface="Helvetica"/>
          </a:endParaRPr>
        </a:p>
        <a:p>
          <a:pPr marL="228600" lvl="1" indent="-228600" algn="l" defTabSz="889000">
            <a:lnSpc>
              <a:spcPct val="90000"/>
            </a:lnSpc>
            <a:spcBef>
              <a:spcPct val="0"/>
            </a:spcBef>
            <a:spcAft>
              <a:spcPct val="15000"/>
            </a:spcAft>
            <a:buChar char="••"/>
          </a:pPr>
          <a:r>
            <a:rPr lang="en-US" sz="2000" kern="1200" dirty="0" smtClean="0">
              <a:latin typeface="Helvetica"/>
              <a:cs typeface="Helvetica"/>
            </a:rPr>
            <a:t>Multi-channel analytics delivery</a:t>
          </a:r>
          <a:endParaRPr lang="en-US" sz="2000" kern="1200" dirty="0">
            <a:latin typeface="Helvetica"/>
            <a:cs typeface="Helvetica"/>
          </a:endParaRPr>
        </a:p>
      </dsp:txBody>
      <dsp:txXfrm>
        <a:off x="7973347" y="1614046"/>
        <a:ext cx="2859504" cy="152872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72A81F-78C7-E440-9079-2EB66B8AC635}" type="datetimeFigureOut">
              <a:rPr lang="en-US" smtClean="0">
                <a:latin typeface="Arial"/>
              </a:rPr>
              <a:t>11/3/13</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3513AF-E49A-4440-8C95-B32979C7EF27}"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25773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B6C3568D-0BFB-614F-857F-9A2B6EBEEF77}" type="datetimeFigureOut">
              <a:rPr lang="en-US" smtClean="0"/>
              <a:pPr/>
              <a:t>11/3/13</a:t>
            </a:fld>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528E766-D65B-A946-AB93-E463F7094F33}" type="slidenum">
              <a:rPr lang="en-US" smtClean="0"/>
              <a:pPr/>
              <a:t>‹#›</a:t>
            </a:fld>
            <a:endParaRPr lang="en-US" dirty="0"/>
          </a:p>
        </p:txBody>
      </p:sp>
    </p:spTree>
    <p:extLst>
      <p:ext uri="{BB962C8B-B14F-4D97-AF65-F5344CB8AC3E}">
        <p14:creationId xmlns:p14="http://schemas.microsoft.com/office/powerpoint/2010/main" val="38110275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S</a:t>
            </a:r>
            <a:r>
              <a:rPr lang="en-US" sz="1600" baseline="0" dirty="0" smtClean="0"/>
              <a:t>: Every business is transforming to a digital business.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C: Every e</a:t>
            </a:r>
            <a:r>
              <a:rPr lang="en-US" sz="1600" dirty="0" smtClean="0"/>
              <a:t>nterprise thus is challenged with supporting this business transformation </a:t>
            </a:r>
            <a:r>
              <a:rPr lang="en-US" sz="1600" baseline="0" dirty="0" smtClean="0"/>
              <a:t>without compromising enterprise reliability and security. </a:t>
            </a:r>
            <a:endParaRPr lang="en-US" sz="1600" dirty="0" smtClean="0"/>
          </a:p>
          <a:p>
            <a:r>
              <a:rPr lang="en-US" sz="1600" dirty="0" smtClean="0"/>
              <a:t>I</a:t>
            </a:r>
            <a:r>
              <a:rPr lang="en-US" sz="1600" baseline="0" dirty="0" smtClean="0"/>
              <a:t>: This transformation is crucial for your business to be relevant [ because you may not be deliver value to your consumers otherwise.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P: </a:t>
            </a:r>
            <a:r>
              <a:rPr lang="en-US" sz="1600" dirty="0" smtClean="0"/>
              <a:t>Apigee Edge provide a platform for this transformation</a:t>
            </a:r>
            <a:r>
              <a:rPr lang="en-US" sz="1600" baseline="0" dirty="0" smtClean="0"/>
              <a:t> by </a:t>
            </a:r>
            <a:r>
              <a:rPr lang="en-US" sz="1600" dirty="0" smtClean="0"/>
              <a:t>integrating with your existing enterprise infrastructure and</a:t>
            </a:r>
            <a:r>
              <a:rPr lang="en-US" sz="1600" baseline="0" dirty="0" smtClean="0"/>
              <a:t> with </a:t>
            </a:r>
            <a:r>
              <a:rPr lang="en-US" sz="1600" dirty="0" smtClean="0"/>
              <a:t>enterprise-grade</a:t>
            </a:r>
            <a:r>
              <a:rPr lang="en-US" sz="1600" baseline="0" dirty="0" smtClean="0"/>
              <a:t> </a:t>
            </a:r>
            <a:r>
              <a:rPr lang="en-US" sz="1600" dirty="0" smtClean="0"/>
              <a:t>security and</a:t>
            </a:r>
            <a:r>
              <a:rPr lang="en-US" sz="1600" baseline="0" dirty="0" smtClean="0"/>
              <a:t> reliability.</a:t>
            </a:r>
          </a:p>
          <a:p>
            <a:r>
              <a:rPr lang="en-US" sz="1600" baseline="0" dirty="0" smtClean="0"/>
              <a:t>A: I like you to consider this platform for this journey.</a:t>
            </a:r>
            <a:endParaRPr lang="en-US" sz="1600" dirty="0" smtClean="0"/>
          </a:p>
          <a:p>
            <a:r>
              <a:rPr lang="en-US" sz="1600" dirty="0" smtClean="0"/>
              <a:t>B: This</a:t>
            </a:r>
            <a:r>
              <a:rPr lang="en-US" sz="1600" baseline="0" dirty="0" smtClean="0"/>
              <a:t> platform will enable you adopt and succeed in this journey of transformation by leveraging your existing infrastructures. </a:t>
            </a:r>
            <a:endParaRPr lang="en-US" sz="1600" dirty="0" smtClean="0"/>
          </a:p>
          <a:p>
            <a:endParaRPr lang="en-US" sz="16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b="1" kern="1200" dirty="0" smtClean="0">
                <a:solidFill>
                  <a:schemeClr val="tx1"/>
                </a:solidFill>
                <a:effectLst/>
                <a:latin typeface="Arial"/>
                <a:ea typeface="+mn-ea"/>
                <a:cs typeface="+mn-cs"/>
              </a:rPr>
              <a:t>Main Points:</a:t>
            </a:r>
            <a:r>
              <a:rPr lang="en-US" sz="1200" b="1" kern="1200" baseline="0" dirty="0" smtClean="0">
                <a:solidFill>
                  <a:schemeClr val="tx1"/>
                </a:solidFill>
                <a:effectLst/>
                <a:latin typeface="Arial"/>
                <a:ea typeface="+mn-ea"/>
                <a:cs typeface="+mn-cs"/>
              </a:rPr>
              <a:t>  </a:t>
            </a:r>
            <a:endParaRPr lang="en-US" sz="1200" b="0" kern="1200" baseline="0" dirty="0" smtClean="0">
              <a:solidFill>
                <a:schemeClr val="tx1"/>
              </a:solidFill>
              <a:effectLst/>
              <a:latin typeface="Arial"/>
              <a:ea typeface="+mn-ea"/>
              <a:cs typeface="+mn-cs"/>
            </a:endParaRPr>
          </a:p>
          <a:p>
            <a:r>
              <a:rPr lang="en-US" sz="1200" b="0" kern="1200" dirty="0" smtClean="0">
                <a:solidFill>
                  <a:schemeClr val="tx1"/>
                </a:solidFill>
                <a:effectLst/>
                <a:latin typeface="Arial"/>
                <a:ea typeface="+mn-ea"/>
                <a:cs typeface="+mn-cs"/>
              </a:rPr>
              <a:t>Experienced with</a:t>
            </a:r>
            <a:r>
              <a:rPr lang="en-US" sz="1200" b="0" kern="1200" baseline="0" dirty="0" smtClean="0">
                <a:solidFill>
                  <a:schemeClr val="tx1"/>
                </a:solidFill>
                <a:effectLst/>
                <a:latin typeface="Arial"/>
                <a:ea typeface="+mn-ea"/>
                <a:cs typeface="+mn-cs"/>
              </a:rPr>
              <a:t> challenges of </a:t>
            </a:r>
            <a:r>
              <a:rPr lang="en-US" sz="1200" b="0" kern="1200" dirty="0" smtClean="0">
                <a:solidFill>
                  <a:schemeClr val="tx1"/>
                </a:solidFill>
                <a:effectLst/>
                <a:latin typeface="Arial"/>
                <a:ea typeface="+mn-ea"/>
                <a:cs typeface="+mn-cs"/>
              </a:rPr>
              <a:t>enterprise IT </a:t>
            </a:r>
          </a:p>
          <a:p>
            <a:endParaRPr lang="en-US" sz="1200" b="1" kern="1200" dirty="0" smtClean="0">
              <a:solidFill>
                <a:schemeClr val="tx1"/>
              </a:solidFill>
              <a:effectLst/>
              <a:latin typeface="Arial"/>
              <a:ea typeface="+mn-ea"/>
              <a:cs typeface="+mn-cs"/>
            </a:endParaRPr>
          </a:p>
          <a:p>
            <a:r>
              <a:rPr lang="en-US" sz="1200" b="1" kern="1200" dirty="0" smtClean="0">
                <a:solidFill>
                  <a:schemeClr val="tx1"/>
                </a:solidFill>
                <a:effectLst/>
                <a:latin typeface="Arial"/>
                <a:ea typeface="+mn-ea"/>
                <a:cs typeface="+mn-cs"/>
              </a:rPr>
              <a:t>Script:</a:t>
            </a:r>
          </a:p>
          <a:p>
            <a:r>
              <a:rPr lang="en-US" sz="1200" b="0" kern="1200" baseline="0" dirty="0" smtClean="0">
                <a:solidFill>
                  <a:schemeClr val="tx1"/>
                </a:solidFill>
                <a:effectLst/>
                <a:latin typeface="Arial"/>
                <a:ea typeface="+mn-ea"/>
                <a:cs typeface="+mn-cs"/>
              </a:rPr>
              <a:t>Part of last enterprise IT evolution or revolution to integrate internal enterprise systems to bring consolidation , coherence.</a:t>
            </a:r>
            <a:endParaRPr lang="en-US" sz="1200" b="0" kern="1200" dirty="0" smtClean="0">
              <a:solidFill>
                <a:schemeClr val="tx1"/>
              </a:solidFill>
              <a:effectLst/>
              <a:latin typeface="Arial"/>
              <a:ea typeface="+mn-ea"/>
              <a:cs typeface="+mn-cs"/>
            </a:endParaRPr>
          </a:p>
          <a:p>
            <a:endParaRPr lang="en-US" sz="1200" b="1" kern="1200" dirty="0" smtClean="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3528E766-D65B-A946-AB93-E463F7094F33}" type="slidenum">
              <a:rPr lang="en-US" smtClean="0"/>
              <a:pPr/>
              <a:t>1</a:t>
            </a:fld>
            <a:endParaRPr lang="en-US" dirty="0"/>
          </a:p>
        </p:txBody>
      </p:sp>
    </p:spTree>
    <p:extLst>
      <p:ext uri="{BB962C8B-B14F-4D97-AF65-F5344CB8AC3E}">
        <p14:creationId xmlns:p14="http://schemas.microsoft.com/office/powerpoint/2010/main" val="377107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20000"/>
              </a:lnSpc>
              <a:spcBef>
                <a:spcPts val="200"/>
              </a:spcBef>
            </a:pPr>
            <a:r>
              <a:rPr lang="en-US" sz="1700" b="1" dirty="0" smtClean="0"/>
              <a:t>Main Points:</a:t>
            </a:r>
          </a:p>
          <a:p>
            <a:pPr lvl="0">
              <a:lnSpc>
                <a:spcPct val="120000"/>
              </a:lnSpc>
              <a:spcBef>
                <a:spcPts val="200"/>
              </a:spcBef>
            </a:pPr>
            <a:r>
              <a:rPr lang="en-US" sz="1700" dirty="0" smtClean="0"/>
              <a:t>A </a:t>
            </a:r>
            <a:r>
              <a:rPr lang="en-US" sz="1700" baseline="0" dirty="0" smtClean="0"/>
              <a:t>cloud service, Apigee Edge comes with a cloud enabled product and global ops infrastructure which makes it the world-class offering used by some of the most valuable brands.</a:t>
            </a:r>
          </a:p>
          <a:p>
            <a:pPr lvl="0">
              <a:lnSpc>
                <a:spcPct val="120000"/>
              </a:lnSpc>
              <a:spcBef>
                <a:spcPts val="200"/>
              </a:spcBef>
            </a:pPr>
            <a:endParaRPr lang="en-US" sz="1700" baseline="0" dirty="0" smtClean="0"/>
          </a:p>
          <a:p>
            <a:pPr lvl="0">
              <a:lnSpc>
                <a:spcPct val="120000"/>
              </a:lnSpc>
              <a:spcBef>
                <a:spcPts val="200"/>
              </a:spcBef>
            </a:pPr>
            <a:r>
              <a:rPr lang="en-US" sz="1700" b="1" baseline="0" dirty="0" smtClean="0"/>
              <a:t>Script:</a:t>
            </a:r>
            <a:endParaRPr lang="en-US" sz="1700" b="1" dirty="0" smtClean="0"/>
          </a:p>
          <a:p>
            <a:pPr lvl="0">
              <a:lnSpc>
                <a:spcPct val="120000"/>
              </a:lnSpc>
              <a:spcBef>
                <a:spcPts val="200"/>
              </a:spcBef>
            </a:pPr>
            <a:r>
              <a:rPr lang="en-US" sz="1700" u="sng" dirty="0" smtClean="0"/>
              <a:t>Global Presence</a:t>
            </a:r>
          </a:p>
          <a:p>
            <a:pPr marL="342879" marR="0" lvl="0" indent="-342879" algn="l" rtl="0">
              <a:lnSpc>
                <a:spcPct val="150000"/>
              </a:lnSpc>
              <a:spcBef>
                <a:spcPts val="480"/>
              </a:spcBef>
              <a:buClr>
                <a:schemeClr val="dk1"/>
              </a:buClr>
              <a:buSzPct val="120833"/>
              <a:buFont typeface="Arial"/>
              <a:buChar char="•"/>
            </a:pPr>
            <a:r>
              <a:rPr lang="en" sz="2000" dirty="0" smtClean="0"/>
              <a:t>Full mesh WAN comprised of regional MAN/LAN domains  </a:t>
            </a:r>
          </a:p>
          <a:p>
            <a:pPr marL="342879" marR="0" lvl="0" indent="-342879" algn="l" rtl="0">
              <a:lnSpc>
                <a:spcPct val="150000"/>
              </a:lnSpc>
              <a:spcBef>
                <a:spcPts val="480"/>
              </a:spcBef>
              <a:buClr>
                <a:schemeClr val="dk1"/>
              </a:buClr>
              <a:buSzPct val="120833"/>
              <a:buFont typeface="Arial"/>
              <a:buChar char="•"/>
            </a:pPr>
            <a:r>
              <a:rPr lang="en" sz="2000" dirty="0" smtClean="0">
                <a:solidFill>
                  <a:srgbClr val="000000"/>
                </a:solidFill>
              </a:rPr>
              <a:t>Carrier neutrality and l</a:t>
            </a:r>
            <a:r>
              <a:rPr lang="en" sz="2000" dirty="0" smtClean="0"/>
              <a:t>atency optimization</a:t>
            </a:r>
          </a:p>
          <a:p>
            <a:pPr marL="342879" marR="0" lvl="0" indent="-342879" algn="l" rtl="0">
              <a:lnSpc>
                <a:spcPct val="150000"/>
              </a:lnSpc>
              <a:spcBef>
                <a:spcPts val="480"/>
              </a:spcBef>
              <a:buClr>
                <a:schemeClr val="dk1"/>
              </a:buClr>
              <a:buSzPct val="120833"/>
              <a:buFont typeface="Arial"/>
              <a:buChar char="•"/>
            </a:pPr>
            <a:r>
              <a:rPr lang="en" sz="2000" dirty="0" smtClean="0"/>
              <a:t>Each network area spans separate physical data centers</a:t>
            </a:r>
            <a:endParaRPr lang="en-US" sz="2000" dirty="0" smtClean="0"/>
          </a:p>
          <a:p>
            <a:pPr marL="342879" marR="0" lvl="0" indent="-342879" algn="l" rtl="0">
              <a:lnSpc>
                <a:spcPct val="150000"/>
              </a:lnSpc>
              <a:spcBef>
                <a:spcPts val="480"/>
              </a:spcBef>
              <a:buClr>
                <a:schemeClr val="dk1"/>
              </a:buClr>
              <a:buSzPct val="120833"/>
              <a:buFont typeface="Arial"/>
              <a:buChar char="•"/>
            </a:pPr>
            <a:r>
              <a:rPr lang="en" sz="2000" dirty="0" smtClean="0"/>
              <a:t>All critical services per customer run redundant across at least 2 regional data centers </a:t>
            </a:r>
          </a:p>
          <a:p>
            <a:pPr marL="342879" marR="0" lvl="0" indent="-342879" algn="l" rtl="0">
              <a:lnSpc>
                <a:spcPct val="150000"/>
              </a:lnSpc>
              <a:spcBef>
                <a:spcPts val="480"/>
              </a:spcBef>
              <a:buClr>
                <a:schemeClr val="dk1"/>
              </a:buClr>
              <a:buSzPct val="120833"/>
              <a:buFont typeface="Arial"/>
              <a:buChar char="•"/>
            </a:pPr>
            <a:r>
              <a:rPr lang="en" sz="2000" dirty="0" smtClean="0"/>
              <a:t>Multi continent redundancy and distribution is also possible</a:t>
            </a:r>
          </a:p>
          <a:p>
            <a:pPr marL="742906" marR="0" lvl="1" indent="-282531" algn="l" rtl="0">
              <a:lnSpc>
                <a:spcPct val="150000"/>
              </a:lnSpc>
              <a:spcBef>
                <a:spcPts val="480"/>
              </a:spcBef>
              <a:buClr>
                <a:schemeClr val="dk1"/>
              </a:buClr>
              <a:buSzPct val="134259"/>
              <a:buFont typeface="Arial"/>
              <a:buChar char="•"/>
            </a:pPr>
            <a:r>
              <a:rPr lang="en" sz="1800" dirty="0" smtClean="0"/>
              <a:t>Can failover from </a:t>
            </a:r>
            <a:r>
              <a:rPr lang="en-US" sz="1800" dirty="0" smtClean="0"/>
              <a:t>DC DC</a:t>
            </a:r>
            <a:r>
              <a:rPr lang="en" sz="1800" dirty="0" smtClean="0"/>
              <a:t>or region to region </a:t>
            </a:r>
          </a:p>
          <a:p>
            <a:pPr marL="742906" marR="0" lvl="1" indent="-282531" algn="l" rtl="0">
              <a:lnSpc>
                <a:spcPct val="150000"/>
              </a:lnSpc>
              <a:spcBef>
                <a:spcPts val="480"/>
              </a:spcBef>
              <a:buClr>
                <a:schemeClr val="dk1"/>
              </a:buClr>
              <a:buSzPct val="134259"/>
              <a:buFont typeface="Arial"/>
              <a:buChar char="•"/>
            </a:pPr>
            <a:r>
              <a:rPr lang="en" sz="1800" dirty="0" smtClean="0"/>
              <a:t>Can balance traffic termination based on geographic proximity</a:t>
            </a:r>
            <a:endParaRPr lang="en-US" sz="1800" dirty="0" smtClean="0"/>
          </a:p>
          <a:p>
            <a:pPr marL="3175" marR="0" lvl="0" indent="0" algn="l" rtl="0">
              <a:lnSpc>
                <a:spcPct val="150000"/>
              </a:lnSpc>
              <a:spcBef>
                <a:spcPts val="480"/>
              </a:spcBef>
              <a:buClr>
                <a:schemeClr val="dk1"/>
              </a:buClr>
              <a:buSzPct val="134259"/>
              <a:buFont typeface="Arial"/>
              <a:buNone/>
            </a:pPr>
            <a:r>
              <a:rPr lang="en-US" sz="1800" b="0" u="sng" dirty="0" smtClean="0"/>
              <a:t>True</a:t>
            </a:r>
            <a:r>
              <a:rPr lang="en-US" sz="1800" b="0" u="sng" baseline="0" dirty="0" smtClean="0"/>
              <a:t> Cloud</a:t>
            </a:r>
          </a:p>
          <a:p>
            <a:pPr marL="457200" lvl="0" indent="-317500" rtl="0">
              <a:lnSpc>
                <a:spcPct val="200000"/>
              </a:lnSpc>
              <a:spcBef>
                <a:spcPts val="0"/>
              </a:spcBef>
              <a:buClr>
                <a:schemeClr val="dk1"/>
              </a:buClr>
              <a:buSzPct val="97222"/>
              <a:buFont typeface="Arial"/>
              <a:buChar char="•"/>
            </a:pPr>
            <a:r>
              <a:rPr lang="en" sz="1800" dirty="0" smtClean="0">
                <a:solidFill>
                  <a:srgbClr val="000000"/>
                </a:solidFill>
              </a:rPr>
              <a:t>Elastic Infrastructure capacity foundation</a:t>
            </a:r>
          </a:p>
          <a:p>
            <a:pPr marL="457200" lvl="0" indent="-317500" rtl="0">
              <a:lnSpc>
                <a:spcPct val="200000"/>
              </a:lnSpc>
              <a:spcBef>
                <a:spcPts val="0"/>
              </a:spcBef>
              <a:buClr>
                <a:schemeClr val="dk1"/>
              </a:buClr>
              <a:buSzPct val="97222"/>
              <a:buFont typeface="Arial"/>
              <a:buChar char="•"/>
            </a:pPr>
            <a:r>
              <a:rPr lang="en" sz="1800" dirty="0" smtClean="0">
                <a:solidFill>
                  <a:srgbClr val="000000"/>
                </a:solidFill>
              </a:rPr>
              <a:t>Fully multi tenant architecture</a:t>
            </a:r>
            <a:r>
              <a:rPr lang="en-US" sz="1800" baseline="0" dirty="0" smtClean="0">
                <a:solidFill>
                  <a:srgbClr val="000000"/>
                </a:solidFill>
              </a:rPr>
              <a:t> for cloud and on-premises: this allows the separation of the internal development teams through the concept of “organizations”. Within an organization, Role Based Access controls further users and their privileges. Furthermore within an organization, Apigee supports multiple environments which can be used to mirror the internal product lifecycle such as development, testing, staging and production environments. </a:t>
            </a:r>
          </a:p>
          <a:p>
            <a:pPr marL="3175" marR="0" lvl="0" indent="0" algn="l" rtl="0">
              <a:lnSpc>
                <a:spcPct val="150000"/>
              </a:lnSpc>
              <a:spcBef>
                <a:spcPts val="480"/>
              </a:spcBef>
              <a:buClr>
                <a:schemeClr val="dk1"/>
              </a:buClr>
              <a:buSzPct val="134259"/>
              <a:buFont typeface="Arial"/>
              <a:buNone/>
            </a:pPr>
            <a:endParaRPr lang="en-US" sz="1800" b="0" u="sng" baseline="0" dirty="0" smtClean="0"/>
          </a:p>
          <a:p>
            <a:pPr marL="3175" marR="0" lvl="0" indent="0" algn="l" rtl="0">
              <a:lnSpc>
                <a:spcPct val="150000"/>
              </a:lnSpc>
              <a:spcBef>
                <a:spcPts val="480"/>
              </a:spcBef>
              <a:buClr>
                <a:schemeClr val="dk1"/>
              </a:buClr>
              <a:buSzPct val="134259"/>
              <a:buFont typeface="Arial"/>
              <a:buNone/>
            </a:pPr>
            <a:r>
              <a:rPr lang="en-US" sz="1800" b="0" u="sng" baseline="0" dirty="0" smtClean="0"/>
              <a:t>Round the clock monitoring</a:t>
            </a:r>
          </a:p>
          <a:p>
            <a:pPr marL="3175" marR="0" lvl="0" indent="0" algn="l" rtl="0">
              <a:lnSpc>
                <a:spcPct val="150000"/>
              </a:lnSpc>
              <a:spcBef>
                <a:spcPts val="480"/>
              </a:spcBef>
              <a:buClr>
                <a:schemeClr val="dk1"/>
              </a:buClr>
              <a:buSzPct val="134259"/>
              <a:buFont typeface="Arial"/>
              <a:buNone/>
            </a:pPr>
            <a:r>
              <a:rPr lang="en-US" sz="1800" baseline="0" dirty="0" smtClean="0"/>
              <a:t>Operations center provides round the clock monitoring of API-health and component and process monitoring.</a:t>
            </a:r>
          </a:p>
          <a:p>
            <a:pPr marL="3175" marR="0" lvl="0" indent="0" algn="l" defTabSz="457200" rtl="0" eaLnBrk="1" fontAlgn="auto" latinLnBrk="0" hangingPunct="1">
              <a:lnSpc>
                <a:spcPct val="150000"/>
              </a:lnSpc>
              <a:spcBef>
                <a:spcPts val="480"/>
              </a:spcBef>
              <a:spcAft>
                <a:spcPts val="0"/>
              </a:spcAft>
              <a:buClr>
                <a:schemeClr val="dk1"/>
              </a:buClr>
              <a:buSzPct val="134259"/>
              <a:buFont typeface="Arial"/>
              <a:buNone/>
              <a:tabLst/>
              <a:defRPr/>
            </a:pPr>
            <a:endParaRPr lang="en-US" sz="180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t>13</a:t>
            </a:fld>
            <a:endParaRPr lang="en-US"/>
          </a:p>
        </p:txBody>
      </p:sp>
    </p:spTree>
    <p:extLst>
      <p:ext uri="{BB962C8B-B14F-4D97-AF65-F5344CB8AC3E}">
        <p14:creationId xmlns:p14="http://schemas.microsoft.com/office/powerpoint/2010/main" val="1163807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script:</a:t>
            </a:r>
            <a:r>
              <a:rPr lang="en-US" baseline="0" dirty="0" smtClean="0"/>
              <a:t> </a:t>
            </a:r>
          </a:p>
          <a:p>
            <a:r>
              <a:rPr lang="en-US" dirty="0" smtClean="0"/>
              <a:t>Self-service Provisioning Demo</a:t>
            </a:r>
            <a:endParaRPr lang="en-US" baseline="0" dirty="0" smtClean="0"/>
          </a:p>
          <a:p>
            <a:pPr marL="171450" indent="-171450">
              <a:buFontTx/>
              <a:buChar char="-"/>
            </a:pPr>
            <a:r>
              <a:rPr lang="en-US" baseline="0" dirty="0" smtClean="0"/>
              <a:t>Signup and create an org in enterprise cloud</a:t>
            </a:r>
          </a:p>
          <a:p>
            <a:pPr marL="171450" indent="-171450">
              <a:buFontTx/>
              <a:buChar char="-"/>
            </a:pPr>
            <a:r>
              <a:rPr lang="en-US" baseline="0" dirty="0" smtClean="0"/>
              <a:t>Welcome email</a:t>
            </a:r>
          </a:p>
          <a:p>
            <a:pPr marL="171450" indent="-171450">
              <a:buFontTx/>
              <a:buChar char="-"/>
            </a:pPr>
            <a:r>
              <a:rPr lang="en-US" baseline="0" dirty="0" smtClean="0"/>
              <a:t>Sign-in</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16</a:t>
            </a:fld>
            <a:endParaRPr lang="en-US" dirty="0"/>
          </a:p>
        </p:txBody>
      </p:sp>
    </p:spTree>
    <p:extLst>
      <p:ext uri="{BB962C8B-B14F-4D97-AF65-F5344CB8AC3E}">
        <p14:creationId xmlns:p14="http://schemas.microsoft.com/office/powerpoint/2010/main" val="2189688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Arial"/>
                <a:ea typeface="+mn-ea"/>
                <a:cs typeface="+mn-cs"/>
              </a:rPr>
              <a:t>Main Points: </a:t>
            </a:r>
          </a:p>
          <a:p>
            <a:pPr marL="0" marR="0" indent="0" algn="l" defTabSz="457122" rtl="0" eaLnBrk="1" fontAlgn="auto" latinLnBrk="0" hangingPunct="1">
              <a:lnSpc>
                <a:spcPct val="100000"/>
              </a:lnSpc>
              <a:spcBef>
                <a:spcPts val="0"/>
              </a:spcBef>
              <a:spcAft>
                <a:spcPts val="0"/>
              </a:spcAft>
              <a:buClrTx/>
              <a:buSzTx/>
              <a:buFontTx/>
              <a:buNone/>
              <a:tabLst/>
              <a:defRPr/>
            </a:pPr>
            <a:r>
              <a:rPr lang="en-US" sz="1050" b="0" kern="1200" dirty="0" smtClean="0">
                <a:solidFill>
                  <a:schemeClr val="tx1"/>
                </a:solidFill>
                <a:effectLst/>
                <a:latin typeface="Arial"/>
                <a:ea typeface="+mn-ea"/>
                <a:cs typeface="+mn-cs"/>
              </a:rPr>
              <a:t>Self</a:t>
            </a:r>
            <a:r>
              <a:rPr lang="en-US" sz="1050" b="0" kern="1200" baseline="0" dirty="0" smtClean="0">
                <a:solidFill>
                  <a:schemeClr val="tx1"/>
                </a:solidFill>
                <a:effectLst/>
                <a:latin typeface="Arial"/>
                <a:ea typeface="+mn-ea"/>
                <a:cs typeface="+mn-cs"/>
              </a:rPr>
              <a:t> service is one of the core design principles with the primary goal to deliver increased productivity to all developers, API teams and the business users.</a:t>
            </a:r>
          </a:p>
          <a:p>
            <a:pPr marL="0" marR="0" indent="0" algn="l" defTabSz="457122" rtl="0" eaLnBrk="1" fontAlgn="auto" latinLnBrk="0" hangingPunct="1">
              <a:lnSpc>
                <a:spcPct val="100000"/>
              </a:lnSpc>
              <a:spcBef>
                <a:spcPts val="0"/>
              </a:spcBef>
              <a:spcAft>
                <a:spcPts val="0"/>
              </a:spcAft>
              <a:buClrTx/>
              <a:buSzTx/>
              <a:buFontTx/>
              <a:buNone/>
              <a:tabLst/>
              <a:defRPr/>
            </a:pPr>
            <a:endParaRPr lang="en-US" sz="1050" b="1" kern="1200" dirty="0" smtClean="0">
              <a:solidFill>
                <a:schemeClr val="tx1"/>
              </a:solidFill>
              <a:effectLst/>
              <a:latin typeface="Arial"/>
              <a:ea typeface="+mn-ea"/>
              <a:cs typeface="+mn-cs"/>
            </a:endParaRPr>
          </a:p>
          <a:p>
            <a:r>
              <a:rPr lang="en-US" sz="1050" b="1" kern="1200" dirty="0" smtClean="0">
                <a:solidFill>
                  <a:schemeClr val="tx1"/>
                </a:solidFill>
                <a:effectLst/>
                <a:latin typeface="Arial"/>
                <a:ea typeface="+mn-ea"/>
                <a:cs typeface="+mn-cs"/>
              </a:rPr>
              <a:t>Script:</a:t>
            </a:r>
            <a:endParaRPr lang="en-US" sz="1200" b="1" kern="1200" dirty="0" smtClean="0">
              <a:solidFill>
                <a:schemeClr val="tx1"/>
              </a:solidFill>
              <a:effectLst/>
              <a:latin typeface="Arial"/>
              <a:ea typeface="+mn-ea"/>
              <a:cs typeface="+mn-cs"/>
            </a:endParaRPr>
          </a:p>
          <a:p>
            <a:r>
              <a:rPr lang="en-US" sz="1200" b="0" kern="1200" dirty="0" smtClean="0">
                <a:solidFill>
                  <a:schemeClr val="tx1"/>
                </a:solidFill>
                <a:effectLst/>
                <a:latin typeface="Arial"/>
                <a:ea typeface="+mn-ea"/>
                <a:cs typeface="+mn-cs"/>
              </a:rPr>
              <a:t>Each</a:t>
            </a:r>
            <a:r>
              <a:rPr lang="en-US" sz="1200" b="0" kern="1200" baseline="0" dirty="0" smtClean="0">
                <a:solidFill>
                  <a:schemeClr val="tx1"/>
                </a:solidFill>
                <a:effectLst/>
                <a:latin typeface="Arial"/>
                <a:ea typeface="+mn-ea"/>
                <a:cs typeface="+mn-cs"/>
              </a:rPr>
              <a:t> of the three components of Apigee edge is designed to empower the users with self service, whether the user is an internal or external developer, members of the API team or the business user.</a:t>
            </a:r>
          </a:p>
          <a:p>
            <a:endParaRPr lang="en-US" sz="1200" b="0" kern="1200" baseline="0" dirty="0" smtClean="0">
              <a:solidFill>
                <a:schemeClr val="tx1"/>
              </a:solidFill>
              <a:effectLst/>
              <a:latin typeface="Arial"/>
              <a:ea typeface="+mn-ea"/>
              <a:cs typeface="+mn-cs"/>
            </a:endParaRPr>
          </a:p>
          <a:p>
            <a:r>
              <a:rPr lang="en-US" sz="1200" b="0" kern="1200" baseline="0" dirty="0" smtClean="0">
                <a:solidFill>
                  <a:schemeClr val="tx1"/>
                </a:solidFill>
                <a:effectLst/>
                <a:latin typeface="Arial"/>
                <a:ea typeface="+mn-ea"/>
                <a:cs typeface="+mn-cs"/>
              </a:rPr>
              <a:t>Analytics Services delivers packaged reports and a dashboard and offers self service creation of custom reports.</a:t>
            </a:r>
          </a:p>
          <a:p>
            <a:r>
              <a:rPr lang="en-US" sz="1200" b="0" kern="1200" baseline="0" dirty="0" smtClean="0">
                <a:solidFill>
                  <a:schemeClr val="tx1"/>
                </a:solidFill>
                <a:effectLst/>
                <a:latin typeface="Arial"/>
                <a:ea typeface="+mn-ea"/>
                <a:cs typeface="+mn-cs"/>
              </a:rPr>
              <a:t>Developer Services enables self-service on-boarding process which accelerates getting developers to start building apps.</a:t>
            </a:r>
          </a:p>
          <a:p>
            <a:r>
              <a:rPr lang="en-US" sz="1200" b="0" kern="1200" baseline="0" dirty="0" smtClean="0">
                <a:solidFill>
                  <a:schemeClr val="tx1"/>
                </a:solidFill>
                <a:effectLst/>
                <a:latin typeface="Arial"/>
                <a:ea typeface="+mn-ea"/>
                <a:cs typeface="+mn-cs"/>
              </a:rPr>
              <a:t>API Services self service management ensures the power of APIs and policies is delivered with great simplicity.</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17</a:t>
            </a:fld>
            <a:endParaRPr lang="en-US" dirty="0"/>
          </a:p>
        </p:txBody>
      </p:sp>
    </p:spTree>
    <p:extLst>
      <p:ext uri="{BB962C8B-B14F-4D97-AF65-F5344CB8AC3E}">
        <p14:creationId xmlns:p14="http://schemas.microsoft.com/office/powerpoint/2010/main" val="4231045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Arial"/>
                <a:ea typeface="+mn-ea"/>
                <a:cs typeface="+mn-cs"/>
              </a:rPr>
              <a:t>Main Points: </a:t>
            </a:r>
          </a:p>
          <a:p>
            <a:pPr marL="0" marR="0" indent="0" algn="l" defTabSz="457122" rtl="0" eaLnBrk="1" fontAlgn="auto" latinLnBrk="0" hangingPunct="1">
              <a:lnSpc>
                <a:spcPct val="100000"/>
              </a:lnSpc>
              <a:spcBef>
                <a:spcPts val="0"/>
              </a:spcBef>
              <a:spcAft>
                <a:spcPts val="0"/>
              </a:spcAft>
              <a:buClrTx/>
              <a:buSzTx/>
              <a:buFontTx/>
              <a:buNone/>
              <a:tabLst/>
              <a:defRPr/>
            </a:pPr>
            <a:r>
              <a:rPr lang="en-US" sz="1050" b="0" kern="1200" dirty="0" smtClean="0">
                <a:solidFill>
                  <a:schemeClr val="tx1"/>
                </a:solidFill>
                <a:effectLst/>
                <a:latin typeface="Arial"/>
                <a:ea typeface="+mn-ea"/>
                <a:cs typeface="+mn-cs"/>
              </a:rPr>
              <a:t>Self</a:t>
            </a:r>
            <a:r>
              <a:rPr lang="en-US" sz="1050" b="0" kern="1200" baseline="0" dirty="0" smtClean="0">
                <a:solidFill>
                  <a:schemeClr val="tx1"/>
                </a:solidFill>
                <a:effectLst/>
                <a:latin typeface="Arial"/>
                <a:ea typeface="+mn-ea"/>
                <a:cs typeface="+mn-cs"/>
              </a:rPr>
              <a:t> service is one of the core design principles with the primary goal to deliver increased productivity to all developers, API teams and the business users.</a:t>
            </a:r>
          </a:p>
          <a:p>
            <a:pPr marL="0" marR="0" indent="0" algn="l" defTabSz="457122" rtl="0" eaLnBrk="1" fontAlgn="auto" latinLnBrk="0" hangingPunct="1">
              <a:lnSpc>
                <a:spcPct val="100000"/>
              </a:lnSpc>
              <a:spcBef>
                <a:spcPts val="0"/>
              </a:spcBef>
              <a:spcAft>
                <a:spcPts val="0"/>
              </a:spcAft>
              <a:buClrTx/>
              <a:buSzTx/>
              <a:buFontTx/>
              <a:buNone/>
              <a:tabLst/>
              <a:defRPr/>
            </a:pPr>
            <a:endParaRPr lang="en-US" sz="1050" b="1" kern="1200" dirty="0" smtClean="0">
              <a:solidFill>
                <a:schemeClr val="tx1"/>
              </a:solidFill>
              <a:effectLst/>
              <a:latin typeface="Arial"/>
              <a:ea typeface="+mn-ea"/>
              <a:cs typeface="+mn-cs"/>
            </a:endParaRPr>
          </a:p>
          <a:p>
            <a:r>
              <a:rPr lang="en-US" sz="1050" b="1" kern="1200" dirty="0" smtClean="0">
                <a:solidFill>
                  <a:schemeClr val="tx1"/>
                </a:solidFill>
                <a:effectLst/>
                <a:latin typeface="Arial"/>
                <a:ea typeface="+mn-ea"/>
                <a:cs typeface="+mn-cs"/>
              </a:rPr>
              <a:t>Script:</a:t>
            </a:r>
            <a:endParaRPr lang="en-US" sz="1200" b="1" kern="1200" dirty="0" smtClean="0">
              <a:solidFill>
                <a:schemeClr val="tx1"/>
              </a:solidFill>
              <a:effectLst/>
              <a:latin typeface="Arial"/>
              <a:ea typeface="+mn-ea"/>
              <a:cs typeface="+mn-cs"/>
            </a:endParaRPr>
          </a:p>
          <a:p>
            <a:r>
              <a:rPr lang="en-US" sz="1200" b="0" kern="1200" dirty="0" smtClean="0">
                <a:solidFill>
                  <a:schemeClr val="tx1"/>
                </a:solidFill>
                <a:effectLst/>
                <a:latin typeface="Arial"/>
                <a:ea typeface="+mn-ea"/>
                <a:cs typeface="+mn-cs"/>
              </a:rPr>
              <a:t>Each</a:t>
            </a:r>
            <a:r>
              <a:rPr lang="en-US" sz="1200" b="0" kern="1200" baseline="0" dirty="0" smtClean="0">
                <a:solidFill>
                  <a:schemeClr val="tx1"/>
                </a:solidFill>
                <a:effectLst/>
                <a:latin typeface="Arial"/>
                <a:ea typeface="+mn-ea"/>
                <a:cs typeface="+mn-cs"/>
              </a:rPr>
              <a:t> of the three components of Apigee edge is designed to empower the users with self service, whether the user is an internal or external developer, members of the API team or the business user.</a:t>
            </a:r>
          </a:p>
          <a:p>
            <a:endParaRPr lang="en-US" sz="1200" b="0" kern="1200" baseline="0" dirty="0" smtClean="0">
              <a:solidFill>
                <a:schemeClr val="tx1"/>
              </a:solidFill>
              <a:effectLst/>
              <a:latin typeface="Arial"/>
              <a:ea typeface="+mn-ea"/>
              <a:cs typeface="+mn-cs"/>
            </a:endParaRPr>
          </a:p>
          <a:p>
            <a:r>
              <a:rPr lang="en-US" sz="1200" b="0" kern="1200" baseline="0" dirty="0" smtClean="0">
                <a:solidFill>
                  <a:schemeClr val="tx1"/>
                </a:solidFill>
                <a:effectLst/>
                <a:latin typeface="Arial"/>
                <a:ea typeface="+mn-ea"/>
                <a:cs typeface="+mn-cs"/>
              </a:rPr>
              <a:t>Analytics Services delivers packaged reports and a dashboard and offers self service creation of custom reports.</a:t>
            </a:r>
          </a:p>
          <a:p>
            <a:r>
              <a:rPr lang="en-US" sz="1200" b="0" kern="1200" baseline="0" dirty="0" smtClean="0">
                <a:solidFill>
                  <a:schemeClr val="tx1"/>
                </a:solidFill>
                <a:effectLst/>
                <a:latin typeface="Arial"/>
                <a:ea typeface="+mn-ea"/>
                <a:cs typeface="+mn-cs"/>
              </a:rPr>
              <a:t>Developer Services enables self-service on-boarding process which accelerates getting developers to start building apps.</a:t>
            </a:r>
          </a:p>
          <a:p>
            <a:r>
              <a:rPr lang="en-US" sz="1200" b="0" kern="1200" baseline="0" dirty="0" smtClean="0">
                <a:solidFill>
                  <a:schemeClr val="tx1"/>
                </a:solidFill>
                <a:effectLst/>
                <a:latin typeface="Arial"/>
                <a:ea typeface="+mn-ea"/>
                <a:cs typeface="+mn-cs"/>
              </a:rPr>
              <a:t>API Services self service management ensures the power of APIs and policies is delivered with great simplicity.</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18</a:t>
            </a:fld>
            <a:endParaRPr lang="en-US" dirty="0"/>
          </a:p>
        </p:txBody>
      </p:sp>
    </p:spTree>
    <p:extLst>
      <p:ext uri="{BB962C8B-B14F-4D97-AF65-F5344CB8AC3E}">
        <p14:creationId xmlns:p14="http://schemas.microsoft.com/office/powerpoint/2010/main" val="423104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Arial"/>
                <a:ea typeface="+mn-ea"/>
                <a:cs typeface="+mn-cs"/>
              </a:rPr>
              <a:t>Main Points: </a:t>
            </a:r>
          </a:p>
          <a:p>
            <a:pPr marL="0" marR="0" indent="0" algn="l" defTabSz="457122" rtl="0" eaLnBrk="1" fontAlgn="auto" latinLnBrk="0" hangingPunct="1">
              <a:lnSpc>
                <a:spcPct val="100000"/>
              </a:lnSpc>
              <a:spcBef>
                <a:spcPts val="0"/>
              </a:spcBef>
              <a:spcAft>
                <a:spcPts val="0"/>
              </a:spcAft>
              <a:buClrTx/>
              <a:buSzTx/>
              <a:buFontTx/>
              <a:buNone/>
              <a:tabLst/>
              <a:defRPr/>
            </a:pPr>
            <a:r>
              <a:rPr lang="en-US" sz="1050" b="0" kern="1200" dirty="0" smtClean="0">
                <a:solidFill>
                  <a:schemeClr val="tx1"/>
                </a:solidFill>
                <a:effectLst/>
                <a:latin typeface="Arial"/>
                <a:ea typeface="+mn-ea"/>
                <a:cs typeface="+mn-cs"/>
              </a:rPr>
              <a:t>Self</a:t>
            </a:r>
            <a:r>
              <a:rPr lang="en-US" sz="1050" b="0" kern="1200" baseline="0" dirty="0" smtClean="0">
                <a:solidFill>
                  <a:schemeClr val="tx1"/>
                </a:solidFill>
                <a:effectLst/>
                <a:latin typeface="Arial"/>
                <a:ea typeface="+mn-ea"/>
                <a:cs typeface="+mn-cs"/>
              </a:rPr>
              <a:t> service is one of the core design principles with the primary goal to deliver increased productivity to all developers, API teams and the business users.</a:t>
            </a:r>
          </a:p>
          <a:p>
            <a:pPr marL="0" marR="0" indent="0" algn="l" defTabSz="457122" rtl="0" eaLnBrk="1" fontAlgn="auto" latinLnBrk="0" hangingPunct="1">
              <a:lnSpc>
                <a:spcPct val="100000"/>
              </a:lnSpc>
              <a:spcBef>
                <a:spcPts val="0"/>
              </a:spcBef>
              <a:spcAft>
                <a:spcPts val="0"/>
              </a:spcAft>
              <a:buClrTx/>
              <a:buSzTx/>
              <a:buFontTx/>
              <a:buNone/>
              <a:tabLst/>
              <a:defRPr/>
            </a:pPr>
            <a:endParaRPr lang="en-US" sz="1050" b="1" kern="1200" dirty="0" smtClean="0">
              <a:solidFill>
                <a:schemeClr val="tx1"/>
              </a:solidFill>
              <a:effectLst/>
              <a:latin typeface="Arial"/>
              <a:ea typeface="+mn-ea"/>
              <a:cs typeface="+mn-cs"/>
            </a:endParaRPr>
          </a:p>
          <a:p>
            <a:r>
              <a:rPr lang="en-US" sz="1050" b="1" kern="1200" dirty="0" smtClean="0">
                <a:solidFill>
                  <a:schemeClr val="tx1"/>
                </a:solidFill>
                <a:effectLst/>
                <a:latin typeface="Arial"/>
                <a:ea typeface="+mn-ea"/>
                <a:cs typeface="+mn-cs"/>
              </a:rPr>
              <a:t>Script:</a:t>
            </a:r>
            <a:endParaRPr lang="en-US" sz="1200" b="1" kern="1200" dirty="0" smtClean="0">
              <a:solidFill>
                <a:schemeClr val="tx1"/>
              </a:solidFill>
              <a:effectLst/>
              <a:latin typeface="Arial"/>
              <a:ea typeface="+mn-ea"/>
              <a:cs typeface="+mn-cs"/>
            </a:endParaRPr>
          </a:p>
          <a:p>
            <a:r>
              <a:rPr lang="en-US" sz="1200" b="0" kern="1200" dirty="0" smtClean="0">
                <a:solidFill>
                  <a:schemeClr val="tx1"/>
                </a:solidFill>
                <a:effectLst/>
                <a:latin typeface="Arial"/>
                <a:ea typeface="+mn-ea"/>
                <a:cs typeface="+mn-cs"/>
              </a:rPr>
              <a:t>Each</a:t>
            </a:r>
            <a:r>
              <a:rPr lang="en-US" sz="1200" b="0" kern="1200" baseline="0" dirty="0" smtClean="0">
                <a:solidFill>
                  <a:schemeClr val="tx1"/>
                </a:solidFill>
                <a:effectLst/>
                <a:latin typeface="Arial"/>
                <a:ea typeface="+mn-ea"/>
                <a:cs typeface="+mn-cs"/>
              </a:rPr>
              <a:t> of the three components of Apigee edge is designed to empower the users with self service, whether the user is an internal or external developer, members of the API team or the business user.</a:t>
            </a:r>
          </a:p>
          <a:p>
            <a:endParaRPr lang="en-US" sz="1200" b="0" kern="1200" baseline="0" dirty="0" smtClean="0">
              <a:solidFill>
                <a:schemeClr val="tx1"/>
              </a:solidFill>
              <a:effectLst/>
              <a:latin typeface="Arial"/>
              <a:ea typeface="+mn-ea"/>
              <a:cs typeface="+mn-cs"/>
            </a:endParaRPr>
          </a:p>
          <a:p>
            <a:r>
              <a:rPr lang="en-US" sz="1200" b="0" kern="1200" baseline="0" dirty="0" smtClean="0">
                <a:solidFill>
                  <a:schemeClr val="tx1"/>
                </a:solidFill>
                <a:effectLst/>
                <a:latin typeface="Arial"/>
                <a:ea typeface="+mn-ea"/>
                <a:cs typeface="+mn-cs"/>
              </a:rPr>
              <a:t>Analytics Services delivers packaged reports and a dashboard and offers self service creation of custom reports.</a:t>
            </a:r>
          </a:p>
          <a:p>
            <a:r>
              <a:rPr lang="en-US" sz="1200" b="0" kern="1200" baseline="0" dirty="0" smtClean="0">
                <a:solidFill>
                  <a:schemeClr val="tx1"/>
                </a:solidFill>
                <a:effectLst/>
                <a:latin typeface="Arial"/>
                <a:ea typeface="+mn-ea"/>
                <a:cs typeface="+mn-cs"/>
              </a:rPr>
              <a:t>Developer Services enables self-service on-boarding process which accelerates getting developers to start building apps.</a:t>
            </a:r>
          </a:p>
          <a:p>
            <a:r>
              <a:rPr lang="en-US" sz="1200" b="0" kern="1200" baseline="0" dirty="0" smtClean="0">
                <a:solidFill>
                  <a:schemeClr val="tx1"/>
                </a:solidFill>
                <a:effectLst/>
                <a:latin typeface="Arial"/>
                <a:ea typeface="+mn-ea"/>
                <a:cs typeface="+mn-cs"/>
              </a:rPr>
              <a:t>API Services self service management ensures the power of APIs and policies is delivered with great simplicity.</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19</a:t>
            </a:fld>
            <a:endParaRPr lang="en-US" dirty="0"/>
          </a:p>
        </p:txBody>
      </p:sp>
    </p:spTree>
    <p:extLst>
      <p:ext uri="{BB962C8B-B14F-4D97-AF65-F5344CB8AC3E}">
        <p14:creationId xmlns:p14="http://schemas.microsoft.com/office/powerpoint/2010/main" val="4231045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Self-service API Development Demo</a:t>
            </a:r>
          </a:p>
          <a:p>
            <a:endParaRPr lang="en-US" dirty="0" smtClean="0"/>
          </a:p>
          <a:p>
            <a:r>
              <a:rPr lang="en-US" dirty="0" smtClean="0"/>
              <a:t>Demo script:</a:t>
            </a:r>
            <a:r>
              <a:rPr lang="en-US" baseline="0" dirty="0" smtClean="0"/>
              <a:t> </a:t>
            </a:r>
          </a:p>
          <a:p>
            <a:r>
              <a:rPr lang="en-US" dirty="0" smtClean="0"/>
              <a:t>Self-service Provisioning Demo</a:t>
            </a:r>
            <a:endParaRPr lang="en-US" baseline="0" dirty="0" smtClean="0"/>
          </a:p>
          <a:p>
            <a:pPr marL="171450" indent="-171450">
              <a:buFontTx/>
              <a:buChar char="-"/>
            </a:pPr>
            <a:r>
              <a:rPr lang="en-US" baseline="0" dirty="0" smtClean="0"/>
              <a:t>Signup and create an org in enterprise cloud</a:t>
            </a:r>
          </a:p>
          <a:p>
            <a:pPr marL="171450" indent="-171450">
              <a:buFontTx/>
              <a:buChar char="-"/>
            </a:pPr>
            <a:r>
              <a:rPr lang="en-US" baseline="0" dirty="0" smtClean="0"/>
              <a:t>Welcome email</a:t>
            </a:r>
          </a:p>
          <a:p>
            <a:pPr marL="171450" indent="-171450">
              <a:buFontTx/>
              <a:buChar char="-"/>
            </a:pPr>
            <a:r>
              <a:rPr lang="en-US" baseline="0" dirty="0" smtClean="0"/>
              <a:t>Sign-in</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21</a:t>
            </a:fld>
            <a:endParaRPr lang="en-US" dirty="0"/>
          </a:p>
        </p:txBody>
      </p:sp>
    </p:spTree>
    <p:extLst>
      <p:ext uri="{BB962C8B-B14F-4D97-AF65-F5344CB8AC3E}">
        <p14:creationId xmlns:p14="http://schemas.microsoft.com/office/powerpoint/2010/main" val="2189688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20000"/>
              </a:lnSpc>
              <a:spcBef>
                <a:spcPts val="200"/>
              </a:spcBef>
            </a:pPr>
            <a:r>
              <a:rPr lang="en-US" sz="1200" b="1" dirty="0" smtClean="0"/>
              <a:t>Main Points:</a:t>
            </a:r>
          </a:p>
          <a:p>
            <a:pPr lvl="0">
              <a:lnSpc>
                <a:spcPct val="120000"/>
              </a:lnSpc>
              <a:spcBef>
                <a:spcPts val="200"/>
              </a:spcBef>
            </a:pPr>
            <a:r>
              <a:rPr lang="en-US" sz="1200" baseline="0" dirty="0" smtClean="0"/>
              <a:t>API &amp; App development become easy  and predictable with Apigee edge</a:t>
            </a:r>
          </a:p>
          <a:p>
            <a:pPr lvl="0">
              <a:lnSpc>
                <a:spcPct val="120000"/>
              </a:lnSpc>
              <a:spcBef>
                <a:spcPts val="200"/>
              </a:spcBef>
            </a:pPr>
            <a:endParaRPr lang="en-US" sz="1200" baseline="0" dirty="0" smtClean="0"/>
          </a:p>
          <a:p>
            <a:pPr lvl="0">
              <a:lnSpc>
                <a:spcPct val="120000"/>
              </a:lnSpc>
              <a:spcBef>
                <a:spcPts val="200"/>
              </a:spcBef>
            </a:pPr>
            <a:r>
              <a:rPr lang="en-US" sz="1200" b="1" baseline="0" dirty="0" smtClean="0"/>
              <a:t>Script:</a:t>
            </a:r>
            <a:endParaRPr lang="en-US" dirty="0" smtClean="0"/>
          </a:p>
          <a:p>
            <a:r>
              <a:rPr lang="en-US" dirty="0" smtClean="0"/>
              <a:t>API design can be much more fun with API model which helps</a:t>
            </a:r>
            <a:r>
              <a:rPr lang="en-US" baseline="0" dirty="0" smtClean="0"/>
              <a:t> you maintain metadata repository and generate downstream artifacts. Moving from ad-hoc </a:t>
            </a:r>
            <a:r>
              <a:rPr lang="en-US" baseline="0" dirty="0" err="1" smtClean="0"/>
              <a:t>api</a:t>
            </a:r>
            <a:r>
              <a:rPr lang="en-US" baseline="0" dirty="0" smtClean="0"/>
              <a:t> design to model-driven design for better consistency and standardization.</a:t>
            </a:r>
          </a:p>
          <a:p>
            <a:r>
              <a:rPr lang="en-US" baseline="0" dirty="0" smtClean="0"/>
              <a:t>Virtual environment and Team management apart from every thing else </a:t>
            </a:r>
            <a:endParaRPr lang="en-US"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23</a:t>
            </a:fld>
            <a:endParaRPr lang="en-US" dirty="0"/>
          </a:p>
        </p:txBody>
      </p:sp>
    </p:spTree>
    <p:extLst>
      <p:ext uri="{BB962C8B-B14F-4D97-AF65-F5344CB8AC3E}">
        <p14:creationId xmlns:p14="http://schemas.microsoft.com/office/powerpoint/2010/main" val="3547702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20000"/>
              </a:lnSpc>
              <a:spcBef>
                <a:spcPts val="200"/>
              </a:spcBef>
            </a:pPr>
            <a:r>
              <a:rPr lang="en-US" sz="1200" b="1" dirty="0" smtClean="0"/>
              <a:t>Main Points:</a:t>
            </a:r>
          </a:p>
          <a:p>
            <a:pPr lvl="0">
              <a:lnSpc>
                <a:spcPct val="120000"/>
              </a:lnSpc>
              <a:spcBef>
                <a:spcPts val="200"/>
              </a:spcBef>
            </a:pPr>
            <a:r>
              <a:rPr lang="en-US" sz="1200" baseline="0" dirty="0" smtClean="0"/>
              <a:t>API &amp; App development become easy  and predictable with Apigee edge</a:t>
            </a:r>
          </a:p>
          <a:p>
            <a:pPr lvl="0">
              <a:lnSpc>
                <a:spcPct val="120000"/>
              </a:lnSpc>
              <a:spcBef>
                <a:spcPts val="200"/>
              </a:spcBef>
            </a:pPr>
            <a:endParaRPr lang="en-US" sz="1200" baseline="0" dirty="0" smtClean="0"/>
          </a:p>
          <a:p>
            <a:pPr lvl="0">
              <a:lnSpc>
                <a:spcPct val="120000"/>
              </a:lnSpc>
              <a:spcBef>
                <a:spcPts val="200"/>
              </a:spcBef>
            </a:pPr>
            <a:r>
              <a:rPr lang="en-US" sz="1200" b="1" baseline="0" dirty="0" smtClean="0"/>
              <a:t>Script:</a:t>
            </a:r>
            <a:endParaRPr lang="en-US" dirty="0" smtClean="0"/>
          </a:p>
          <a:p>
            <a:r>
              <a:rPr lang="en-US" dirty="0" smtClean="0"/>
              <a:t>API design can be much more fun with API model which helps</a:t>
            </a:r>
            <a:r>
              <a:rPr lang="en-US" baseline="0" dirty="0" smtClean="0"/>
              <a:t> you maintain metadata repository and generate downstream artifacts. Moving from ad-hoc </a:t>
            </a:r>
            <a:r>
              <a:rPr lang="en-US" baseline="0" dirty="0" err="1" smtClean="0"/>
              <a:t>api</a:t>
            </a:r>
            <a:r>
              <a:rPr lang="en-US" baseline="0" dirty="0" smtClean="0"/>
              <a:t> design to model-driven design for better consistency and standardization.</a:t>
            </a:r>
          </a:p>
          <a:p>
            <a:r>
              <a:rPr lang="en-US" baseline="0" dirty="0" smtClean="0"/>
              <a:t>Virtual environment and Team management apart from every thing else </a:t>
            </a:r>
            <a:endParaRPr lang="en-US"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24</a:t>
            </a:fld>
            <a:endParaRPr lang="en-US" dirty="0"/>
          </a:p>
        </p:txBody>
      </p:sp>
    </p:spTree>
    <p:extLst>
      <p:ext uri="{BB962C8B-B14F-4D97-AF65-F5344CB8AC3E}">
        <p14:creationId xmlns:p14="http://schemas.microsoft.com/office/powerpoint/2010/main" val="3547702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Team Management Demo</a:t>
            </a:r>
            <a:endParaRPr lang="en-US"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25</a:t>
            </a:fld>
            <a:endParaRPr lang="en-US" dirty="0"/>
          </a:p>
        </p:txBody>
      </p:sp>
    </p:spTree>
    <p:extLst>
      <p:ext uri="{BB962C8B-B14F-4D97-AF65-F5344CB8AC3E}">
        <p14:creationId xmlns:p14="http://schemas.microsoft.com/office/powerpoint/2010/main" val="2189688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Arial"/>
                <a:ea typeface="+mn-ea"/>
                <a:cs typeface="+mn-cs"/>
              </a:rPr>
              <a:t>Main Points: </a:t>
            </a:r>
          </a:p>
          <a:p>
            <a:pPr marL="0" marR="0" indent="0" algn="l" defTabSz="457122" rtl="0" eaLnBrk="1" fontAlgn="auto" latinLnBrk="0" hangingPunct="1">
              <a:lnSpc>
                <a:spcPct val="100000"/>
              </a:lnSpc>
              <a:spcBef>
                <a:spcPts val="0"/>
              </a:spcBef>
              <a:spcAft>
                <a:spcPts val="0"/>
              </a:spcAft>
              <a:buClrTx/>
              <a:buSzTx/>
              <a:buFontTx/>
              <a:buNone/>
              <a:tabLst/>
              <a:defRPr/>
            </a:pPr>
            <a:r>
              <a:rPr lang="en-US" sz="1050" b="0" kern="1200" dirty="0" smtClean="0">
                <a:solidFill>
                  <a:schemeClr val="tx1"/>
                </a:solidFill>
                <a:effectLst/>
                <a:latin typeface="Arial"/>
                <a:ea typeface="+mn-ea"/>
                <a:cs typeface="+mn-cs"/>
              </a:rPr>
              <a:t>Apigee edge fits your</a:t>
            </a:r>
            <a:r>
              <a:rPr lang="en-US" sz="1050" b="0" kern="1200" baseline="0" dirty="0" smtClean="0">
                <a:solidFill>
                  <a:schemeClr val="tx1"/>
                </a:solidFill>
                <a:effectLst/>
                <a:latin typeface="Arial"/>
                <a:ea typeface="+mn-ea"/>
                <a:cs typeface="+mn-cs"/>
              </a:rPr>
              <a:t> digital business platform requirement irrespective your plan, scope and stage.</a:t>
            </a:r>
          </a:p>
          <a:p>
            <a:pPr marL="0" marR="0" indent="0" algn="l" defTabSz="457122" rtl="0" eaLnBrk="1" fontAlgn="auto" latinLnBrk="0" hangingPunct="1">
              <a:lnSpc>
                <a:spcPct val="100000"/>
              </a:lnSpc>
              <a:spcBef>
                <a:spcPts val="0"/>
              </a:spcBef>
              <a:spcAft>
                <a:spcPts val="0"/>
              </a:spcAft>
              <a:buClrTx/>
              <a:buSzTx/>
              <a:buFontTx/>
              <a:buNone/>
              <a:tabLst/>
              <a:defRPr/>
            </a:pPr>
            <a:endParaRPr lang="en-US" sz="1050" b="0" kern="1200" baseline="0" dirty="0" smtClean="0">
              <a:solidFill>
                <a:schemeClr val="tx1"/>
              </a:solidFill>
              <a:effectLst/>
              <a:latin typeface="Arial"/>
              <a:ea typeface="+mn-ea"/>
              <a:cs typeface="+mn-cs"/>
            </a:endParaRPr>
          </a:p>
          <a:p>
            <a:pPr marL="0" marR="0" indent="0" algn="l" defTabSz="457122" rtl="0" eaLnBrk="1" fontAlgn="auto" latinLnBrk="0" hangingPunct="1">
              <a:lnSpc>
                <a:spcPct val="100000"/>
              </a:lnSpc>
              <a:spcBef>
                <a:spcPts val="0"/>
              </a:spcBef>
              <a:spcAft>
                <a:spcPts val="0"/>
              </a:spcAft>
              <a:buClrTx/>
              <a:buSzTx/>
              <a:buFontTx/>
              <a:buNone/>
              <a:tabLst/>
              <a:defRPr/>
            </a:pPr>
            <a:r>
              <a:rPr lang="en-US" sz="1050" b="1" kern="1200" dirty="0" smtClean="0">
                <a:solidFill>
                  <a:schemeClr val="tx1"/>
                </a:solidFill>
                <a:effectLst/>
                <a:latin typeface="Arial"/>
                <a:ea typeface="+mn-ea"/>
                <a:cs typeface="+mn-cs"/>
              </a:rPr>
              <a:t>Script:</a:t>
            </a:r>
          </a:p>
          <a:p>
            <a:pPr marL="0" marR="0" indent="0" algn="l" defTabSz="457122" rtl="0" eaLnBrk="1" fontAlgn="auto" latinLnBrk="0" hangingPunct="1">
              <a:lnSpc>
                <a:spcPct val="100000"/>
              </a:lnSpc>
              <a:spcBef>
                <a:spcPts val="0"/>
              </a:spcBef>
              <a:spcAft>
                <a:spcPts val="0"/>
              </a:spcAft>
              <a:buClrTx/>
              <a:buSzTx/>
              <a:buFontTx/>
              <a:buNone/>
              <a:tabLst/>
              <a:defRPr/>
            </a:pPr>
            <a:endParaRPr lang="en-US" sz="1050" b="1" kern="1200" dirty="0" smtClean="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3528E766-D65B-A946-AB93-E463F7094F33}" type="slidenum">
              <a:rPr lang="en-US" smtClean="0"/>
              <a:pPr/>
              <a:t>26</a:t>
            </a:fld>
            <a:endParaRPr lang="en-US" dirty="0"/>
          </a:p>
        </p:txBody>
      </p:sp>
    </p:spTree>
    <p:extLst>
      <p:ext uri="{BB962C8B-B14F-4D97-AF65-F5344CB8AC3E}">
        <p14:creationId xmlns:p14="http://schemas.microsoft.com/office/powerpoint/2010/main" val="373927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Arial"/>
                <a:ea typeface="+mn-ea"/>
                <a:cs typeface="+mn-cs"/>
              </a:rPr>
              <a:t>Main Points:</a:t>
            </a:r>
            <a:r>
              <a:rPr lang="en-US" sz="1100" b="1" kern="1200" baseline="0" dirty="0" smtClean="0">
                <a:solidFill>
                  <a:schemeClr val="tx1"/>
                </a:solidFill>
                <a:effectLst/>
                <a:latin typeface="Arial"/>
                <a:ea typeface="+mn-ea"/>
                <a:cs typeface="+mn-cs"/>
              </a:rPr>
              <a:t>  </a:t>
            </a:r>
            <a:endParaRPr lang="en-US" sz="1100" dirty="0" smtClean="0"/>
          </a:p>
          <a:p>
            <a:r>
              <a:rPr lang="en-US" sz="1100" dirty="0" smtClean="0"/>
              <a:t>Today, enterprise IT is challenged with supporting agile changes, fast releases, and exposing functionality to be consumed by people</a:t>
            </a:r>
            <a:r>
              <a:rPr lang="en-US" sz="1100" baseline="0" dirty="0" smtClean="0"/>
              <a:t> or apps </a:t>
            </a:r>
            <a:r>
              <a:rPr lang="en-US" sz="1100" dirty="0" smtClean="0"/>
              <a:t>who haven’t even been identified.</a:t>
            </a:r>
            <a:r>
              <a:rPr lang="en-US" sz="1100" baseline="0" dirty="0" smtClean="0"/>
              <a:t> </a:t>
            </a:r>
            <a:r>
              <a:rPr lang="en-US" sz="1100" dirty="0" smtClean="0"/>
              <a:t> </a:t>
            </a:r>
            <a:endParaRPr lang="en-US" sz="1100" b="1" kern="1200" baseline="0" dirty="0" smtClean="0">
              <a:solidFill>
                <a:schemeClr val="tx1"/>
              </a:solidFill>
              <a:effectLst/>
              <a:latin typeface="Arial"/>
              <a:ea typeface="+mn-ea"/>
              <a:cs typeface="+mn-cs"/>
            </a:endParaRPr>
          </a:p>
          <a:p>
            <a:endParaRPr lang="en-US" sz="1100" b="1" kern="1200" baseline="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Script:</a:t>
            </a:r>
          </a:p>
          <a:p>
            <a:endParaRPr lang="en-US" sz="1100" b="0" kern="1200" dirty="0" smtClean="0">
              <a:solidFill>
                <a:schemeClr val="tx1"/>
              </a:solidFill>
              <a:effectLst/>
              <a:latin typeface="Arial"/>
              <a:ea typeface="+mn-ea"/>
              <a:cs typeface="+mn-cs"/>
            </a:endParaRPr>
          </a:p>
          <a:p>
            <a:endParaRPr lang="en-US" sz="1100" b="1" kern="120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Background Info:</a:t>
            </a:r>
          </a:p>
          <a:p>
            <a:r>
              <a:rPr lang="en-US" dirty="0" smtClean="0"/>
              <a:t>None</a:t>
            </a:r>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2</a:t>
            </a:fld>
            <a:endParaRPr lang="en-US" dirty="0"/>
          </a:p>
        </p:txBody>
      </p:sp>
    </p:spTree>
    <p:extLst>
      <p:ext uri="{BB962C8B-B14F-4D97-AF65-F5344CB8AC3E}">
        <p14:creationId xmlns:p14="http://schemas.microsoft.com/office/powerpoint/2010/main" val="3870690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P: </a:t>
            </a:r>
            <a:r>
              <a:rPr lang="en-US" sz="1200" dirty="0" smtClean="0"/>
              <a:t>Apigee Edge integrates with your existing enterprise infrastructure to meet the challenges while providing</a:t>
            </a:r>
            <a:r>
              <a:rPr lang="en-US" sz="1200" baseline="0" dirty="0" smtClean="0"/>
              <a:t> with</a:t>
            </a:r>
            <a:r>
              <a:rPr lang="en-US" sz="1200" dirty="0" smtClean="0"/>
              <a:t> enterprise-grade</a:t>
            </a:r>
            <a:r>
              <a:rPr lang="en-US" sz="1200" baseline="0" dirty="0" smtClean="0"/>
              <a:t> </a:t>
            </a:r>
            <a:r>
              <a:rPr lang="en-US" sz="1200" dirty="0" smtClean="0"/>
              <a:t>security and</a:t>
            </a:r>
            <a:r>
              <a:rPr lang="en-US" sz="1200" baseline="0" dirty="0" smtClean="0"/>
              <a:t> reliability.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A: To learn more, you can sign up for Apigee Developer in cloud or meet us @Internet of Things</a:t>
            </a:r>
          </a:p>
          <a:p>
            <a:endParaRPr lang="en-US" sz="1200" dirty="0" smtClean="0"/>
          </a:p>
          <a:p>
            <a:r>
              <a:rPr lang="en-US" sz="1200" dirty="0" smtClean="0"/>
              <a:t>B: This</a:t>
            </a:r>
            <a:r>
              <a:rPr lang="en-US" sz="1200" baseline="0" dirty="0" smtClean="0"/>
              <a:t> platform will enable you adopt and succeed in this journey of transformation by leveraging your existing infrastructures.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27</a:t>
            </a:fld>
            <a:endParaRPr lang="en-US" dirty="0"/>
          </a:p>
        </p:txBody>
      </p:sp>
    </p:spTree>
    <p:extLst>
      <p:ext uri="{BB962C8B-B14F-4D97-AF65-F5344CB8AC3E}">
        <p14:creationId xmlns:p14="http://schemas.microsoft.com/office/powerpoint/2010/main" val="211190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Arial"/>
                <a:ea typeface="+mn-ea"/>
                <a:cs typeface="+mn-cs"/>
              </a:rPr>
              <a:t>Main Points:</a:t>
            </a:r>
            <a:r>
              <a:rPr lang="en-US" sz="1100" b="1" kern="1200" baseline="0" dirty="0" smtClean="0">
                <a:solidFill>
                  <a:schemeClr val="tx1"/>
                </a:solidFill>
                <a:effectLst/>
                <a:latin typeface="Arial"/>
                <a:ea typeface="+mn-ea"/>
                <a:cs typeface="+mn-cs"/>
              </a:rPr>
              <a:t> </a:t>
            </a:r>
          </a:p>
          <a:p>
            <a:r>
              <a:rPr lang="en-US" sz="1100" b="0" kern="1200" baseline="0" dirty="0" smtClean="0">
                <a:solidFill>
                  <a:schemeClr val="tx1"/>
                </a:solidFill>
                <a:effectLst/>
                <a:latin typeface="Arial"/>
                <a:ea typeface="+mn-ea"/>
                <a:cs typeface="+mn-cs"/>
              </a:rPr>
              <a:t>Enterprise Security for API has diverse requirements and Apigee edge serves in all those fronts. </a:t>
            </a:r>
            <a:endParaRPr lang="en-US" sz="1100" b="1" kern="1200" dirty="0" smtClean="0">
              <a:solidFill>
                <a:schemeClr val="tx1"/>
              </a:solidFill>
              <a:effectLst/>
              <a:latin typeface="Arial"/>
              <a:ea typeface="+mn-ea"/>
              <a:cs typeface="+mn-cs"/>
            </a:endParaRPr>
          </a:p>
          <a:p>
            <a:endParaRPr lang="en-US" sz="1100" b="1" kern="120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Script:</a:t>
            </a:r>
          </a:p>
          <a:p>
            <a:r>
              <a:rPr lang="en-US" dirty="0" smtClean="0"/>
              <a:t>We not only cover runtime API security like threat detections but also </a:t>
            </a:r>
          </a:p>
          <a:p>
            <a:pPr lvl="1"/>
            <a:r>
              <a:rPr lang="en-US" dirty="0" smtClean="0"/>
              <a:t>Better authentication and authorization options</a:t>
            </a:r>
          </a:p>
          <a:p>
            <a:pPr lvl="1"/>
            <a:r>
              <a:rPr lang="en-US" dirty="0" smtClean="0"/>
              <a:t>Design time access control </a:t>
            </a:r>
          </a:p>
          <a:p>
            <a:pPr lvl="1"/>
            <a:r>
              <a:rPr lang="en-US" dirty="0" smtClean="0"/>
              <a:t>Auditing for compliance</a:t>
            </a:r>
          </a:p>
          <a:p>
            <a:r>
              <a:rPr lang="en-US" dirty="0" smtClean="0"/>
              <a:t>Our solution is flexible and highly customizable unlike many appliance style solutions.</a:t>
            </a:r>
          </a:p>
          <a:p>
            <a:endParaRPr lang="en-US" dirty="0" smtClean="0"/>
          </a:p>
          <a:p>
            <a:r>
              <a:rPr lang="en-US" dirty="0" smtClean="0"/>
              <a:t>Our software stack</a:t>
            </a:r>
            <a:r>
              <a:rPr lang="en-US" baseline="0" dirty="0" smtClean="0"/>
              <a:t> and cloud infrastructure or process all are regularly audited and certified for PCI , HIPPA or other industry std. compliance.</a:t>
            </a:r>
          </a:p>
          <a:p>
            <a:pPr marL="3175" marR="0" lvl="0" indent="0" algn="l" rtl="0">
              <a:lnSpc>
                <a:spcPct val="150000"/>
              </a:lnSpc>
              <a:spcBef>
                <a:spcPts val="480"/>
              </a:spcBef>
              <a:buClr>
                <a:schemeClr val="dk1"/>
              </a:buClr>
              <a:buSzPct val="134259"/>
              <a:buFont typeface="Arial"/>
              <a:buNone/>
            </a:pPr>
            <a:r>
              <a:rPr lang="en-US" sz="1100" baseline="0" dirty="0" smtClean="0"/>
              <a:t>Apigee Enterprise is meets the critical enterprise security and compliance requirements: PCI-DSS, HIPAA and SOC 2 (in Sep)</a:t>
            </a:r>
          </a:p>
          <a:p>
            <a:endParaRPr lang="en-US" sz="1100" b="0" kern="1200" dirty="0" smtClean="0">
              <a:solidFill>
                <a:schemeClr val="tx1"/>
              </a:solidFill>
              <a:effectLst/>
              <a:latin typeface="Arial"/>
              <a:ea typeface="+mn-ea"/>
              <a:cs typeface="+mn-cs"/>
            </a:endParaRPr>
          </a:p>
          <a:p>
            <a:endParaRPr lang="en-US" sz="1100" b="1" kern="120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Background Info:</a:t>
            </a:r>
          </a:p>
          <a:p>
            <a:r>
              <a:rPr lang="en-US" sz="1200" b="1" i="0" u="none" strike="noStrike" kern="1200" baseline="0" dirty="0" smtClean="0">
                <a:solidFill>
                  <a:schemeClr val="tx1"/>
                </a:solidFill>
                <a:effectLst/>
                <a:latin typeface="Arial"/>
                <a:ea typeface="+mn-ea"/>
                <a:cs typeface="+mn-cs"/>
              </a:rPr>
              <a:t>PCI</a:t>
            </a:r>
            <a:r>
              <a:rPr lang="en-US" sz="1200" b="0" i="0" u="none" strike="noStrike" kern="1200" baseline="0" dirty="0" smtClean="0">
                <a:solidFill>
                  <a:schemeClr val="tx1"/>
                </a:solidFill>
                <a:effectLst/>
                <a:latin typeface="Arial"/>
                <a:ea typeface="+mn-ea"/>
                <a:cs typeface="+mn-cs"/>
              </a:rPr>
              <a:t>: Payment Card Industry Data Security Standard is a set of standards designed to ensure that all companies that process, store and transmit credit card information maintain a secure environment.</a:t>
            </a:r>
          </a:p>
          <a:p>
            <a:pPr marL="0" marR="0" indent="0" algn="l" defTabSz="457122"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effectLst/>
                <a:latin typeface="Arial"/>
                <a:ea typeface="+mn-ea"/>
                <a:cs typeface="+mn-cs"/>
              </a:rPr>
              <a:t>HIPAA</a:t>
            </a:r>
            <a:r>
              <a:rPr lang="en-US" sz="1200" b="0" i="0" u="none" strike="noStrike" kern="1200" baseline="0" dirty="0" smtClean="0">
                <a:solidFill>
                  <a:schemeClr val="tx1"/>
                </a:solidFill>
                <a:effectLst/>
                <a:latin typeface="Arial"/>
                <a:ea typeface="+mn-ea"/>
                <a:cs typeface="+mn-cs"/>
              </a:rPr>
              <a:t>: Health Insurance Portability and Accountability Act. Establishes national standards for electronic healthcare transactions and national identifiers for providers , health insurance plans and employers.</a:t>
            </a:r>
          </a:p>
          <a:p>
            <a:pPr marL="0" marR="0" indent="0" algn="l" defTabSz="457122"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effectLst/>
                <a:latin typeface="Arial"/>
                <a:ea typeface="+mn-ea"/>
                <a:cs typeface="+mn-cs"/>
              </a:rPr>
              <a:t>SOC2</a:t>
            </a:r>
            <a:r>
              <a:rPr lang="en-US" sz="1200" b="0" i="0" u="none" strike="noStrike" kern="1200" baseline="0" dirty="0" smtClean="0">
                <a:solidFill>
                  <a:schemeClr val="tx1"/>
                </a:solidFill>
                <a:effectLst/>
                <a:latin typeface="Arial"/>
                <a:ea typeface="+mn-ea"/>
                <a:cs typeface="+mn-cs"/>
              </a:rPr>
              <a:t> audits security, availability, process integrity, privacy and confidentiality (system accuracy, completion and authorization of operational control systems (IT and data center services providers) against a predefined Trust Services Principles and Criteria. SOC2 audits assures customers that we have adequate control systems in place to safeguard their data and information.</a:t>
            </a:r>
            <a:endParaRPr lang="en-US" sz="1200"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4</a:t>
            </a:fld>
            <a:endParaRPr lang="en-US" dirty="0"/>
          </a:p>
        </p:txBody>
      </p:sp>
    </p:spTree>
    <p:extLst>
      <p:ext uri="{BB962C8B-B14F-4D97-AF65-F5344CB8AC3E}">
        <p14:creationId xmlns:p14="http://schemas.microsoft.com/office/powerpoint/2010/main" val="172641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Arial"/>
                <a:ea typeface="+mn-ea"/>
                <a:cs typeface="+mn-cs"/>
              </a:rPr>
              <a:t>Main Points:</a:t>
            </a:r>
            <a:r>
              <a:rPr lang="en-US" sz="1100" b="1" kern="1200" baseline="0" dirty="0" smtClean="0">
                <a:solidFill>
                  <a:schemeClr val="tx1"/>
                </a:solidFill>
                <a:effectLst/>
                <a:latin typeface="Arial"/>
                <a:ea typeface="+mn-ea"/>
                <a:cs typeface="+mn-cs"/>
              </a:rPr>
              <a:t> </a:t>
            </a:r>
          </a:p>
          <a:p>
            <a:r>
              <a:rPr lang="en-US" sz="1100" b="0" kern="1200" baseline="0" dirty="0" smtClean="0">
                <a:solidFill>
                  <a:schemeClr val="tx1"/>
                </a:solidFill>
                <a:effectLst/>
                <a:latin typeface="Arial"/>
                <a:ea typeface="+mn-ea"/>
                <a:cs typeface="+mn-cs"/>
              </a:rPr>
              <a:t>Enterprise Security for API has diverse requirements and Apigee edge serves in all those fronts. </a:t>
            </a:r>
            <a:endParaRPr lang="en-US" sz="1100" b="1" kern="1200" dirty="0" smtClean="0">
              <a:solidFill>
                <a:schemeClr val="tx1"/>
              </a:solidFill>
              <a:effectLst/>
              <a:latin typeface="Arial"/>
              <a:ea typeface="+mn-ea"/>
              <a:cs typeface="+mn-cs"/>
            </a:endParaRPr>
          </a:p>
          <a:p>
            <a:endParaRPr lang="en-US" sz="1100" b="1" kern="120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Script:</a:t>
            </a:r>
          </a:p>
          <a:p>
            <a:r>
              <a:rPr lang="en-US" dirty="0" smtClean="0"/>
              <a:t>We not only cover runtime API security like threat detections but also </a:t>
            </a:r>
          </a:p>
          <a:p>
            <a:pPr lvl="1"/>
            <a:r>
              <a:rPr lang="en-US" dirty="0" smtClean="0"/>
              <a:t>Better authentication and authorization options</a:t>
            </a:r>
          </a:p>
          <a:p>
            <a:pPr lvl="1"/>
            <a:r>
              <a:rPr lang="en-US" dirty="0" smtClean="0"/>
              <a:t>Design time access control </a:t>
            </a:r>
          </a:p>
          <a:p>
            <a:pPr lvl="1"/>
            <a:r>
              <a:rPr lang="en-US" dirty="0" smtClean="0"/>
              <a:t>Auditing for compliance</a:t>
            </a:r>
          </a:p>
          <a:p>
            <a:r>
              <a:rPr lang="en-US" dirty="0" smtClean="0"/>
              <a:t>Our solution is flexible and highly customizable unlike many appliance style solutions.</a:t>
            </a:r>
          </a:p>
          <a:p>
            <a:endParaRPr lang="en-US" dirty="0" smtClean="0"/>
          </a:p>
          <a:p>
            <a:r>
              <a:rPr lang="en-US" dirty="0" smtClean="0"/>
              <a:t>Our software stack</a:t>
            </a:r>
            <a:r>
              <a:rPr lang="en-US" baseline="0" dirty="0" smtClean="0"/>
              <a:t> and cloud infrastructure or process all are regularly audited and certified for PCI , HIPPA or other industry std. compliance.</a:t>
            </a:r>
          </a:p>
          <a:p>
            <a:pPr marL="3175" marR="0" lvl="0" indent="0" algn="l" rtl="0">
              <a:lnSpc>
                <a:spcPct val="150000"/>
              </a:lnSpc>
              <a:spcBef>
                <a:spcPts val="480"/>
              </a:spcBef>
              <a:buClr>
                <a:schemeClr val="dk1"/>
              </a:buClr>
              <a:buSzPct val="134259"/>
              <a:buFont typeface="Arial"/>
              <a:buNone/>
            </a:pPr>
            <a:r>
              <a:rPr lang="en-US" sz="1100" baseline="0" dirty="0" smtClean="0"/>
              <a:t>Apigee Enterprise is meets the critical enterprise security and compliance requirements: PCI-DSS, HIPAA and SOC 2 (in Sep)</a:t>
            </a:r>
          </a:p>
          <a:p>
            <a:endParaRPr lang="en-US" sz="1100" b="0" kern="1200" dirty="0" smtClean="0">
              <a:solidFill>
                <a:schemeClr val="tx1"/>
              </a:solidFill>
              <a:effectLst/>
              <a:latin typeface="Arial"/>
              <a:ea typeface="+mn-ea"/>
              <a:cs typeface="+mn-cs"/>
            </a:endParaRPr>
          </a:p>
          <a:p>
            <a:endParaRPr lang="en-US" sz="1100" b="1" kern="120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Background Info:</a:t>
            </a:r>
          </a:p>
          <a:p>
            <a:r>
              <a:rPr lang="en-US" sz="1200" b="1" i="0" u="none" strike="noStrike" kern="1200" baseline="0" dirty="0" smtClean="0">
                <a:solidFill>
                  <a:schemeClr val="tx1"/>
                </a:solidFill>
                <a:effectLst/>
                <a:latin typeface="Arial"/>
                <a:ea typeface="+mn-ea"/>
                <a:cs typeface="+mn-cs"/>
              </a:rPr>
              <a:t>PCI</a:t>
            </a:r>
            <a:r>
              <a:rPr lang="en-US" sz="1200" b="0" i="0" u="none" strike="noStrike" kern="1200" baseline="0" dirty="0" smtClean="0">
                <a:solidFill>
                  <a:schemeClr val="tx1"/>
                </a:solidFill>
                <a:effectLst/>
                <a:latin typeface="Arial"/>
                <a:ea typeface="+mn-ea"/>
                <a:cs typeface="+mn-cs"/>
              </a:rPr>
              <a:t>: Payment Card Industry Data Security Standard is a set of standards designed to ensure that all companies that process, store and transmit credit card information maintain a secure environment.</a:t>
            </a:r>
          </a:p>
          <a:p>
            <a:pPr marL="0" marR="0" indent="0" algn="l" defTabSz="457122"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effectLst/>
                <a:latin typeface="Arial"/>
                <a:ea typeface="+mn-ea"/>
                <a:cs typeface="+mn-cs"/>
              </a:rPr>
              <a:t>HIPAA</a:t>
            </a:r>
            <a:r>
              <a:rPr lang="en-US" sz="1200" b="0" i="0" u="none" strike="noStrike" kern="1200" baseline="0" dirty="0" smtClean="0">
                <a:solidFill>
                  <a:schemeClr val="tx1"/>
                </a:solidFill>
                <a:effectLst/>
                <a:latin typeface="Arial"/>
                <a:ea typeface="+mn-ea"/>
                <a:cs typeface="+mn-cs"/>
              </a:rPr>
              <a:t>: Health Insurance Portability and Accountability Act. Establishes national standards for electronic healthcare transactions and national identifiers for providers , health insurance plans and employers.</a:t>
            </a:r>
          </a:p>
          <a:p>
            <a:pPr marL="0" marR="0" indent="0" algn="l" defTabSz="457122"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effectLst/>
                <a:latin typeface="Arial"/>
                <a:ea typeface="+mn-ea"/>
                <a:cs typeface="+mn-cs"/>
              </a:rPr>
              <a:t>SOC2</a:t>
            </a:r>
            <a:r>
              <a:rPr lang="en-US" sz="1200" b="0" i="0" u="none" strike="noStrike" kern="1200" baseline="0" dirty="0" smtClean="0">
                <a:solidFill>
                  <a:schemeClr val="tx1"/>
                </a:solidFill>
                <a:effectLst/>
                <a:latin typeface="Arial"/>
                <a:ea typeface="+mn-ea"/>
                <a:cs typeface="+mn-cs"/>
              </a:rPr>
              <a:t> audits security, availability, process integrity, privacy and confidentiality (system accuracy, completion and authorization of operational control systems (IT and data center services providers) against a predefined Trust Services Principles and Criteria. SOC2 audits assures customers that we have adequate control systems in place to safeguard their data and information.</a:t>
            </a:r>
            <a:endParaRPr lang="en-US" sz="1200"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5</a:t>
            </a:fld>
            <a:endParaRPr lang="en-US" dirty="0"/>
          </a:p>
        </p:txBody>
      </p:sp>
    </p:spTree>
    <p:extLst>
      <p:ext uri="{BB962C8B-B14F-4D97-AF65-F5344CB8AC3E}">
        <p14:creationId xmlns:p14="http://schemas.microsoft.com/office/powerpoint/2010/main" val="172641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Arial"/>
                <a:ea typeface="+mn-ea"/>
                <a:cs typeface="+mn-cs"/>
              </a:rPr>
              <a:t>Demo</a:t>
            </a:r>
            <a:r>
              <a:rPr lang="en-US" sz="1100" b="1" kern="1200" baseline="0" dirty="0" smtClean="0">
                <a:solidFill>
                  <a:schemeClr val="tx1"/>
                </a:solidFill>
                <a:effectLst/>
                <a:latin typeface="Arial"/>
                <a:ea typeface="+mn-ea"/>
                <a:cs typeface="+mn-cs"/>
              </a:rPr>
              <a:t> </a:t>
            </a:r>
            <a:r>
              <a:rPr lang="en-US" sz="1100" b="1" kern="1200" dirty="0" smtClean="0">
                <a:solidFill>
                  <a:schemeClr val="tx1"/>
                </a:solidFill>
                <a:effectLst/>
                <a:latin typeface="Arial"/>
                <a:ea typeface="+mn-ea"/>
                <a:cs typeface="+mn-cs"/>
              </a:rPr>
              <a:t>Script:</a:t>
            </a:r>
          </a:p>
          <a:p>
            <a:endParaRPr lang="en-US" sz="1100" b="1" kern="1200" dirty="0" smtClean="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3528E766-D65B-A946-AB93-E463F7094F33}" type="slidenum">
              <a:rPr lang="en-US" smtClean="0"/>
              <a:pPr/>
              <a:t>6</a:t>
            </a:fld>
            <a:endParaRPr lang="en-US" dirty="0"/>
          </a:p>
        </p:txBody>
      </p:sp>
    </p:spTree>
    <p:extLst>
      <p:ext uri="{BB962C8B-B14F-4D97-AF65-F5344CB8AC3E}">
        <p14:creationId xmlns:p14="http://schemas.microsoft.com/office/powerpoint/2010/main" val="174433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Arial"/>
                <a:ea typeface="+mn-ea"/>
                <a:cs typeface="+mn-cs"/>
              </a:rPr>
              <a:t>Main Points:</a:t>
            </a:r>
            <a:r>
              <a:rPr lang="en-US" sz="1100" b="1" kern="1200" baseline="0" dirty="0" smtClean="0">
                <a:solidFill>
                  <a:schemeClr val="tx1"/>
                </a:solidFill>
                <a:effectLst/>
                <a:latin typeface="Arial"/>
                <a:ea typeface="+mn-ea"/>
                <a:cs typeface="+mn-cs"/>
              </a:rPr>
              <a:t> </a:t>
            </a:r>
          </a:p>
          <a:p>
            <a:endParaRPr lang="en-US" sz="1100" b="0" kern="1200" baseline="0" dirty="0" smtClean="0">
              <a:solidFill>
                <a:schemeClr val="tx1"/>
              </a:solidFill>
              <a:effectLst/>
              <a:latin typeface="Arial"/>
              <a:ea typeface="+mn-ea"/>
              <a:cs typeface="+mn-cs"/>
            </a:endParaRPr>
          </a:p>
          <a:p>
            <a:endParaRPr lang="en-US" sz="1100" b="1" kern="1200" baseline="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Script:</a:t>
            </a:r>
          </a:p>
          <a:p>
            <a:endParaRPr lang="en-US" sz="1100" b="1" kern="1200" dirty="0" smtClean="0">
              <a:solidFill>
                <a:schemeClr val="tx1"/>
              </a:solidFill>
              <a:effectLst/>
              <a:latin typeface="Arial"/>
              <a:ea typeface="+mn-ea"/>
              <a:cs typeface="+mn-cs"/>
            </a:endParaRPr>
          </a:p>
          <a:p>
            <a:endParaRPr lang="en-US" sz="1100" b="1" kern="1200" dirty="0" smtClean="0">
              <a:solidFill>
                <a:schemeClr val="tx1"/>
              </a:solidFill>
              <a:effectLst/>
              <a:latin typeface="Arial"/>
              <a:ea typeface="+mn-ea"/>
              <a:cs typeface="+mn-cs"/>
            </a:endParaRPr>
          </a:p>
          <a:p>
            <a:r>
              <a:rPr lang="en-US" sz="1100" b="1" kern="1200" dirty="0" smtClean="0">
                <a:solidFill>
                  <a:schemeClr val="tx1"/>
                </a:solidFill>
                <a:effectLst/>
                <a:latin typeface="Arial"/>
                <a:ea typeface="+mn-ea"/>
                <a:cs typeface="+mn-cs"/>
              </a:rPr>
              <a:t>Background Info: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t>8</a:t>
            </a:fld>
            <a:endParaRPr lang="en-US"/>
          </a:p>
        </p:txBody>
      </p:sp>
    </p:spTree>
    <p:extLst>
      <p:ext uri="{BB962C8B-B14F-4D97-AF65-F5344CB8AC3E}">
        <p14:creationId xmlns:p14="http://schemas.microsoft.com/office/powerpoint/2010/main" val="18972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a:ea typeface="+mn-ea"/>
                <a:cs typeface="+mn-cs"/>
              </a:rPr>
              <a:t>Main Points:</a:t>
            </a:r>
            <a:r>
              <a:rPr lang="en-US" sz="1200" b="1" kern="1200" baseline="0" dirty="0" smtClean="0">
                <a:solidFill>
                  <a:schemeClr val="tx1"/>
                </a:solidFill>
                <a:effectLst/>
                <a:latin typeface="Arial"/>
                <a:ea typeface="+mn-ea"/>
                <a:cs typeface="+mn-cs"/>
              </a:rPr>
              <a:t> </a:t>
            </a:r>
          </a:p>
          <a:p>
            <a:endParaRPr lang="en-US" sz="1200" b="0" kern="1200" baseline="0" dirty="0" smtClean="0">
              <a:solidFill>
                <a:schemeClr val="tx1"/>
              </a:solidFill>
              <a:effectLst/>
              <a:latin typeface="Arial"/>
              <a:ea typeface="+mn-ea"/>
              <a:cs typeface="+mn-cs"/>
            </a:endParaRPr>
          </a:p>
          <a:p>
            <a:endParaRPr lang="en-US" sz="1200" b="1" kern="1200" baseline="0" dirty="0" smtClean="0">
              <a:solidFill>
                <a:schemeClr val="tx1"/>
              </a:solidFill>
              <a:effectLst/>
              <a:latin typeface="Arial"/>
              <a:ea typeface="+mn-ea"/>
              <a:cs typeface="+mn-cs"/>
            </a:endParaRPr>
          </a:p>
          <a:p>
            <a:r>
              <a:rPr lang="en-US" sz="1200" b="1" kern="1200" dirty="0" smtClean="0">
                <a:solidFill>
                  <a:schemeClr val="tx1"/>
                </a:solidFill>
                <a:effectLst/>
                <a:latin typeface="Arial"/>
                <a:ea typeface="+mn-ea"/>
                <a:cs typeface="+mn-cs"/>
              </a:rPr>
              <a:t>Script:</a:t>
            </a:r>
          </a:p>
          <a:p>
            <a:endParaRPr lang="en-US" sz="1200" b="1" kern="1200" dirty="0" smtClean="0">
              <a:solidFill>
                <a:schemeClr val="tx1"/>
              </a:solidFill>
              <a:effectLst/>
              <a:latin typeface="Arial"/>
              <a:ea typeface="+mn-ea"/>
              <a:cs typeface="+mn-cs"/>
            </a:endParaRPr>
          </a:p>
          <a:p>
            <a:endParaRPr lang="en-US" sz="1200" b="1" kern="1200" dirty="0" smtClean="0">
              <a:solidFill>
                <a:schemeClr val="tx1"/>
              </a:solidFill>
              <a:effectLst/>
              <a:latin typeface="Arial"/>
              <a:ea typeface="+mn-ea"/>
              <a:cs typeface="+mn-cs"/>
            </a:endParaRPr>
          </a:p>
          <a:p>
            <a:r>
              <a:rPr lang="en-US" sz="1200" b="1" kern="1200" dirty="0" smtClean="0">
                <a:solidFill>
                  <a:schemeClr val="tx1"/>
                </a:solidFill>
                <a:effectLst/>
                <a:latin typeface="Arial"/>
                <a:ea typeface="+mn-ea"/>
                <a:cs typeface="+mn-cs"/>
              </a:rPr>
              <a:t>Background Info:</a:t>
            </a:r>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9</a:t>
            </a:fld>
            <a:endParaRPr lang="en-US" dirty="0"/>
          </a:p>
        </p:txBody>
      </p:sp>
    </p:spTree>
    <p:extLst>
      <p:ext uri="{BB962C8B-B14F-4D97-AF65-F5344CB8AC3E}">
        <p14:creationId xmlns:p14="http://schemas.microsoft.com/office/powerpoint/2010/main" val="1825865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FF6600"/>
                </a:solidFill>
              </a:rPr>
              <a:t>Connect your partner clients or internal apps to integrate using JMS</a:t>
            </a:r>
            <a:endParaRPr lang="en-US" dirty="0" smtClean="0"/>
          </a:p>
          <a:p>
            <a:endParaRPr lang="en-US" dirty="0" smtClean="0"/>
          </a:p>
          <a:p>
            <a:r>
              <a:rPr lang="en-US" dirty="0" smtClean="0"/>
              <a:t>JMS Demo Script:</a:t>
            </a:r>
          </a:p>
          <a:p>
            <a:endParaRPr lang="en-US" dirty="0" smtClean="0"/>
          </a:p>
          <a:p>
            <a:pPr marL="171450" indent="-171450">
              <a:buFontTx/>
              <a:buChar char="-"/>
            </a:pPr>
            <a:r>
              <a:rPr lang="en-US" dirty="0" smtClean="0"/>
              <a:t>Deploy</a:t>
            </a:r>
            <a:r>
              <a:rPr lang="en-US" baseline="0" dirty="0" smtClean="0"/>
              <a:t> Proxy with JMS endpoint with </a:t>
            </a:r>
            <a:r>
              <a:rPr lang="en-US" baseline="0" dirty="0" err="1" smtClean="0"/>
              <a:t>node.js</a:t>
            </a:r>
            <a:r>
              <a:rPr lang="en-US" baseline="0" dirty="0" smtClean="0"/>
              <a:t> backend</a:t>
            </a:r>
          </a:p>
          <a:p>
            <a:pPr marL="171450" indent="-171450">
              <a:buFontTx/>
              <a:buChar char="-"/>
            </a:pPr>
            <a:r>
              <a:rPr lang="en-US" baseline="0" dirty="0" smtClean="0"/>
              <a:t>Send a message to JMS input queue</a:t>
            </a:r>
          </a:p>
          <a:p>
            <a:pPr marL="171450" indent="-171450">
              <a:buFontTx/>
              <a:buChar char="-"/>
            </a:pPr>
            <a:r>
              <a:rPr lang="en-US" baseline="0" dirty="0" smtClean="0"/>
              <a:t>Trace &amp; show message flow</a:t>
            </a:r>
          </a:p>
          <a:p>
            <a:pPr marL="171450" indent="-171450">
              <a:buFontTx/>
              <a:buChar char="-"/>
            </a:pPr>
            <a:r>
              <a:rPr lang="en-US" baseline="0" dirty="0" smtClean="0"/>
              <a:t>Show the message in JMS reply-to </a:t>
            </a:r>
          </a:p>
        </p:txBody>
      </p:sp>
      <p:sp>
        <p:nvSpPr>
          <p:cNvPr id="4" name="Slide Number Placeholder 3"/>
          <p:cNvSpPr>
            <a:spLocks noGrp="1"/>
          </p:cNvSpPr>
          <p:nvPr>
            <p:ph type="sldNum" sz="quarter" idx="10"/>
          </p:nvPr>
        </p:nvSpPr>
        <p:spPr/>
        <p:txBody>
          <a:bodyPr/>
          <a:lstStyle/>
          <a:p>
            <a:fld id="{3528E766-D65B-A946-AB93-E463F7094F33}" type="slidenum">
              <a:rPr lang="en-US" smtClean="0"/>
              <a:pPr/>
              <a:t>10</a:t>
            </a:fld>
            <a:endParaRPr lang="en-US" dirty="0"/>
          </a:p>
        </p:txBody>
      </p:sp>
    </p:spTree>
    <p:extLst>
      <p:ext uri="{BB962C8B-B14F-4D97-AF65-F5344CB8AC3E}">
        <p14:creationId xmlns:p14="http://schemas.microsoft.com/office/powerpoint/2010/main" val="839002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20000"/>
              </a:lnSpc>
              <a:spcBef>
                <a:spcPts val="200"/>
              </a:spcBef>
            </a:pPr>
            <a:r>
              <a:rPr lang="en-US" sz="1700" b="1" dirty="0" smtClean="0"/>
              <a:t>Main Points:</a:t>
            </a:r>
          </a:p>
          <a:p>
            <a:pPr lvl="0">
              <a:lnSpc>
                <a:spcPct val="120000"/>
              </a:lnSpc>
              <a:spcBef>
                <a:spcPts val="200"/>
              </a:spcBef>
            </a:pPr>
            <a:r>
              <a:rPr lang="en-US" sz="1700" baseline="0" dirty="0" smtClean="0"/>
              <a:t>This product is built for scale from single box to a 1000 server cloud. </a:t>
            </a:r>
          </a:p>
          <a:p>
            <a:pPr lvl="0">
              <a:lnSpc>
                <a:spcPct val="120000"/>
              </a:lnSpc>
              <a:spcBef>
                <a:spcPts val="200"/>
              </a:spcBef>
            </a:pPr>
            <a:endParaRPr lang="en-US" sz="1700" baseline="0" dirty="0" smtClean="0"/>
          </a:p>
          <a:p>
            <a:pPr lvl="0">
              <a:lnSpc>
                <a:spcPct val="120000"/>
              </a:lnSpc>
              <a:spcBef>
                <a:spcPts val="200"/>
              </a:spcBef>
            </a:pPr>
            <a:r>
              <a:rPr lang="en-US" sz="1700" b="1" baseline="0" dirty="0" smtClean="0"/>
              <a:t>Script:</a:t>
            </a:r>
          </a:p>
          <a:p>
            <a:pPr lvl="0">
              <a:lnSpc>
                <a:spcPct val="120000"/>
              </a:lnSpc>
              <a:spcBef>
                <a:spcPts val="200"/>
              </a:spcBef>
            </a:pPr>
            <a:r>
              <a:rPr lang="en-US" sz="1700" b="0" baseline="0" dirty="0" smtClean="0"/>
              <a:t>Our product’s architectural goal to scale unlimited, delivery a single solution through an enterprise cloud platform as well as for your own cloud in your data center.</a:t>
            </a:r>
          </a:p>
          <a:p>
            <a:pPr lvl="0">
              <a:lnSpc>
                <a:spcPct val="120000"/>
              </a:lnSpc>
              <a:spcBef>
                <a:spcPts val="200"/>
              </a:spcBef>
            </a:pPr>
            <a:endParaRPr lang="en-US" sz="1700" b="0" baseline="0" dirty="0" smtClean="0"/>
          </a:p>
          <a:p>
            <a:pPr lvl="0">
              <a:lnSpc>
                <a:spcPct val="120000"/>
              </a:lnSpc>
              <a:spcBef>
                <a:spcPts val="200"/>
              </a:spcBef>
            </a:pPr>
            <a:r>
              <a:rPr lang="en-US" sz="1700" b="0" baseline="0" dirty="0" smtClean="0"/>
              <a:t>Though we make sure you can start your whole journey with Apigee edge in your single server. </a:t>
            </a:r>
            <a:endParaRPr lang="en-US" sz="1700" b="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12</a:t>
            </a:fld>
            <a:endParaRPr lang="en-US" dirty="0"/>
          </a:p>
        </p:txBody>
      </p:sp>
    </p:spTree>
    <p:extLst>
      <p:ext uri="{BB962C8B-B14F-4D97-AF65-F5344CB8AC3E}">
        <p14:creationId xmlns:p14="http://schemas.microsoft.com/office/powerpoint/2010/main" val="98571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5619" y="3559482"/>
            <a:ext cx="8405682" cy="653437"/>
          </a:xfrm>
        </p:spPr>
        <p:txBody>
          <a:bodyPr rIns="0">
            <a:normAutofit/>
          </a:bodyPr>
          <a:lstStyle>
            <a:lvl1pPr algn="r">
              <a:defRPr sz="3200" b="0">
                <a:solidFill>
                  <a:schemeClr val="accent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62942" y="4212918"/>
            <a:ext cx="7728359" cy="872790"/>
          </a:xfrm>
        </p:spPr>
        <p:txBody>
          <a:bodyPr rIns="0"/>
          <a:lstStyle>
            <a:lvl1pPr marL="0" indent="0" algn="r">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107111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left slide">
    <p:spTree>
      <p:nvGrpSpPr>
        <p:cNvPr id="1" name=""/>
        <p:cNvGrpSpPr/>
        <p:nvPr/>
      </p:nvGrpSpPr>
      <p:grpSpPr>
        <a:xfrm>
          <a:off x="0" y="0"/>
          <a:ext cx="0" cy="0"/>
          <a:chOff x="0" y="0"/>
          <a:chExt cx="0" cy="0"/>
        </a:xfrm>
      </p:grpSpPr>
      <p:sp>
        <p:nvSpPr>
          <p:cNvPr id="5" name="Rectangle 4"/>
          <p:cNvSpPr/>
          <p:nvPr userDrawn="1"/>
        </p:nvSpPr>
        <p:spPr>
          <a:xfrm>
            <a:off x="0" y="6556248"/>
            <a:ext cx="12179300" cy="301752"/>
          </a:xfrm>
          <a:prstGeom prst="rect">
            <a:avLst/>
          </a:prstGeom>
          <a:solidFill>
            <a:schemeClr val="bg2"/>
          </a:solidFill>
          <a:ln>
            <a:solidFill>
              <a:srgbClr val="F1F1F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latin typeface="Arial"/>
            </a:endParaRPr>
          </a:p>
        </p:txBody>
      </p:sp>
      <p:sp>
        <p:nvSpPr>
          <p:cNvPr id="7" name="Footer Placeholder 14"/>
          <p:cNvSpPr txBox="1">
            <a:spLocks/>
          </p:cNvSpPr>
          <p:nvPr userDrawn="1"/>
        </p:nvSpPr>
        <p:spPr>
          <a:xfrm>
            <a:off x="258978" y="6556248"/>
            <a:ext cx="7759061" cy="301752"/>
          </a:xfrm>
          <a:prstGeom prst="rect">
            <a:avLst/>
          </a:prstGeom>
        </p:spPr>
        <p:txBody>
          <a:bodyPr vert="horz" lIns="91440" tIns="45720" rIns="91440" bIns="45720" rtlCol="0" anchor="ctr" anchorCtr="0"/>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900" dirty="0" smtClean="0">
                <a:solidFill>
                  <a:schemeClr val="accent2"/>
                </a:solidFill>
                <a:latin typeface="Arial"/>
                <a:cs typeface="Arial"/>
              </a:rPr>
              <a:t>© 2013 Apigee Confidential – All Rights Reserved</a:t>
            </a:r>
            <a:endParaRPr lang="en-US" sz="900" dirty="0">
              <a:solidFill>
                <a:schemeClr val="accent2"/>
              </a:solidFill>
              <a:latin typeface="Arial"/>
              <a:cs typeface="Arial"/>
            </a:endParaRPr>
          </a:p>
        </p:txBody>
      </p:sp>
      <p:grpSp>
        <p:nvGrpSpPr>
          <p:cNvPr id="3" name="Group 2"/>
          <p:cNvGrpSpPr/>
          <p:nvPr userDrawn="1"/>
        </p:nvGrpSpPr>
        <p:grpSpPr>
          <a:xfrm>
            <a:off x="0" y="-7299"/>
            <a:ext cx="12179300" cy="903266"/>
            <a:chOff x="0" y="-7299"/>
            <a:chExt cx="9144000" cy="903266"/>
          </a:xfrm>
        </p:grpSpPr>
        <p:pic>
          <p:nvPicPr>
            <p:cNvPr id="6" name="Picture 5" descr="head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299"/>
              <a:ext cx="9144000" cy="895967"/>
            </a:xfrm>
            <a:prstGeom prst="rect">
              <a:avLst/>
            </a:prstGeom>
          </p:spPr>
        </p:pic>
        <p:cxnSp>
          <p:nvCxnSpPr>
            <p:cNvPr id="8" name="Straight Connector 7"/>
            <p:cNvCxnSpPr/>
            <p:nvPr userDrawn="1"/>
          </p:nvCxnSpPr>
          <p:spPr>
            <a:xfrm>
              <a:off x="0" y="895967"/>
              <a:ext cx="9144000" cy="0"/>
            </a:xfrm>
            <a:prstGeom prst="line">
              <a:avLst/>
            </a:prstGeom>
            <a:ln w="254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10" name="Title 9"/>
          <p:cNvSpPr>
            <a:spLocks noGrp="1"/>
          </p:cNvSpPr>
          <p:nvPr>
            <p:ph type="title" hasCustomPrompt="1"/>
          </p:nvPr>
        </p:nvSpPr>
        <p:spPr>
          <a:xfrm>
            <a:off x="304483" y="444761"/>
            <a:ext cx="8999149" cy="365839"/>
          </a:xfrm>
        </p:spPr>
        <p:txBody>
          <a:bodyPr anchor="t">
            <a:noAutofit/>
          </a:bodyPr>
          <a:lstStyle>
            <a:lvl1pPr algn="l">
              <a:defRPr sz="2200" b="1" i="0">
                <a:solidFill>
                  <a:schemeClr val="tx2"/>
                </a:solidFill>
                <a:latin typeface="+mj-lt"/>
                <a:cs typeface="Arial"/>
              </a:defRPr>
            </a:lvl1pPr>
          </a:lstStyle>
          <a:p>
            <a:r>
              <a:rPr lang="en-US" dirty="0" smtClean="0"/>
              <a:t>Main Title for Slide</a:t>
            </a:r>
            <a:endParaRPr lang="en-US" dirty="0"/>
          </a:p>
        </p:txBody>
      </p:sp>
      <p:sp>
        <p:nvSpPr>
          <p:cNvPr id="2" name="Slide Number Placeholder 1"/>
          <p:cNvSpPr>
            <a:spLocks noGrp="1"/>
          </p:cNvSpPr>
          <p:nvPr>
            <p:ph type="sldNum" sz="quarter" idx="10"/>
          </p:nvPr>
        </p:nvSpPr>
        <p:spPr>
          <a:xfrm>
            <a:off x="9007679" y="6499797"/>
            <a:ext cx="2841837" cy="365125"/>
          </a:xfrm>
        </p:spPr>
        <p:txBody>
          <a:bodyPr/>
          <a:lstStyle/>
          <a:p>
            <a:fld id="{72EC1214-2C7B-1846-91C7-D93747619575}" type="slidenum">
              <a:rPr lang="en-US" smtClean="0"/>
              <a:t>‹#›</a:t>
            </a:fld>
            <a:endParaRPr lang="en-US"/>
          </a:p>
        </p:txBody>
      </p:sp>
    </p:spTree>
    <p:extLst>
      <p:ext uri="{BB962C8B-B14F-4D97-AF65-F5344CB8AC3E}">
        <p14:creationId xmlns:p14="http://schemas.microsoft.com/office/powerpoint/2010/main" val="359991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4" name="TextBox 3"/>
          <p:cNvSpPr txBox="1"/>
          <p:nvPr userDrawn="1"/>
        </p:nvSpPr>
        <p:spPr>
          <a:xfrm>
            <a:off x="537749" y="6353012"/>
            <a:ext cx="2723823" cy="276999"/>
          </a:xfrm>
          <a:prstGeom prst="rect">
            <a:avLst/>
          </a:prstGeom>
          <a:noFill/>
        </p:spPr>
        <p:txBody>
          <a:bodyPr wrap="none" rtlCol="0">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15600713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511" y="2880046"/>
            <a:ext cx="8946289" cy="795933"/>
          </a:xfrm>
        </p:spPr>
        <p:txBody>
          <a:bodyPr rIns="0" anchor="t">
            <a:normAutofit/>
          </a:bodyPr>
          <a:lstStyle>
            <a:lvl1pPr algn="r">
              <a:defRPr sz="3200" b="1" cap="none" baseline="0">
                <a:solidFill>
                  <a:schemeClr val="tx2"/>
                </a:solidFill>
              </a:defRPr>
            </a:lvl1pPr>
          </a:lstStyle>
          <a:p>
            <a:r>
              <a:rPr lang="en-US" dirty="0" smtClean="0"/>
              <a:t>Section head</a:t>
            </a:r>
            <a:endParaRPr lang="en-US" dirty="0"/>
          </a:p>
        </p:txBody>
      </p:sp>
    </p:spTree>
    <p:extLst>
      <p:ext uri="{BB962C8B-B14F-4D97-AF65-F5344CB8AC3E}">
        <p14:creationId xmlns:p14="http://schemas.microsoft.com/office/powerpoint/2010/main" val="400057874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965" y="1419984"/>
            <a:ext cx="5379191" cy="4515671"/>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1144" y="1419984"/>
            <a:ext cx="5379191" cy="4515671"/>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5" name="Rectangle 4"/>
          <p:cNvSpPr/>
          <p:nvPr userDrawn="1"/>
        </p:nvSpPr>
        <p:spPr>
          <a:xfrm>
            <a:off x="608965" y="6340708"/>
            <a:ext cx="2723823" cy="276999"/>
          </a:xfrm>
          <a:prstGeom prst="rect">
            <a:avLst/>
          </a:prstGeom>
        </p:spPr>
        <p:txBody>
          <a:bodyPr wrap="none">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132426392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608965" y="1061472"/>
            <a:ext cx="5381306" cy="639762"/>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965" y="1701234"/>
            <a:ext cx="5381306" cy="448277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6916" y="1061472"/>
            <a:ext cx="5383420" cy="639762"/>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6916" y="1701234"/>
            <a:ext cx="5383420" cy="4482779"/>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9"/>
          <p:cNvSpPr>
            <a:spLocks noGrp="1"/>
          </p:cNvSpPr>
          <p:nvPr>
            <p:ph type="sldNum" sz="quarter" idx="10"/>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9" name="Rectangle 8"/>
          <p:cNvSpPr/>
          <p:nvPr userDrawn="1"/>
        </p:nvSpPr>
        <p:spPr>
          <a:xfrm>
            <a:off x="608965" y="6340708"/>
            <a:ext cx="2723823" cy="276999"/>
          </a:xfrm>
          <a:prstGeom prst="rect">
            <a:avLst/>
          </a:prstGeom>
        </p:spPr>
        <p:txBody>
          <a:bodyPr wrap="none">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426619455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5" name="Rectangle 4"/>
          <p:cNvSpPr/>
          <p:nvPr userDrawn="1"/>
        </p:nvSpPr>
        <p:spPr>
          <a:xfrm>
            <a:off x="608965" y="6340708"/>
            <a:ext cx="2723823" cy="276999"/>
          </a:xfrm>
          <a:prstGeom prst="rect">
            <a:avLst/>
          </a:prstGeom>
        </p:spPr>
        <p:txBody>
          <a:bodyPr wrap="none">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25051191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4" name="Rectangle 3"/>
          <p:cNvSpPr/>
          <p:nvPr userDrawn="1"/>
        </p:nvSpPr>
        <p:spPr>
          <a:xfrm>
            <a:off x="608965" y="6340708"/>
            <a:ext cx="2723823" cy="276999"/>
          </a:xfrm>
          <a:prstGeom prst="rect">
            <a:avLst/>
          </a:prstGeom>
        </p:spPr>
        <p:txBody>
          <a:bodyPr wrap="none">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300941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4893424" y="2888493"/>
            <a:ext cx="4809376" cy="584777"/>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4300"/>
                </a:solidFill>
                <a:effectLst/>
                <a:uLnTx/>
                <a:uFillTx/>
                <a:latin typeface="Arial"/>
                <a:ea typeface="+mj-ea"/>
                <a:cs typeface="+mj-cs"/>
              </a:rPr>
              <a:t>Thank you</a:t>
            </a:r>
            <a:endParaRPr lang="en-US" sz="3200" b="1" dirty="0">
              <a:latin typeface="Arial"/>
            </a:endParaRPr>
          </a:p>
        </p:txBody>
      </p:sp>
    </p:spTree>
    <p:extLst>
      <p:ext uri="{BB962C8B-B14F-4D97-AF65-F5344CB8AC3E}">
        <p14:creationId xmlns:p14="http://schemas.microsoft.com/office/powerpoint/2010/main" val="296496659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 Col Bullet">
    <p:spTree>
      <p:nvGrpSpPr>
        <p:cNvPr id="1" name=""/>
        <p:cNvGrpSpPr/>
        <p:nvPr/>
      </p:nvGrpSpPr>
      <p:grpSpPr>
        <a:xfrm>
          <a:off x="0" y="0"/>
          <a:ext cx="0" cy="0"/>
          <a:chOff x="0" y="0"/>
          <a:chExt cx="0" cy="0"/>
        </a:xfrm>
      </p:grpSpPr>
      <p:sp>
        <p:nvSpPr>
          <p:cNvPr id="7" name="Footer Placeholder 14"/>
          <p:cNvSpPr txBox="1">
            <a:spLocks/>
          </p:cNvSpPr>
          <p:nvPr/>
        </p:nvSpPr>
        <p:spPr>
          <a:xfrm>
            <a:off x="258978" y="6556248"/>
            <a:ext cx="7759061" cy="301752"/>
          </a:xfrm>
          <a:prstGeom prst="rect">
            <a:avLst/>
          </a:prstGeom>
        </p:spPr>
        <p:txBody>
          <a:bodyPr vert="horz" lIns="91435" tIns="45718" rIns="91435" bIns="45718" rtlCol="0" anchor="ctr" anchorCtr="0"/>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900" dirty="0" smtClean="0">
                <a:solidFill>
                  <a:schemeClr val="accent2"/>
                </a:solidFill>
                <a:latin typeface="+mn-lt"/>
                <a:cs typeface="Arial"/>
              </a:rPr>
              <a:t>© 2013 Apigee Confidential – All Rights Reserved</a:t>
            </a:r>
            <a:endParaRPr lang="en-US" sz="900" dirty="0">
              <a:solidFill>
                <a:schemeClr val="accent2"/>
              </a:solidFill>
              <a:latin typeface="+mn-lt"/>
              <a:cs typeface="Arial"/>
            </a:endParaRPr>
          </a:p>
        </p:txBody>
      </p:sp>
      <p:sp>
        <p:nvSpPr>
          <p:cNvPr id="4" name="Text Placeholder 3"/>
          <p:cNvSpPr>
            <a:spLocks noGrp="1"/>
          </p:cNvSpPr>
          <p:nvPr>
            <p:ph type="body" sz="quarter" idx="10" hasCustomPrompt="1"/>
          </p:nvPr>
        </p:nvSpPr>
        <p:spPr>
          <a:xfrm>
            <a:off x="304483" y="1143002"/>
            <a:ext cx="5480685" cy="411479"/>
          </a:xfrm>
        </p:spPr>
        <p:txBody>
          <a:bodyPr>
            <a:noAutofit/>
          </a:bodyPr>
          <a:lstStyle>
            <a:lvl1pPr marL="0" indent="0">
              <a:buNone/>
              <a:defRPr sz="2000" b="0" i="0">
                <a:solidFill>
                  <a:schemeClr val="tx2"/>
                </a:solidFill>
                <a:latin typeface="+mn-lt"/>
                <a:cs typeface="Helvetica Light"/>
              </a:defRPr>
            </a:lvl1pPr>
            <a:lvl2pPr marL="457174" indent="0">
              <a:buNone/>
              <a:defRPr/>
            </a:lvl2pPr>
            <a:lvl3pPr marL="914348" indent="0">
              <a:buNone/>
              <a:defRPr/>
            </a:lvl3pPr>
            <a:lvl4pPr marL="1371520" indent="0">
              <a:buFont typeface="Arial"/>
              <a:buNone/>
              <a:defRPr/>
            </a:lvl4pPr>
            <a:lvl5pPr marL="1828694" indent="0">
              <a:buNone/>
              <a:defRPr/>
            </a:lvl5pPr>
          </a:lstStyle>
          <a:p>
            <a:pPr lvl="0"/>
            <a:r>
              <a:rPr lang="en-US" dirty="0" smtClean="0"/>
              <a:t>Subtitle</a:t>
            </a:r>
            <a:endParaRPr lang="en-US" dirty="0"/>
          </a:p>
        </p:txBody>
      </p:sp>
      <p:cxnSp>
        <p:nvCxnSpPr>
          <p:cNvPr id="12" name="Straight Connector 11"/>
          <p:cNvCxnSpPr/>
          <p:nvPr/>
        </p:nvCxnSpPr>
        <p:spPr>
          <a:xfrm>
            <a:off x="6089650" y="1234442"/>
            <a:ext cx="0" cy="5044439"/>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quarter" idx="12" hasCustomPrompt="1"/>
          </p:nvPr>
        </p:nvSpPr>
        <p:spPr>
          <a:xfrm>
            <a:off x="6391362" y="1143002"/>
            <a:ext cx="5480685" cy="411479"/>
          </a:xfrm>
        </p:spPr>
        <p:txBody>
          <a:bodyPr>
            <a:noAutofit/>
          </a:bodyPr>
          <a:lstStyle>
            <a:lvl1pPr marL="0" indent="0">
              <a:buNone/>
              <a:defRPr sz="2000" b="0" i="0">
                <a:solidFill>
                  <a:schemeClr val="tx2"/>
                </a:solidFill>
                <a:latin typeface="+mn-lt"/>
                <a:cs typeface="Helvetica Light"/>
              </a:defRPr>
            </a:lvl1pPr>
            <a:lvl2pPr marL="457174" indent="0">
              <a:buNone/>
              <a:defRPr/>
            </a:lvl2pPr>
            <a:lvl3pPr marL="914348" indent="0">
              <a:buNone/>
              <a:defRPr/>
            </a:lvl3pPr>
            <a:lvl4pPr marL="1371520" indent="0">
              <a:buFont typeface="Arial"/>
              <a:buNone/>
              <a:defRPr/>
            </a:lvl4pPr>
            <a:lvl5pPr marL="1828694" indent="0">
              <a:buNone/>
              <a:defRPr/>
            </a:lvl5pPr>
          </a:lstStyle>
          <a:p>
            <a:pPr lvl="0"/>
            <a:r>
              <a:rPr lang="en-US" dirty="0" smtClean="0"/>
              <a:t>Subtitle</a:t>
            </a:r>
            <a:endParaRPr lang="en-US" dirty="0"/>
          </a:p>
        </p:txBody>
      </p:sp>
      <p:sp>
        <p:nvSpPr>
          <p:cNvPr id="20" name="TextBox 19"/>
          <p:cNvSpPr txBox="1"/>
          <p:nvPr/>
        </p:nvSpPr>
        <p:spPr>
          <a:xfrm>
            <a:off x="5015012" y="-507999"/>
            <a:ext cx="184656" cy="369328"/>
          </a:xfrm>
          <a:prstGeom prst="rect">
            <a:avLst/>
          </a:prstGeom>
          <a:noFill/>
        </p:spPr>
        <p:txBody>
          <a:bodyPr wrap="none" lIns="91435" tIns="45718" rIns="91435" bIns="45718" rtlCol="0">
            <a:spAutoFit/>
          </a:bodyPr>
          <a:lstStyle/>
          <a:p>
            <a:endParaRPr lang="en-US" dirty="0"/>
          </a:p>
        </p:txBody>
      </p:sp>
      <p:sp>
        <p:nvSpPr>
          <p:cNvPr id="22" name="TextBox 21"/>
          <p:cNvSpPr txBox="1"/>
          <p:nvPr/>
        </p:nvSpPr>
        <p:spPr>
          <a:xfrm>
            <a:off x="5015012" y="-507999"/>
            <a:ext cx="184656" cy="369328"/>
          </a:xfrm>
          <a:prstGeom prst="rect">
            <a:avLst/>
          </a:prstGeom>
          <a:noFill/>
        </p:spPr>
        <p:txBody>
          <a:bodyPr wrap="none" lIns="91435" tIns="45718" rIns="91435" bIns="45718" rtlCol="0">
            <a:spAutoFit/>
          </a:bodyPr>
          <a:lstStyle/>
          <a:p>
            <a:endParaRPr lang="en-US" dirty="0"/>
          </a:p>
        </p:txBody>
      </p:sp>
      <p:sp>
        <p:nvSpPr>
          <p:cNvPr id="28" name="TextBox 27"/>
          <p:cNvSpPr txBox="1"/>
          <p:nvPr/>
        </p:nvSpPr>
        <p:spPr>
          <a:xfrm>
            <a:off x="5015012" y="-507999"/>
            <a:ext cx="184656" cy="369328"/>
          </a:xfrm>
          <a:prstGeom prst="rect">
            <a:avLst/>
          </a:prstGeom>
          <a:noFill/>
        </p:spPr>
        <p:txBody>
          <a:bodyPr wrap="none" lIns="91435" tIns="45718" rIns="91435" bIns="45718" rtlCol="0">
            <a:spAutoFit/>
          </a:bodyPr>
          <a:lstStyle/>
          <a:p>
            <a:endParaRPr lang="en-US" dirty="0"/>
          </a:p>
        </p:txBody>
      </p:sp>
      <p:sp>
        <p:nvSpPr>
          <p:cNvPr id="34" name="TextBox 33"/>
          <p:cNvSpPr txBox="1"/>
          <p:nvPr/>
        </p:nvSpPr>
        <p:spPr>
          <a:xfrm>
            <a:off x="5015012" y="-507999"/>
            <a:ext cx="184656" cy="369328"/>
          </a:xfrm>
          <a:prstGeom prst="rect">
            <a:avLst/>
          </a:prstGeom>
          <a:noFill/>
        </p:spPr>
        <p:txBody>
          <a:bodyPr wrap="none" lIns="91435" tIns="45718" rIns="91435" bIns="45718" rtlCol="0">
            <a:spAutoFit/>
          </a:bodyPr>
          <a:lstStyle/>
          <a:p>
            <a:endParaRPr lang="en-US" dirty="0"/>
          </a:p>
        </p:txBody>
      </p:sp>
      <p:pic>
        <p:nvPicPr>
          <p:cNvPr id="19" name="Picture 18" descr="hea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98"/>
            <a:ext cx="12179300" cy="895967"/>
          </a:xfrm>
          <a:prstGeom prst="rect">
            <a:avLst/>
          </a:prstGeom>
        </p:spPr>
      </p:pic>
      <p:cxnSp>
        <p:nvCxnSpPr>
          <p:cNvPr id="21" name="Straight Connector 20"/>
          <p:cNvCxnSpPr/>
          <p:nvPr/>
        </p:nvCxnSpPr>
        <p:spPr>
          <a:xfrm>
            <a:off x="0" y="895967"/>
            <a:ext cx="12179300" cy="0"/>
          </a:xfrm>
          <a:prstGeom prst="line">
            <a:avLst/>
          </a:prstGeom>
          <a:ln w="2540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3" name="Title 9"/>
          <p:cNvSpPr>
            <a:spLocks noGrp="1"/>
          </p:cNvSpPr>
          <p:nvPr>
            <p:ph type="title" hasCustomPrompt="1"/>
          </p:nvPr>
        </p:nvSpPr>
        <p:spPr>
          <a:xfrm>
            <a:off x="304483" y="444762"/>
            <a:ext cx="8999149" cy="365839"/>
          </a:xfrm>
        </p:spPr>
        <p:txBody>
          <a:bodyPr anchor="t">
            <a:noAutofit/>
          </a:bodyPr>
          <a:lstStyle>
            <a:lvl1pPr algn="l">
              <a:defRPr sz="2200" b="1" i="0">
                <a:solidFill>
                  <a:schemeClr val="tx2"/>
                </a:solidFill>
                <a:latin typeface="+mj-lt"/>
                <a:cs typeface="Arial"/>
              </a:defRPr>
            </a:lvl1pPr>
          </a:lstStyle>
          <a:p>
            <a:r>
              <a:rPr lang="en-US" dirty="0" smtClean="0"/>
              <a:t>Main Title for Slide</a:t>
            </a:r>
            <a:endParaRPr lang="en-US" dirty="0"/>
          </a:p>
        </p:txBody>
      </p:sp>
      <p:sp>
        <p:nvSpPr>
          <p:cNvPr id="3" name="Text Placeholder 2"/>
          <p:cNvSpPr>
            <a:spLocks noGrp="1"/>
          </p:cNvSpPr>
          <p:nvPr>
            <p:ph type="body" sz="quarter" idx="14"/>
          </p:nvPr>
        </p:nvSpPr>
        <p:spPr>
          <a:xfrm>
            <a:off x="304483" y="1646238"/>
            <a:ext cx="5480685" cy="4572000"/>
          </a:xfrm>
        </p:spPr>
        <p:txBody>
          <a:bodyPr/>
          <a:lstStyle>
            <a:lvl1pPr marL="285733" marR="0" indent="-285733" algn="l" defTabSz="457174" rtl="0" eaLnBrk="1" fontAlgn="auto" latinLnBrk="0" hangingPunct="1">
              <a:lnSpc>
                <a:spcPct val="110000"/>
              </a:lnSpc>
              <a:spcBef>
                <a:spcPts val="0"/>
              </a:spcBef>
              <a:spcAft>
                <a:spcPts val="600"/>
              </a:spcAft>
              <a:buClr>
                <a:schemeClr val="tx2"/>
              </a:buClr>
              <a:buSzTx/>
              <a:buFont typeface="Arial"/>
              <a:buChar char="•"/>
              <a:tabLst/>
              <a:defRPr sz="1800" b="0" baseline="0"/>
            </a:lvl1pPr>
            <a:lvl2pPr>
              <a:lnSpc>
                <a:spcPct val="110000"/>
              </a:lnSpc>
              <a:spcBef>
                <a:spcPts val="0"/>
              </a:spcBef>
              <a:spcAft>
                <a:spcPts val="600"/>
              </a:spcAft>
              <a:defRPr sz="1600"/>
            </a:lvl2pPr>
            <a:lvl3pPr>
              <a:lnSpc>
                <a:spcPct val="11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p:txBody>
      </p:sp>
      <p:sp>
        <p:nvSpPr>
          <p:cNvPr id="25" name="Text Placeholder 2"/>
          <p:cNvSpPr>
            <a:spLocks noGrp="1"/>
          </p:cNvSpPr>
          <p:nvPr>
            <p:ph type="body" sz="quarter" idx="15"/>
          </p:nvPr>
        </p:nvSpPr>
        <p:spPr>
          <a:xfrm>
            <a:off x="6409359" y="1646238"/>
            <a:ext cx="5480685" cy="4572000"/>
          </a:xfrm>
        </p:spPr>
        <p:txBody>
          <a:bodyPr/>
          <a:lstStyle>
            <a:lvl1pPr marL="285733" marR="0" indent="-285733" algn="l" defTabSz="457174" rtl="0" eaLnBrk="1" fontAlgn="auto" latinLnBrk="0" hangingPunct="1">
              <a:lnSpc>
                <a:spcPct val="110000"/>
              </a:lnSpc>
              <a:spcBef>
                <a:spcPts val="0"/>
              </a:spcBef>
              <a:spcAft>
                <a:spcPts val="600"/>
              </a:spcAft>
              <a:buClr>
                <a:schemeClr val="tx2"/>
              </a:buClr>
              <a:buSzTx/>
              <a:buFont typeface="Arial"/>
              <a:buChar char="•"/>
              <a:tabLst/>
              <a:defRPr sz="1800" b="0" baseline="0"/>
            </a:lvl1pPr>
            <a:lvl2pPr>
              <a:lnSpc>
                <a:spcPct val="110000"/>
              </a:lnSpc>
              <a:spcBef>
                <a:spcPts val="0"/>
              </a:spcBef>
              <a:spcAft>
                <a:spcPts val="600"/>
              </a:spcAft>
              <a:defRPr sz="1600"/>
            </a:lvl2pPr>
            <a:lvl3pPr>
              <a:lnSpc>
                <a:spcPct val="11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p:txBody>
      </p:sp>
      <p:sp>
        <p:nvSpPr>
          <p:cNvPr id="2" name="Slide Number Placeholder 1"/>
          <p:cNvSpPr>
            <a:spLocks noGrp="1"/>
          </p:cNvSpPr>
          <p:nvPr>
            <p:ph type="sldNum" sz="quarter" idx="16"/>
          </p:nvPr>
        </p:nvSpPr>
        <p:spPr>
          <a:xfrm>
            <a:off x="8991264" y="6491971"/>
            <a:ext cx="2841837" cy="365125"/>
          </a:xfrm>
        </p:spPr>
        <p:txBody>
          <a:bodyPr/>
          <a:lstStyle/>
          <a:p>
            <a:fld id="{72EC1214-2C7B-1846-91C7-D93747619575}" type="slidenum">
              <a:rPr lang="en-US" smtClean="0"/>
              <a:t>‹#›</a:t>
            </a:fld>
            <a:endParaRPr lang="en-US"/>
          </a:p>
        </p:txBody>
      </p:sp>
    </p:spTree>
    <p:extLst>
      <p:ext uri="{BB962C8B-B14F-4D97-AF65-F5344CB8AC3E}">
        <p14:creationId xmlns:p14="http://schemas.microsoft.com/office/powerpoint/2010/main" val="4279492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965" y="455210"/>
            <a:ext cx="10961370" cy="67469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8965" y="1422748"/>
            <a:ext cx="10961370" cy="470341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fld id="{B9CF2066-C172-C043-9656-E2597F9B5BE6}" type="slidenum">
              <a:rPr lang="en-US" smtClean="0"/>
              <a:pPr/>
              <a:t>‹#›</a:t>
            </a:fld>
            <a:endParaRPr lang="en-US" dirty="0"/>
          </a:p>
        </p:txBody>
      </p:sp>
    </p:spTree>
    <p:extLst>
      <p:ext uri="{BB962C8B-B14F-4D97-AF65-F5344CB8AC3E}">
        <p14:creationId xmlns:p14="http://schemas.microsoft.com/office/powerpoint/2010/main" val="426639847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4" r:id="rId9"/>
    <p:sldLayoutId id="2147483925" r:id="rId10"/>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200" b="1" kern="1200">
          <a:solidFill>
            <a:schemeClr val="tx2"/>
          </a:solidFill>
          <a:latin typeface="Arial"/>
          <a:ea typeface="+mj-ea"/>
          <a:cs typeface="+mj-cs"/>
        </a:defRPr>
      </a:lvl1pPr>
    </p:titleStyle>
    <p:bodyStyle>
      <a:lvl1pPr marL="342900" indent="-342900" algn="l" defTabSz="457200" rtl="0" eaLnBrk="1" latinLnBrk="0" hangingPunct="1">
        <a:spcBef>
          <a:spcPct val="20000"/>
        </a:spcBef>
        <a:buClr>
          <a:schemeClr val="tx2"/>
        </a:buClr>
        <a:buFont typeface="Arial"/>
        <a:buChar char="•"/>
        <a:defRPr sz="2000" kern="1200">
          <a:solidFill>
            <a:schemeClr val="tx1"/>
          </a:solidFill>
          <a:latin typeface="Arial"/>
          <a:ea typeface="+mn-ea"/>
          <a:cs typeface="+mn-cs"/>
        </a:defRPr>
      </a:lvl1pPr>
      <a:lvl2pPr marL="742950" indent="-285750" algn="l" defTabSz="457200" rtl="0" eaLnBrk="1" latinLnBrk="0" hangingPunct="1">
        <a:spcBef>
          <a:spcPct val="20000"/>
        </a:spcBef>
        <a:buClr>
          <a:schemeClr val="tx2"/>
        </a:buClr>
        <a:buFont typeface="Arial"/>
        <a:buChar char="–"/>
        <a:defRPr sz="1800" kern="1200">
          <a:solidFill>
            <a:schemeClr val="tx1"/>
          </a:solidFill>
          <a:latin typeface="Arial"/>
          <a:ea typeface="+mn-ea"/>
          <a:cs typeface="+mn-cs"/>
        </a:defRPr>
      </a:lvl2pPr>
      <a:lvl3pPr marL="11430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1" Type="http://schemas.openxmlformats.org/officeDocument/2006/relationships/diagramQuickStyle" Target="../diagrams/quickStyle4.xml"/><Relationship Id="rId12" Type="http://schemas.openxmlformats.org/officeDocument/2006/relationships/diagramColors" Target="../diagrams/colors4.xml"/><Relationship Id="rId13" Type="http://schemas.microsoft.com/office/2007/relationships/diagramDrawing" Target="../diagrams/drawing4.xml"/><Relationship Id="rId1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diagramData" Target="../diagrams/data4.xml"/><Relationship Id="rId10"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emf"/><Relationship Id="rId15" Type="http://schemas.openxmlformats.org/officeDocument/2006/relationships/image" Target="../media/image19.emf"/><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619" y="3139454"/>
            <a:ext cx="8405682" cy="1073466"/>
          </a:xfrm>
        </p:spPr>
        <p:txBody>
          <a:bodyPr>
            <a:normAutofit fontScale="90000"/>
          </a:bodyPr>
          <a:lstStyle/>
          <a:p>
            <a:r>
              <a:rPr lang="en-US" dirty="0" smtClean="0"/>
              <a:t>Apigee Edge </a:t>
            </a:r>
            <a:br>
              <a:rPr lang="en-US" dirty="0" smtClean="0"/>
            </a:br>
            <a:r>
              <a:rPr lang="en-US" dirty="0" smtClean="0"/>
              <a:t>Harness the </a:t>
            </a:r>
            <a:r>
              <a:rPr lang="en-US" dirty="0"/>
              <a:t>Power of Enterprise Infrastructure</a:t>
            </a:r>
          </a:p>
        </p:txBody>
      </p:sp>
      <p:sp>
        <p:nvSpPr>
          <p:cNvPr id="3" name="Subtitle 2"/>
          <p:cNvSpPr>
            <a:spLocks noGrp="1"/>
          </p:cNvSpPr>
          <p:nvPr>
            <p:ph type="subTitle" idx="1"/>
          </p:nvPr>
        </p:nvSpPr>
        <p:spPr/>
        <p:txBody>
          <a:bodyPr>
            <a:noAutofit/>
          </a:bodyPr>
          <a:lstStyle/>
          <a:p>
            <a:r>
              <a:rPr lang="en-US" sz="1600" dirty="0" err="1" smtClean="0"/>
              <a:t>Rakesh</a:t>
            </a:r>
            <a:r>
              <a:rPr lang="en-US" sz="1600" dirty="0" smtClean="0"/>
              <a:t> </a:t>
            </a:r>
            <a:r>
              <a:rPr lang="en-US" sz="1600" dirty="0" err="1" smtClean="0"/>
              <a:t>Saha</a:t>
            </a:r>
            <a:r>
              <a:rPr lang="en-US" sz="1600" dirty="0" smtClean="0"/>
              <a:t>, </a:t>
            </a:r>
            <a:r>
              <a:rPr lang="en-US" sz="1600" dirty="0" smtClean="0"/>
              <a:t>Products</a:t>
            </a:r>
          </a:p>
          <a:p>
            <a:r>
              <a:rPr lang="en-US" sz="1600" dirty="0" smtClean="0"/>
              <a:t>@fractal78</a:t>
            </a:r>
            <a:endParaRPr lang="en-US" sz="1600" dirty="0" smtClean="0"/>
          </a:p>
          <a:p>
            <a:r>
              <a:rPr lang="en-US" sz="1600" dirty="0" smtClean="0"/>
              <a:t>Bala Kasiviswanathan, </a:t>
            </a:r>
            <a:r>
              <a:rPr lang="en-US" sz="1600" dirty="0" smtClean="0"/>
              <a:t>Products</a:t>
            </a:r>
          </a:p>
          <a:p>
            <a:r>
              <a:rPr lang="en-US" sz="1600" dirty="0" smtClean="0"/>
              <a:t>@</a:t>
            </a:r>
            <a:r>
              <a:rPr lang="en-US" sz="1600" dirty="0" err="1" smtClean="0"/>
              <a:t>BalaK</a:t>
            </a:r>
            <a:endParaRPr lang="en-US" sz="1600" dirty="0"/>
          </a:p>
        </p:txBody>
      </p:sp>
    </p:spTree>
    <p:extLst>
      <p:ext uri="{BB962C8B-B14F-4D97-AF65-F5344CB8AC3E}">
        <p14:creationId xmlns:p14="http://schemas.microsoft.com/office/powerpoint/2010/main" val="31721465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6511" y="2880046"/>
            <a:ext cx="8946289" cy="795933"/>
          </a:xfrm>
        </p:spPr>
        <p:txBody>
          <a:bodyPr>
            <a:normAutofit/>
          </a:bodyPr>
          <a:lstStyle/>
          <a:p>
            <a:pPr lvl="1" algn="r" defTabSz="457200" rtl="0">
              <a:spcBef>
                <a:spcPct val="0"/>
              </a:spcBef>
            </a:pPr>
            <a:r>
              <a:rPr lang="en-US" sz="3200" dirty="0" smtClean="0">
                <a:solidFill>
                  <a:srgbClr val="FF6600"/>
                </a:solidFill>
              </a:rPr>
              <a:t>Demo</a:t>
            </a:r>
            <a:endParaRPr lang="en-US" sz="1600" dirty="0">
              <a:solidFill>
                <a:srgbClr val="FF6600"/>
              </a:solidFill>
            </a:endParaRPr>
          </a:p>
        </p:txBody>
      </p:sp>
    </p:spTree>
    <p:extLst>
      <p:ext uri="{BB962C8B-B14F-4D97-AF65-F5344CB8AC3E}">
        <p14:creationId xmlns:p14="http://schemas.microsoft.com/office/powerpoint/2010/main" val="28532875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7429" y="2848754"/>
            <a:ext cx="5267747" cy="913161"/>
          </a:xfrm>
        </p:spPr>
        <p:txBody>
          <a:bodyPr>
            <a:normAutofit/>
          </a:bodyPr>
          <a:lstStyle/>
          <a:p>
            <a:pPr lvl="1" algn="r" defTabSz="457200" rtl="0">
              <a:spcBef>
                <a:spcPct val="0"/>
              </a:spcBef>
            </a:pPr>
            <a:r>
              <a:rPr lang="en-US" sz="3100" dirty="0" smtClean="0">
                <a:solidFill>
                  <a:srgbClr val="FF6600"/>
                </a:solidFill>
                <a:latin typeface="Arial"/>
                <a:cs typeface="Arial"/>
              </a:rPr>
              <a:t>Maximum Flexibility</a:t>
            </a:r>
            <a:endParaRPr lang="en-US" sz="3100" dirty="0">
              <a:solidFill>
                <a:srgbClr val="FF6600"/>
              </a:solidFill>
              <a:latin typeface="Arial"/>
              <a:cs typeface="Arial"/>
            </a:endParaRPr>
          </a:p>
        </p:txBody>
      </p:sp>
      <p:sp>
        <p:nvSpPr>
          <p:cNvPr id="3" name="Title 1"/>
          <p:cNvSpPr txBox="1">
            <a:spLocks/>
          </p:cNvSpPr>
          <p:nvPr/>
        </p:nvSpPr>
        <p:spPr>
          <a:xfrm>
            <a:off x="0" y="2880046"/>
            <a:ext cx="4637328" cy="881869"/>
          </a:xfrm>
          <a:prstGeom prst="rect">
            <a:avLst/>
          </a:prstGeom>
        </p:spPr>
        <p:txBody>
          <a:bodyPr vert="horz" lIns="91440" tIns="45720" rIns="0" bIns="45720" rtlCol="0" anchor="t">
            <a:normAutofit fontScale="97500"/>
          </a:bodyPr>
          <a:lstStyle>
            <a:lvl1pPr algn="r" defTabSz="457200" rtl="0" eaLnBrk="1" latinLnBrk="0" hangingPunct="1">
              <a:spcBef>
                <a:spcPct val="0"/>
              </a:spcBef>
              <a:buNone/>
              <a:defRPr sz="3200" b="1" kern="1200" cap="none" baseline="0">
                <a:solidFill>
                  <a:schemeClr val="tx2"/>
                </a:solidFill>
                <a:latin typeface="Arial"/>
                <a:ea typeface="+mj-ea"/>
                <a:cs typeface="+mj-cs"/>
              </a:defRPr>
            </a:lvl1pPr>
          </a:lstStyle>
          <a:p>
            <a:pPr lvl="1" defTabSz="457200" rtl="0">
              <a:spcBef>
                <a:spcPct val="0"/>
              </a:spcBef>
            </a:pPr>
            <a:r>
              <a:rPr lang="en-US" sz="3200" b="1" dirty="0" smtClean="0">
                <a:solidFill>
                  <a:srgbClr val="FF6600"/>
                </a:solidFill>
                <a:latin typeface="Arial"/>
                <a:cs typeface="Arial"/>
              </a:rPr>
              <a:t>Deployment Choices</a:t>
            </a:r>
            <a:endParaRPr lang="en-US" sz="3200" b="1" dirty="0">
              <a:solidFill>
                <a:srgbClr val="FF6600"/>
              </a:solidFill>
              <a:latin typeface="Arial"/>
              <a:cs typeface="Arial"/>
            </a:endParaRPr>
          </a:p>
        </p:txBody>
      </p:sp>
    </p:spTree>
    <p:extLst>
      <p:ext uri="{BB962C8B-B14F-4D97-AF65-F5344CB8AC3E}">
        <p14:creationId xmlns:p14="http://schemas.microsoft.com/office/powerpoint/2010/main" val="21017418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A</a:t>
            </a:r>
            <a:r>
              <a:rPr lang="en-US" dirty="0" smtClean="0"/>
              <a:t>rchitected for scale</a:t>
            </a:r>
            <a:endParaRPr lang="en-US" dirty="0"/>
          </a:p>
        </p:txBody>
      </p:sp>
      <p:sp>
        <p:nvSpPr>
          <p:cNvPr id="6" name="Slide Number Placeholder 3"/>
          <p:cNvSpPr>
            <a:spLocks noGrp="1"/>
          </p:cNvSpPr>
          <p:nvPr>
            <p:ph type="sldNum" sz="quarter" idx="4"/>
          </p:nvPr>
        </p:nvSpPr>
        <p:spPr/>
        <p:txBody>
          <a:bodyPr/>
          <a:lstStyle/>
          <a:p>
            <a:fld id="{B9CF2066-C172-C043-9656-E2597F9B5BE6}" type="slidenum">
              <a:rPr lang="en-US" smtClean="0"/>
              <a:pPr/>
              <a:t>12</a:t>
            </a:fld>
            <a:endParaRPr lang="en-US" dirty="0"/>
          </a:p>
        </p:txBody>
      </p:sp>
      <p:sp>
        <p:nvSpPr>
          <p:cNvPr id="4" name="Slide Number Placeholder 3"/>
          <p:cNvSpPr>
            <a:spLocks noGrp="1"/>
          </p:cNvSpPr>
          <p:nvPr>
            <p:ph type="sldNum" sz="quarter" idx="4294967295"/>
          </p:nvPr>
        </p:nvSpPr>
        <p:spPr>
          <a:xfrm>
            <a:off x="9337675" y="6492875"/>
            <a:ext cx="2841625" cy="365125"/>
          </a:xfrm>
          <a:prstGeom prst="rect">
            <a:avLst/>
          </a:prstGeom>
        </p:spPr>
        <p:txBody>
          <a:bodyPr/>
          <a:lstStyle/>
          <a:p>
            <a:fld id="{950C514F-D183-4C94-8D88-BA70D7FBDCDB}" type="slidenum">
              <a:rPr lang="en-US" smtClean="0"/>
              <a:t>12</a:t>
            </a:fld>
            <a:endParaRPr lang="en-US"/>
          </a:p>
        </p:txBody>
      </p:sp>
      <p:sp>
        <p:nvSpPr>
          <p:cNvPr id="22" name="Left-Right Arrow 21"/>
          <p:cNvSpPr/>
          <p:nvPr/>
        </p:nvSpPr>
        <p:spPr>
          <a:xfrm>
            <a:off x="5879459" y="3121044"/>
            <a:ext cx="1328758" cy="468703"/>
          </a:xfrm>
          <a:prstGeom prst="lef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pic>
        <p:nvPicPr>
          <p:cNvPr id="35" name="Picture 34" descr="server_gea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234" y="1976490"/>
            <a:ext cx="2516154" cy="2516154"/>
          </a:xfrm>
          <a:prstGeom prst="rect">
            <a:avLst/>
          </a:prstGeom>
        </p:spPr>
      </p:pic>
      <p:graphicFrame>
        <p:nvGraphicFramePr>
          <p:cNvPr id="36" name="Diagram 35"/>
          <p:cNvGraphicFramePr/>
          <p:nvPr>
            <p:extLst>
              <p:ext uri="{D42A27DB-BD31-4B8C-83A1-F6EECF244321}">
                <p14:modId xmlns:p14="http://schemas.microsoft.com/office/powerpoint/2010/main" val="2947911969"/>
              </p:ext>
            </p:extLst>
          </p:nvPr>
        </p:nvGraphicFramePr>
        <p:xfrm>
          <a:off x="735891" y="4614774"/>
          <a:ext cx="4106749" cy="17551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8" name="Diagram 37"/>
          <p:cNvGraphicFramePr/>
          <p:nvPr>
            <p:extLst>
              <p:ext uri="{D42A27DB-BD31-4B8C-83A1-F6EECF244321}">
                <p14:modId xmlns:p14="http://schemas.microsoft.com/office/powerpoint/2010/main" val="3655145469"/>
              </p:ext>
            </p:extLst>
          </p:nvPr>
        </p:nvGraphicFramePr>
        <p:xfrm>
          <a:off x="7165884" y="4567165"/>
          <a:ext cx="3936977" cy="17551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9" name="Rounded Rectangle 38"/>
          <p:cNvSpPr/>
          <p:nvPr/>
        </p:nvSpPr>
        <p:spPr>
          <a:xfrm>
            <a:off x="1199410" y="1481540"/>
            <a:ext cx="3309802" cy="458571"/>
          </a:xfrm>
          <a:prstGeom prst="roundRect">
            <a:avLst/>
          </a:prstGeom>
          <a:solidFill>
            <a:schemeClr val="bg2"/>
          </a:solidFill>
          <a:ln>
            <a:solidFill>
              <a:schemeClr val="tx2">
                <a:lumMod val="20000"/>
                <a:lumOff val="80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Apigee Edge Cloud</a:t>
            </a:r>
            <a:endParaRPr lang="en-US" sz="2000" dirty="0">
              <a:solidFill>
                <a:srgbClr val="686868"/>
              </a:solidFill>
              <a:latin typeface="Arial"/>
              <a:cs typeface="Arial"/>
            </a:endParaRPr>
          </a:p>
        </p:txBody>
      </p:sp>
      <p:sp>
        <p:nvSpPr>
          <p:cNvPr id="40" name="Rounded Rectangle 39"/>
          <p:cNvSpPr/>
          <p:nvPr/>
        </p:nvSpPr>
        <p:spPr>
          <a:xfrm>
            <a:off x="7208217" y="1520158"/>
            <a:ext cx="3730992" cy="458571"/>
          </a:xfrm>
          <a:prstGeom prst="roundRect">
            <a:avLst/>
          </a:prstGeom>
          <a:solidFill>
            <a:srgbClr val="F1F2F2"/>
          </a:solidFill>
          <a:ln>
            <a:solidFill>
              <a:schemeClr val="tx2">
                <a:lumMod val="20000"/>
                <a:lumOff val="80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Apigee Edge On-premises </a:t>
            </a:r>
            <a:endParaRPr lang="en-US" sz="2000" dirty="0">
              <a:solidFill>
                <a:srgbClr val="686868"/>
              </a:solidFill>
              <a:latin typeface="Arial"/>
              <a:cs typeface="Arial"/>
            </a:endParaRPr>
          </a:p>
        </p:txBody>
      </p:sp>
      <p:grpSp>
        <p:nvGrpSpPr>
          <p:cNvPr id="20" name="Group 19"/>
          <p:cNvGrpSpPr/>
          <p:nvPr/>
        </p:nvGrpSpPr>
        <p:grpSpPr>
          <a:xfrm>
            <a:off x="166651" y="2127922"/>
            <a:ext cx="5811207" cy="2486851"/>
            <a:chOff x="4672172" y="2598044"/>
            <a:chExt cx="4362950" cy="2252436"/>
          </a:xfrm>
        </p:grpSpPr>
        <p:pic>
          <p:nvPicPr>
            <p:cNvPr id="21" name="Picture 20"/>
            <p:cNvPicPr>
              <a:picLocks noChangeAspect="1"/>
            </p:cNvPicPr>
            <p:nvPr/>
          </p:nvPicPr>
          <p:blipFill rotWithShape="1">
            <a:blip r:embed="rId14">
              <a:alphaModFix amt="46000"/>
            </a:blip>
            <a:srcRect t="4484" b="23993"/>
            <a:stretch/>
          </p:blipFill>
          <p:spPr>
            <a:xfrm>
              <a:off x="4672172" y="2598044"/>
              <a:ext cx="4362950" cy="2252436"/>
            </a:xfrm>
            <a:prstGeom prst="rect">
              <a:avLst/>
            </a:prstGeom>
          </p:spPr>
        </p:pic>
        <p:sp>
          <p:nvSpPr>
            <p:cNvPr id="23" name="Oval 22"/>
            <p:cNvSpPr/>
            <p:nvPr/>
          </p:nvSpPr>
          <p:spPr>
            <a:xfrm>
              <a:off x="5213323" y="3459597"/>
              <a:ext cx="137136" cy="18288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4" name="Oval 23"/>
            <p:cNvSpPr/>
            <p:nvPr/>
          </p:nvSpPr>
          <p:spPr>
            <a:xfrm>
              <a:off x="5733844" y="3393814"/>
              <a:ext cx="137136" cy="182880"/>
            </a:xfrm>
            <a:prstGeom prst="ellipse">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5" name="Oval 24"/>
            <p:cNvSpPr/>
            <p:nvPr/>
          </p:nvSpPr>
          <p:spPr>
            <a:xfrm>
              <a:off x="6573977" y="3227946"/>
              <a:ext cx="137136" cy="165868"/>
            </a:xfrm>
            <a:prstGeom prst="ellipse">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26" name="Oval 25"/>
            <p:cNvSpPr/>
            <p:nvPr/>
          </p:nvSpPr>
          <p:spPr>
            <a:xfrm>
              <a:off x="7932489" y="3880751"/>
              <a:ext cx="137136" cy="179117"/>
            </a:xfrm>
            <a:prstGeom prst="ellipse">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grpSp>
      <p:sp>
        <p:nvSpPr>
          <p:cNvPr id="27" name="Oval 26"/>
          <p:cNvSpPr/>
          <p:nvPr/>
        </p:nvSpPr>
        <p:spPr>
          <a:xfrm>
            <a:off x="5088903" y="2899917"/>
            <a:ext cx="182658" cy="179117"/>
          </a:xfrm>
          <a:prstGeom prst="ellipse">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Tree>
    <p:extLst>
      <p:ext uri="{BB962C8B-B14F-4D97-AF65-F5344CB8AC3E}">
        <p14:creationId xmlns:p14="http://schemas.microsoft.com/office/powerpoint/2010/main" val="48964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Apigee Edge cloud provides true enterprise cloud</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876457"/>
              </p:ext>
            </p:extLst>
          </p:nvPr>
        </p:nvGraphicFramePr>
        <p:xfrm>
          <a:off x="902938" y="1775495"/>
          <a:ext cx="10167429" cy="3962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Slide Number Placeholder 3"/>
          <p:cNvSpPr>
            <a:spLocks noGrp="1"/>
          </p:cNvSpPr>
          <p:nvPr>
            <p:ph type="sldNum" sz="quarter" idx="4"/>
          </p:nvPr>
        </p:nvSpPr>
        <p:spPr>
          <a:xfrm>
            <a:off x="4668732" y="6353012"/>
            <a:ext cx="2841837" cy="365125"/>
          </a:xfrm>
        </p:spPr>
        <p:txBody>
          <a:bodyPr/>
          <a:lstStyle/>
          <a:p>
            <a:fld id="{B9CF2066-C172-C043-9656-E2597F9B5BE6}" type="slidenum">
              <a:rPr lang="en-US" smtClean="0"/>
              <a:pPr/>
              <a:t>13</a:t>
            </a:fld>
            <a:endParaRPr lang="en-US" dirty="0"/>
          </a:p>
        </p:txBody>
      </p:sp>
    </p:spTree>
    <p:extLst>
      <p:ext uri="{BB962C8B-B14F-4D97-AF65-F5344CB8AC3E}">
        <p14:creationId xmlns:p14="http://schemas.microsoft.com/office/powerpoint/2010/main" val="6924533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612" y="2848754"/>
            <a:ext cx="5814802" cy="913161"/>
          </a:xfrm>
        </p:spPr>
        <p:txBody>
          <a:bodyPr>
            <a:normAutofit/>
          </a:bodyPr>
          <a:lstStyle/>
          <a:p>
            <a:pPr lvl="1" algn="r" defTabSz="457200" rtl="0">
              <a:spcBef>
                <a:spcPct val="0"/>
              </a:spcBef>
            </a:pPr>
            <a:r>
              <a:rPr lang="en-US" sz="3100" dirty="0" smtClean="0">
                <a:solidFill>
                  <a:srgbClr val="FF6600"/>
                </a:solidFill>
                <a:latin typeface="Arial"/>
                <a:cs typeface="Arial"/>
              </a:rPr>
              <a:t>Lower TCO &amp; instant access</a:t>
            </a:r>
            <a:endParaRPr lang="en-US" sz="3100" dirty="0">
              <a:solidFill>
                <a:srgbClr val="FF6600"/>
              </a:solidFill>
              <a:latin typeface="Arial"/>
              <a:cs typeface="Arial"/>
            </a:endParaRPr>
          </a:p>
        </p:txBody>
      </p:sp>
      <p:sp>
        <p:nvSpPr>
          <p:cNvPr id="3" name="Title 1"/>
          <p:cNvSpPr txBox="1">
            <a:spLocks/>
          </p:cNvSpPr>
          <p:nvPr/>
        </p:nvSpPr>
        <p:spPr>
          <a:xfrm>
            <a:off x="0" y="2880046"/>
            <a:ext cx="4637328" cy="881869"/>
          </a:xfrm>
          <a:prstGeom prst="rect">
            <a:avLst/>
          </a:prstGeom>
        </p:spPr>
        <p:txBody>
          <a:bodyPr vert="horz" lIns="91440" tIns="45720" rIns="0" bIns="45720" rtlCol="0" anchor="t">
            <a:normAutofit fontScale="97500"/>
          </a:bodyPr>
          <a:lstStyle>
            <a:lvl1pPr algn="r" defTabSz="457200" rtl="0" eaLnBrk="1" latinLnBrk="0" hangingPunct="1">
              <a:spcBef>
                <a:spcPct val="0"/>
              </a:spcBef>
              <a:buNone/>
              <a:defRPr sz="3200" b="1" kern="1200" cap="none" baseline="0">
                <a:solidFill>
                  <a:schemeClr val="tx2"/>
                </a:solidFill>
                <a:latin typeface="Arial"/>
                <a:ea typeface="+mj-ea"/>
                <a:cs typeface="+mj-cs"/>
              </a:defRPr>
            </a:lvl1pPr>
          </a:lstStyle>
          <a:p>
            <a:pPr lvl="1" defTabSz="457200" rtl="0">
              <a:spcBef>
                <a:spcPct val="0"/>
              </a:spcBef>
            </a:pPr>
            <a:r>
              <a:rPr lang="en-US" sz="3200" b="1" dirty="0" smtClean="0">
                <a:solidFill>
                  <a:srgbClr val="FF6600"/>
                </a:solidFill>
                <a:latin typeface="Arial"/>
                <a:cs typeface="Arial"/>
              </a:rPr>
              <a:t>Self-service </a:t>
            </a:r>
            <a:endParaRPr lang="en-US" sz="3200" b="1" dirty="0">
              <a:solidFill>
                <a:srgbClr val="FF6600"/>
              </a:solidFill>
              <a:latin typeface="Arial"/>
              <a:cs typeface="Arial"/>
            </a:endParaRPr>
          </a:p>
        </p:txBody>
      </p:sp>
    </p:spTree>
    <p:extLst>
      <p:ext uri="{BB962C8B-B14F-4D97-AF65-F5344CB8AC3E}">
        <p14:creationId xmlns:p14="http://schemas.microsoft.com/office/powerpoint/2010/main" val="24543591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Easy on-boarding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0492455"/>
              </p:ext>
            </p:extLst>
          </p:nvPr>
        </p:nvGraphicFramePr>
        <p:xfrm>
          <a:off x="719647" y="1312333"/>
          <a:ext cx="10850688" cy="4614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0211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6511" y="2880046"/>
            <a:ext cx="8946289" cy="795933"/>
          </a:xfrm>
        </p:spPr>
        <p:txBody>
          <a:bodyPr>
            <a:normAutofit/>
          </a:bodyPr>
          <a:lstStyle/>
          <a:p>
            <a:pPr lvl="1" algn="r" defTabSz="457200" rtl="0">
              <a:spcBef>
                <a:spcPct val="0"/>
              </a:spcBef>
            </a:pPr>
            <a:r>
              <a:rPr lang="en-US" sz="3200" dirty="0" smtClean="0">
                <a:solidFill>
                  <a:srgbClr val="FF6600"/>
                </a:solidFill>
              </a:rPr>
              <a:t>Demo</a:t>
            </a:r>
            <a:endParaRPr lang="en-US" sz="1600" dirty="0">
              <a:solidFill>
                <a:srgbClr val="FF6600"/>
              </a:solidFill>
            </a:endParaRPr>
          </a:p>
        </p:txBody>
      </p:sp>
    </p:spTree>
    <p:extLst>
      <p:ext uri="{BB962C8B-B14F-4D97-AF65-F5344CB8AC3E}">
        <p14:creationId xmlns:p14="http://schemas.microsoft.com/office/powerpoint/2010/main" val="40155258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68732" y="1756296"/>
            <a:ext cx="243754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Accessing the Power with Simplicity</a:t>
            </a:r>
          </a:p>
        </p:txBody>
      </p:sp>
      <p:sp>
        <p:nvSpPr>
          <p:cNvPr id="31" name="Slide Number Placeholder 4"/>
          <p:cNvSpPr>
            <a:spLocks noGrp="1"/>
          </p:cNvSpPr>
          <p:nvPr>
            <p:ph type="sldNum" sz="quarter" idx="4"/>
          </p:nvPr>
        </p:nvSpPr>
        <p:spPr>
          <a:xfrm>
            <a:off x="4668732" y="6353012"/>
            <a:ext cx="2841837" cy="365125"/>
          </a:xfrm>
        </p:spPr>
        <p:txBody>
          <a:bodyPr/>
          <a:lstStyle/>
          <a:p>
            <a:fld id="{B9CF2066-C172-C043-9656-E2597F9B5BE6}" type="slidenum">
              <a:rPr lang="en-US" smtClean="0"/>
              <a:pPr/>
              <a:t>17</a:t>
            </a:fld>
            <a:endParaRPr lang="en-US"/>
          </a:p>
        </p:txBody>
      </p:sp>
      <p:sp>
        <p:nvSpPr>
          <p:cNvPr id="38" name="Rounded Rectangle 37"/>
          <p:cNvSpPr/>
          <p:nvPr/>
        </p:nvSpPr>
        <p:spPr>
          <a:xfrm>
            <a:off x="6903706" y="1451400"/>
            <a:ext cx="1209948" cy="828746"/>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Arial"/>
                <a:cs typeface="Arial"/>
              </a:rPr>
              <a:t>API </a:t>
            </a:r>
            <a:br>
              <a:rPr lang="en-US" b="1" dirty="0">
                <a:solidFill>
                  <a:schemeClr val="tx1"/>
                </a:solidFill>
                <a:latin typeface="Arial"/>
                <a:cs typeface="Arial"/>
              </a:rPr>
            </a:br>
            <a:r>
              <a:rPr lang="en-US" b="1" dirty="0">
                <a:solidFill>
                  <a:schemeClr val="tx1"/>
                </a:solidFill>
                <a:latin typeface="Arial"/>
                <a:cs typeface="Arial"/>
              </a:rPr>
              <a:t>Services</a:t>
            </a:r>
          </a:p>
        </p:txBody>
      </p:sp>
      <p:sp>
        <p:nvSpPr>
          <p:cNvPr id="45" name="Rounded Rectangle 44"/>
          <p:cNvSpPr/>
          <p:nvPr/>
        </p:nvSpPr>
        <p:spPr>
          <a:xfrm>
            <a:off x="5235071" y="1451400"/>
            <a:ext cx="1368737" cy="828746"/>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smtClean="0">
                <a:solidFill>
                  <a:schemeClr val="tx1"/>
                </a:solidFill>
                <a:latin typeface="Arial"/>
                <a:cs typeface="Arial"/>
              </a:rPr>
              <a:t>Developer Services</a:t>
            </a:r>
            <a:endParaRPr lang="en-US" b="1" dirty="0">
              <a:solidFill>
                <a:schemeClr val="tx1"/>
              </a:solidFill>
              <a:latin typeface="Arial"/>
              <a:cs typeface="Arial"/>
            </a:endParaRPr>
          </a:p>
        </p:txBody>
      </p:sp>
      <p:sp>
        <p:nvSpPr>
          <p:cNvPr id="46" name="Rounded Rectangle 45"/>
          <p:cNvSpPr/>
          <p:nvPr/>
        </p:nvSpPr>
        <p:spPr>
          <a:xfrm>
            <a:off x="3682893" y="1451399"/>
            <a:ext cx="1288797" cy="828747"/>
          </a:xfrm>
          <a:prstGeom prst="roundRect">
            <a:avLst/>
          </a:prstGeom>
          <a:solidFill>
            <a:schemeClr val="tx2"/>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smtClean="0">
                <a:solidFill>
                  <a:srgbClr val="F1F2F2"/>
                </a:solidFill>
                <a:latin typeface="Arial"/>
                <a:cs typeface="Arial"/>
              </a:rPr>
              <a:t>Analytics Services</a:t>
            </a:r>
            <a:endParaRPr lang="en-US" b="1" dirty="0">
              <a:solidFill>
                <a:srgbClr val="F1F2F2"/>
              </a:solidFill>
              <a:latin typeface="Arial"/>
              <a:cs typeface="Arial"/>
            </a:endParaRPr>
          </a:p>
        </p:txBody>
      </p:sp>
      <p:pic>
        <p:nvPicPr>
          <p:cNvPr id="4" name="Picture 3" descr="Screenshot_10_31_13_11_20_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800" y="2407147"/>
            <a:ext cx="8796020" cy="4072865"/>
          </a:xfrm>
          <a:prstGeom prst="rect">
            <a:avLst/>
          </a:prstGeom>
        </p:spPr>
      </p:pic>
    </p:spTree>
    <p:extLst>
      <p:ext uri="{BB962C8B-B14F-4D97-AF65-F5344CB8AC3E}">
        <p14:creationId xmlns:p14="http://schemas.microsoft.com/office/powerpoint/2010/main" val="11158569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68732" y="1756296"/>
            <a:ext cx="243754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Accessing the Power with Simplicity</a:t>
            </a:r>
          </a:p>
        </p:txBody>
      </p:sp>
      <p:sp>
        <p:nvSpPr>
          <p:cNvPr id="31" name="Slide Number Placeholder 4"/>
          <p:cNvSpPr>
            <a:spLocks noGrp="1"/>
          </p:cNvSpPr>
          <p:nvPr>
            <p:ph type="sldNum" sz="quarter" idx="4"/>
          </p:nvPr>
        </p:nvSpPr>
        <p:spPr>
          <a:xfrm>
            <a:off x="4668732" y="6353012"/>
            <a:ext cx="2841837" cy="365125"/>
          </a:xfrm>
        </p:spPr>
        <p:txBody>
          <a:bodyPr/>
          <a:lstStyle/>
          <a:p>
            <a:fld id="{B9CF2066-C172-C043-9656-E2597F9B5BE6}" type="slidenum">
              <a:rPr lang="en-US" smtClean="0"/>
              <a:pPr/>
              <a:t>18</a:t>
            </a:fld>
            <a:endParaRPr lang="en-US"/>
          </a:p>
        </p:txBody>
      </p:sp>
      <p:sp>
        <p:nvSpPr>
          <p:cNvPr id="38" name="Rounded Rectangle 37"/>
          <p:cNvSpPr/>
          <p:nvPr/>
        </p:nvSpPr>
        <p:spPr>
          <a:xfrm>
            <a:off x="6903706" y="1451400"/>
            <a:ext cx="1094233" cy="792266"/>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Arial"/>
                <a:cs typeface="Arial"/>
              </a:rPr>
              <a:t>API </a:t>
            </a:r>
            <a:br>
              <a:rPr lang="en-US" b="1" dirty="0">
                <a:solidFill>
                  <a:schemeClr val="tx1"/>
                </a:solidFill>
                <a:latin typeface="Arial"/>
                <a:cs typeface="Arial"/>
              </a:rPr>
            </a:br>
            <a:r>
              <a:rPr lang="en-US" b="1" dirty="0">
                <a:solidFill>
                  <a:schemeClr val="tx1"/>
                </a:solidFill>
                <a:latin typeface="Arial"/>
                <a:cs typeface="Arial"/>
              </a:rPr>
              <a:t>Services</a:t>
            </a:r>
          </a:p>
        </p:txBody>
      </p:sp>
      <p:sp>
        <p:nvSpPr>
          <p:cNvPr id="45" name="Rounded Rectangle 44"/>
          <p:cNvSpPr/>
          <p:nvPr/>
        </p:nvSpPr>
        <p:spPr>
          <a:xfrm>
            <a:off x="5277404" y="1451400"/>
            <a:ext cx="1207412" cy="792266"/>
          </a:xfrm>
          <a:prstGeom prst="roundRect">
            <a:avLst/>
          </a:prstGeom>
          <a:solidFill>
            <a:schemeClr val="tx2"/>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rgbClr val="F1F2F2"/>
                </a:solidFill>
                <a:latin typeface="Arial"/>
                <a:cs typeface="Arial"/>
              </a:rPr>
              <a:t>Developer Services</a:t>
            </a:r>
          </a:p>
        </p:txBody>
      </p:sp>
      <p:sp>
        <p:nvSpPr>
          <p:cNvPr id="46" name="Rounded Rectangle 45"/>
          <p:cNvSpPr/>
          <p:nvPr/>
        </p:nvSpPr>
        <p:spPr>
          <a:xfrm>
            <a:off x="3682893" y="1451399"/>
            <a:ext cx="1288797" cy="792267"/>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Arial"/>
                <a:cs typeface="Arial"/>
              </a:rPr>
              <a:t>Analytics Services</a:t>
            </a:r>
          </a:p>
        </p:txBody>
      </p:sp>
      <p:pic>
        <p:nvPicPr>
          <p:cNvPr id="3" name="Picture 2" descr="Screenshot_10_31_13_11_23_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32" y="2581166"/>
            <a:ext cx="11892236" cy="3147944"/>
          </a:xfrm>
          <a:prstGeom prst="rect">
            <a:avLst/>
          </a:prstGeom>
        </p:spPr>
      </p:pic>
    </p:spTree>
    <p:extLst>
      <p:ext uri="{BB962C8B-B14F-4D97-AF65-F5344CB8AC3E}">
        <p14:creationId xmlns:p14="http://schemas.microsoft.com/office/powerpoint/2010/main" val="24108190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10_31_13_11_21_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39" y="1863961"/>
            <a:ext cx="9456285" cy="4333828"/>
          </a:xfrm>
          <a:prstGeom prst="rect">
            <a:avLst/>
          </a:prstGeom>
        </p:spPr>
      </p:pic>
      <p:cxnSp>
        <p:nvCxnSpPr>
          <p:cNvPr id="6" name="Straight Connector 5"/>
          <p:cNvCxnSpPr/>
          <p:nvPr/>
        </p:nvCxnSpPr>
        <p:spPr>
          <a:xfrm>
            <a:off x="4668732" y="1756296"/>
            <a:ext cx="243754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Accessing the </a:t>
            </a:r>
            <a:r>
              <a:rPr lang="en-US" dirty="0" smtClean="0"/>
              <a:t>Power </a:t>
            </a:r>
            <a:r>
              <a:rPr lang="en-US" dirty="0"/>
              <a:t>with Simplicity</a:t>
            </a:r>
          </a:p>
        </p:txBody>
      </p:sp>
      <p:sp>
        <p:nvSpPr>
          <p:cNvPr id="31" name="Slide Number Placeholder 4"/>
          <p:cNvSpPr>
            <a:spLocks noGrp="1"/>
          </p:cNvSpPr>
          <p:nvPr>
            <p:ph type="sldNum" sz="quarter" idx="4"/>
          </p:nvPr>
        </p:nvSpPr>
        <p:spPr>
          <a:xfrm>
            <a:off x="4668732" y="6353012"/>
            <a:ext cx="2841837" cy="365125"/>
          </a:xfrm>
        </p:spPr>
        <p:txBody>
          <a:bodyPr/>
          <a:lstStyle/>
          <a:p>
            <a:fld id="{B9CF2066-C172-C043-9656-E2597F9B5BE6}" type="slidenum">
              <a:rPr lang="en-US" smtClean="0"/>
              <a:pPr/>
              <a:t>19</a:t>
            </a:fld>
            <a:endParaRPr lang="en-US"/>
          </a:p>
        </p:txBody>
      </p:sp>
      <p:sp>
        <p:nvSpPr>
          <p:cNvPr id="38" name="Rounded Rectangle 37"/>
          <p:cNvSpPr/>
          <p:nvPr/>
        </p:nvSpPr>
        <p:spPr>
          <a:xfrm>
            <a:off x="6963452" y="1435244"/>
            <a:ext cx="1094233" cy="658802"/>
          </a:xfrm>
          <a:prstGeom prst="roundRect">
            <a:avLst/>
          </a:prstGeom>
          <a:solidFill>
            <a:schemeClr val="tx2"/>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rgbClr val="F1F2F2"/>
                </a:solidFill>
                <a:latin typeface="Helvetica"/>
                <a:cs typeface="Helvetica"/>
              </a:rPr>
              <a:t>API </a:t>
            </a:r>
            <a:br>
              <a:rPr lang="en-US" b="1" dirty="0">
                <a:solidFill>
                  <a:srgbClr val="F1F2F2"/>
                </a:solidFill>
                <a:latin typeface="Helvetica"/>
                <a:cs typeface="Helvetica"/>
              </a:rPr>
            </a:br>
            <a:r>
              <a:rPr lang="en-US" b="1" dirty="0">
                <a:solidFill>
                  <a:srgbClr val="F1F2F2"/>
                </a:solidFill>
                <a:latin typeface="Helvetica"/>
                <a:cs typeface="Helvetica"/>
              </a:rPr>
              <a:t>Services</a:t>
            </a:r>
          </a:p>
        </p:txBody>
      </p:sp>
      <p:sp>
        <p:nvSpPr>
          <p:cNvPr id="45" name="Rounded Rectangle 44"/>
          <p:cNvSpPr/>
          <p:nvPr/>
        </p:nvSpPr>
        <p:spPr>
          <a:xfrm>
            <a:off x="5263292" y="1435244"/>
            <a:ext cx="1221523" cy="658802"/>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Helvetica"/>
                <a:cs typeface="Helvetica"/>
              </a:rPr>
              <a:t>Developer Services</a:t>
            </a:r>
          </a:p>
        </p:txBody>
      </p:sp>
      <p:sp>
        <p:nvSpPr>
          <p:cNvPr id="46" name="Rounded Rectangle 45"/>
          <p:cNvSpPr/>
          <p:nvPr/>
        </p:nvSpPr>
        <p:spPr>
          <a:xfrm>
            <a:off x="3386569" y="1435244"/>
            <a:ext cx="1282163" cy="642646"/>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Arial"/>
                <a:cs typeface="Arial"/>
              </a:rPr>
              <a:t>Analytics Services</a:t>
            </a:r>
          </a:p>
        </p:txBody>
      </p:sp>
    </p:spTree>
    <p:extLst>
      <p:ext uri="{BB962C8B-B14F-4D97-AF65-F5344CB8AC3E}">
        <p14:creationId xmlns:p14="http://schemas.microsoft.com/office/powerpoint/2010/main" val="28457665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Slide Number Placeholder 3"/>
          <p:cNvSpPr>
            <a:spLocks noGrp="1"/>
          </p:cNvSpPr>
          <p:nvPr>
            <p:ph type="sldNum" sz="quarter" idx="4"/>
          </p:nvPr>
        </p:nvSpPr>
        <p:spPr/>
        <p:txBody>
          <a:bodyPr/>
          <a:lstStyle/>
          <a:p>
            <a:fld id="{B9CF2066-C172-C043-9656-E2597F9B5BE6}" type="slidenum">
              <a:rPr lang="en-US" smtClean="0"/>
              <a:pPr/>
              <a:t>2</a:t>
            </a:fld>
            <a:endParaRPr lang="en-US" dirty="0"/>
          </a:p>
        </p:txBody>
      </p:sp>
      <p:sp>
        <p:nvSpPr>
          <p:cNvPr id="2" name="Content Placeholder 1"/>
          <p:cNvSpPr>
            <a:spLocks noGrp="1"/>
          </p:cNvSpPr>
          <p:nvPr>
            <p:ph idx="1"/>
          </p:nvPr>
        </p:nvSpPr>
        <p:spPr>
          <a:xfrm>
            <a:off x="608965" y="1800704"/>
            <a:ext cx="10961370" cy="4322679"/>
          </a:xfrm>
        </p:spPr>
        <p:txBody>
          <a:bodyPr>
            <a:normAutofit/>
          </a:bodyPr>
          <a:lstStyle/>
          <a:p>
            <a:pPr marL="514350" indent="-514350">
              <a:lnSpc>
                <a:spcPct val="130000"/>
              </a:lnSpc>
              <a:buFont typeface="+mj-lt"/>
              <a:buAutoNum type="arabicPeriod"/>
            </a:pPr>
            <a:r>
              <a:rPr lang="en-US" sz="2600" dirty="0" smtClean="0"/>
              <a:t>Security</a:t>
            </a:r>
            <a:endParaRPr lang="en-US" sz="2600" dirty="0"/>
          </a:p>
          <a:p>
            <a:pPr marL="514350" indent="-514350">
              <a:lnSpc>
                <a:spcPct val="130000"/>
              </a:lnSpc>
              <a:buFont typeface="+mj-lt"/>
              <a:buAutoNum type="arabicPeriod"/>
            </a:pPr>
            <a:r>
              <a:rPr lang="en-US" sz="2600" dirty="0"/>
              <a:t>Co-existence</a:t>
            </a:r>
          </a:p>
          <a:p>
            <a:pPr marL="514350" indent="-514350">
              <a:lnSpc>
                <a:spcPct val="130000"/>
              </a:lnSpc>
              <a:buFont typeface="+mj-lt"/>
              <a:buAutoNum type="arabicPeriod"/>
            </a:pPr>
            <a:r>
              <a:rPr lang="en-US" sz="2600" dirty="0" smtClean="0"/>
              <a:t>Deployment </a:t>
            </a:r>
            <a:r>
              <a:rPr lang="en-US" sz="2600" dirty="0"/>
              <a:t>c</a:t>
            </a:r>
            <a:r>
              <a:rPr lang="en-US" sz="2600" dirty="0" smtClean="0"/>
              <a:t>hoices</a:t>
            </a:r>
          </a:p>
          <a:p>
            <a:pPr marL="514350" indent="-514350">
              <a:lnSpc>
                <a:spcPct val="130000"/>
              </a:lnSpc>
              <a:buFont typeface="+mj-lt"/>
              <a:buAutoNum type="arabicPeriod" startAt="4"/>
            </a:pPr>
            <a:r>
              <a:rPr lang="en-US" sz="2600" dirty="0" smtClean="0"/>
              <a:t>Self service </a:t>
            </a:r>
            <a:endParaRPr lang="en-US" sz="2600" dirty="0"/>
          </a:p>
          <a:p>
            <a:pPr marL="514350" indent="-514350">
              <a:lnSpc>
                <a:spcPct val="130000"/>
              </a:lnSpc>
              <a:buFont typeface="+mj-lt"/>
              <a:buAutoNum type="arabicPeriod" startAt="4"/>
            </a:pPr>
            <a:r>
              <a:rPr lang="en-US" sz="2600" dirty="0" smtClean="0"/>
              <a:t>Agile API lifecycle</a:t>
            </a:r>
            <a:endParaRPr lang="en-US" sz="2600" dirty="0"/>
          </a:p>
          <a:p>
            <a:pPr marL="514350" indent="-514350">
              <a:buFont typeface="+mj-lt"/>
              <a:buAutoNum type="arabicPeriod"/>
            </a:pPr>
            <a:endParaRPr lang="en-US" sz="2600" dirty="0"/>
          </a:p>
        </p:txBody>
      </p:sp>
    </p:spTree>
    <p:extLst>
      <p:ext uri="{BB962C8B-B14F-4D97-AF65-F5344CB8AC3E}">
        <p14:creationId xmlns:p14="http://schemas.microsoft.com/office/powerpoint/2010/main" val="43016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Access with powerful APIs</a:t>
            </a:r>
            <a:endParaRPr lang="en-US" dirty="0"/>
          </a:p>
        </p:txBody>
      </p:sp>
      <p:sp>
        <p:nvSpPr>
          <p:cNvPr id="8" name="Content Placeholder 7"/>
          <p:cNvSpPr>
            <a:spLocks noGrp="1"/>
          </p:cNvSpPr>
          <p:nvPr>
            <p:ph idx="1"/>
          </p:nvPr>
        </p:nvSpPr>
        <p:spPr>
          <a:xfrm>
            <a:off x="608964" y="1422748"/>
            <a:ext cx="11181735" cy="4703415"/>
          </a:xfrm>
        </p:spPr>
        <p:txBody>
          <a:bodyPr>
            <a:normAutofit lnSpcReduction="10000"/>
          </a:bodyPr>
          <a:lstStyle/>
          <a:p>
            <a:pPr marL="0" indent="0">
              <a:lnSpc>
                <a:spcPct val="150000"/>
              </a:lnSpc>
              <a:buNone/>
            </a:pPr>
            <a:r>
              <a:rPr lang="en-US" dirty="0" smtClean="0">
                <a:solidFill>
                  <a:srgbClr val="343434"/>
                </a:solidFill>
              </a:rPr>
              <a:t>Create </a:t>
            </a:r>
            <a:r>
              <a:rPr lang="en-US" dirty="0">
                <a:solidFill>
                  <a:srgbClr val="343434"/>
                </a:solidFill>
              </a:rPr>
              <a:t>an </a:t>
            </a:r>
            <a:r>
              <a:rPr lang="en-US" dirty="0" smtClean="0">
                <a:solidFill>
                  <a:srgbClr val="343434"/>
                </a:solidFill>
              </a:rPr>
              <a:t>environment</a:t>
            </a:r>
            <a:endParaRPr lang="en-US" dirty="0">
              <a:solidFill>
                <a:srgbClr val="343434"/>
              </a:solidFill>
            </a:endParaRPr>
          </a:p>
          <a:p>
            <a:pPr marL="0" indent="0">
              <a:lnSpc>
                <a:spcPct val="150000"/>
              </a:lnSpc>
              <a:buNone/>
            </a:pPr>
            <a:r>
              <a:rPr lang="en-US" dirty="0" smtClean="0">
                <a:solidFill>
                  <a:schemeClr val="bg1">
                    <a:lumMod val="50000"/>
                  </a:schemeClr>
                </a:solidFill>
                <a:latin typeface="Courier"/>
                <a:cs typeface="Courier"/>
              </a:rPr>
              <a:t>…/organizations</a:t>
            </a:r>
            <a:r>
              <a:rPr lang="en-US" dirty="0">
                <a:solidFill>
                  <a:schemeClr val="bg1">
                    <a:lumMod val="50000"/>
                  </a:schemeClr>
                </a:solidFill>
                <a:latin typeface="Courier"/>
                <a:cs typeface="Courier"/>
              </a:rPr>
              <a:t>/&lt;org-name&gt;/environments" -d " &lt;Environment name=\"&lt;</a:t>
            </a:r>
            <a:r>
              <a:rPr lang="en-US" dirty="0" err="1">
                <a:solidFill>
                  <a:schemeClr val="bg1">
                    <a:lumMod val="50000"/>
                  </a:schemeClr>
                </a:solidFill>
                <a:latin typeface="Courier"/>
                <a:cs typeface="Courier"/>
              </a:rPr>
              <a:t>env</a:t>
            </a:r>
            <a:r>
              <a:rPr lang="en-US" dirty="0">
                <a:solidFill>
                  <a:schemeClr val="bg1">
                    <a:lumMod val="50000"/>
                  </a:schemeClr>
                </a:solidFill>
                <a:latin typeface="Courier"/>
                <a:cs typeface="Courier"/>
              </a:rPr>
              <a:t>-name&gt;\"/</a:t>
            </a:r>
            <a:r>
              <a:rPr lang="en-US" dirty="0" smtClean="0">
                <a:solidFill>
                  <a:schemeClr val="bg1">
                    <a:lumMod val="50000"/>
                  </a:schemeClr>
                </a:solidFill>
                <a:latin typeface="Courier"/>
                <a:cs typeface="Courier"/>
              </a:rPr>
              <a:t>&gt;”</a:t>
            </a:r>
          </a:p>
          <a:p>
            <a:pPr marL="0" indent="0">
              <a:lnSpc>
                <a:spcPct val="140000"/>
              </a:lnSpc>
              <a:buNone/>
            </a:pPr>
            <a:endParaRPr lang="en-US" dirty="0">
              <a:solidFill>
                <a:srgbClr val="343434"/>
              </a:solidFill>
            </a:endParaRPr>
          </a:p>
          <a:p>
            <a:pPr marL="0" indent="0">
              <a:lnSpc>
                <a:spcPct val="150000"/>
              </a:lnSpc>
              <a:buNone/>
            </a:pPr>
            <a:r>
              <a:rPr lang="en-US" dirty="0">
                <a:solidFill>
                  <a:srgbClr val="343434"/>
                </a:solidFill>
              </a:rPr>
              <a:t>Associate an </a:t>
            </a:r>
            <a:r>
              <a:rPr lang="en-US" dirty="0" smtClean="0">
                <a:solidFill>
                  <a:srgbClr val="343434"/>
                </a:solidFill>
              </a:rPr>
              <a:t>environment </a:t>
            </a:r>
            <a:r>
              <a:rPr lang="en-US" dirty="0">
                <a:solidFill>
                  <a:srgbClr val="343434"/>
                </a:solidFill>
              </a:rPr>
              <a:t>with </a:t>
            </a:r>
            <a:r>
              <a:rPr lang="en-US" dirty="0" smtClean="0">
                <a:solidFill>
                  <a:srgbClr val="343434"/>
                </a:solidFill>
              </a:rPr>
              <a:t>message processor</a:t>
            </a:r>
            <a:r>
              <a:rPr lang="en-US" dirty="0">
                <a:solidFill>
                  <a:srgbClr val="343434"/>
                </a:solidFill>
              </a:rPr>
              <a:t>(s</a:t>
            </a:r>
            <a:r>
              <a:rPr lang="en-US" dirty="0" smtClean="0">
                <a:solidFill>
                  <a:srgbClr val="343434"/>
                </a:solidFill>
              </a:rPr>
              <a:t>)</a:t>
            </a:r>
            <a:endParaRPr lang="en-US" dirty="0">
              <a:solidFill>
                <a:srgbClr val="343434"/>
              </a:solidFill>
            </a:endParaRPr>
          </a:p>
          <a:p>
            <a:pPr marL="0" indent="0">
              <a:lnSpc>
                <a:spcPct val="110000"/>
              </a:lnSpc>
              <a:buNone/>
            </a:pPr>
            <a:r>
              <a:rPr lang="en-US" dirty="0" smtClean="0">
                <a:solidFill>
                  <a:srgbClr val="7F7F7F"/>
                </a:solidFill>
                <a:latin typeface="Courier"/>
                <a:cs typeface="Courier"/>
              </a:rPr>
              <a:t>…/organizations</a:t>
            </a:r>
            <a:r>
              <a:rPr lang="en-US" dirty="0">
                <a:solidFill>
                  <a:srgbClr val="7F7F7F"/>
                </a:solidFill>
                <a:latin typeface="Courier"/>
                <a:cs typeface="Courier"/>
              </a:rPr>
              <a:t>/&lt;org- name&gt;/environments/&lt;</a:t>
            </a:r>
            <a:r>
              <a:rPr lang="en-US" dirty="0" err="1">
                <a:solidFill>
                  <a:srgbClr val="7F7F7F"/>
                </a:solidFill>
                <a:latin typeface="Courier"/>
                <a:cs typeface="Courier"/>
              </a:rPr>
              <a:t>env</a:t>
            </a:r>
            <a:r>
              <a:rPr lang="en-US" dirty="0">
                <a:solidFill>
                  <a:srgbClr val="7F7F7F"/>
                </a:solidFill>
                <a:latin typeface="Courier"/>
                <a:cs typeface="Courier"/>
              </a:rPr>
              <a:t>-name&gt;/servers” –d “action=</a:t>
            </a:r>
            <a:r>
              <a:rPr lang="en-US" dirty="0" err="1">
                <a:solidFill>
                  <a:srgbClr val="7F7F7F"/>
                </a:solidFill>
                <a:latin typeface="Courier"/>
                <a:cs typeface="Courier"/>
              </a:rPr>
              <a:t>add&amp;uuid</a:t>
            </a:r>
            <a:r>
              <a:rPr lang="en-US" dirty="0">
                <a:solidFill>
                  <a:srgbClr val="7F7F7F"/>
                </a:solidFill>
                <a:latin typeface="Courier"/>
                <a:cs typeface="Courier"/>
              </a:rPr>
              <a:t>=&lt;</a:t>
            </a:r>
            <a:r>
              <a:rPr lang="en-US" dirty="0" err="1">
                <a:solidFill>
                  <a:srgbClr val="7F7F7F"/>
                </a:solidFill>
                <a:latin typeface="Courier"/>
                <a:cs typeface="Courier"/>
              </a:rPr>
              <a:t>uuid</a:t>
            </a:r>
            <a:r>
              <a:rPr lang="en-US" dirty="0">
                <a:solidFill>
                  <a:srgbClr val="7F7F7F"/>
                </a:solidFill>
                <a:latin typeface="Courier"/>
                <a:cs typeface="Courier"/>
              </a:rPr>
              <a:t>&gt;”</a:t>
            </a:r>
            <a:endParaRPr lang="en-US" dirty="0" smtClean="0">
              <a:solidFill>
                <a:srgbClr val="7F7F7F"/>
              </a:solidFill>
              <a:latin typeface="Courier"/>
              <a:cs typeface="Courier"/>
            </a:endParaRPr>
          </a:p>
          <a:p>
            <a:pPr marL="0" indent="0">
              <a:lnSpc>
                <a:spcPct val="140000"/>
              </a:lnSpc>
              <a:buNone/>
            </a:pPr>
            <a:endParaRPr lang="en-US" dirty="0">
              <a:solidFill>
                <a:srgbClr val="343434"/>
              </a:solidFill>
            </a:endParaRPr>
          </a:p>
          <a:p>
            <a:pPr marL="0" indent="0">
              <a:lnSpc>
                <a:spcPct val="160000"/>
              </a:lnSpc>
              <a:buNone/>
            </a:pPr>
            <a:r>
              <a:rPr lang="en-US" dirty="0" smtClean="0">
                <a:solidFill>
                  <a:srgbClr val="343434"/>
                </a:solidFill>
              </a:rPr>
              <a:t>Deploy an API to an environment</a:t>
            </a:r>
          </a:p>
          <a:p>
            <a:pPr marL="0" indent="0">
              <a:lnSpc>
                <a:spcPct val="110000"/>
              </a:lnSpc>
              <a:buNone/>
            </a:pPr>
            <a:r>
              <a:rPr lang="en-US" dirty="0" smtClean="0">
                <a:solidFill>
                  <a:srgbClr val="7F7F7F"/>
                </a:solidFill>
                <a:latin typeface="Courier"/>
                <a:cs typeface="Courier"/>
              </a:rPr>
              <a:t>…/organizations/</a:t>
            </a:r>
            <a:r>
              <a:rPr lang="en-US" dirty="0">
                <a:solidFill>
                  <a:srgbClr val="7F7F7F"/>
                </a:solidFill>
                <a:latin typeface="Courier"/>
                <a:cs typeface="Courier"/>
              </a:rPr>
              <a:t>{</a:t>
            </a:r>
            <a:r>
              <a:rPr lang="en-US" dirty="0" err="1">
                <a:solidFill>
                  <a:srgbClr val="7F7F7F"/>
                </a:solidFill>
                <a:latin typeface="Courier"/>
                <a:cs typeface="Courier"/>
              </a:rPr>
              <a:t>org_name</a:t>
            </a:r>
            <a:r>
              <a:rPr lang="en-US" dirty="0">
                <a:solidFill>
                  <a:srgbClr val="7F7F7F"/>
                </a:solidFill>
                <a:latin typeface="Courier"/>
                <a:cs typeface="Courier"/>
              </a:rPr>
              <a:t>}/environments/{</a:t>
            </a:r>
            <a:r>
              <a:rPr lang="en-US" dirty="0" err="1">
                <a:solidFill>
                  <a:srgbClr val="7F7F7F"/>
                </a:solidFill>
                <a:latin typeface="Courier"/>
                <a:cs typeface="Courier"/>
              </a:rPr>
              <a:t>env_name</a:t>
            </a:r>
            <a:r>
              <a:rPr lang="en-US" dirty="0">
                <a:solidFill>
                  <a:srgbClr val="7F7F7F"/>
                </a:solidFill>
                <a:latin typeface="Courier"/>
                <a:cs typeface="Courier"/>
              </a:rPr>
              <a:t>}/</a:t>
            </a:r>
            <a:r>
              <a:rPr lang="en-US" dirty="0" err="1">
                <a:solidFill>
                  <a:srgbClr val="7F7F7F"/>
                </a:solidFill>
                <a:latin typeface="Courier"/>
                <a:cs typeface="Courier"/>
              </a:rPr>
              <a:t>apis</a:t>
            </a:r>
            <a:r>
              <a:rPr lang="en-US" dirty="0">
                <a:solidFill>
                  <a:srgbClr val="7F7F7F"/>
                </a:solidFill>
                <a:latin typeface="Courier"/>
                <a:cs typeface="Courier"/>
              </a:rPr>
              <a:t>/{</a:t>
            </a:r>
            <a:r>
              <a:rPr lang="en-US" dirty="0" err="1">
                <a:solidFill>
                  <a:srgbClr val="7F7F7F"/>
                </a:solidFill>
                <a:latin typeface="Courier"/>
                <a:cs typeface="Courier"/>
              </a:rPr>
              <a:t>api_name</a:t>
            </a:r>
            <a:r>
              <a:rPr lang="en-US" dirty="0">
                <a:solidFill>
                  <a:srgbClr val="7F7F7F"/>
                </a:solidFill>
                <a:latin typeface="Courier"/>
                <a:cs typeface="Courier"/>
              </a:rPr>
              <a:t>}/revisions/{</a:t>
            </a:r>
            <a:r>
              <a:rPr lang="en-US" dirty="0" err="1">
                <a:solidFill>
                  <a:srgbClr val="7F7F7F"/>
                </a:solidFill>
                <a:latin typeface="Courier"/>
                <a:cs typeface="Courier"/>
              </a:rPr>
              <a:t>revision_number</a:t>
            </a:r>
            <a:r>
              <a:rPr lang="en-US" dirty="0">
                <a:solidFill>
                  <a:srgbClr val="7F7F7F"/>
                </a:solidFill>
                <a:latin typeface="Courier"/>
                <a:cs typeface="Courier"/>
              </a:rPr>
              <a:t>}/deployments?"</a:t>
            </a:r>
            <a:r>
              <a:rPr lang="en-US" dirty="0" err="1">
                <a:solidFill>
                  <a:srgbClr val="7F7F7F"/>
                </a:solidFill>
                <a:latin typeface="Courier"/>
                <a:cs typeface="Courier"/>
              </a:rPr>
              <a:t>basepath</a:t>
            </a:r>
            <a:r>
              <a:rPr lang="en-US" dirty="0">
                <a:solidFill>
                  <a:srgbClr val="7F7F7F"/>
                </a:solidFill>
                <a:latin typeface="Courier"/>
                <a:cs typeface="Courier"/>
              </a:rPr>
              <a:t>=</a:t>
            </a:r>
            <a:r>
              <a:rPr lang="en-US" dirty="0" smtClean="0">
                <a:solidFill>
                  <a:srgbClr val="7F7F7F"/>
                </a:solidFill>
                <a:latin typeface="Courier"/>
                <a:cs typeface="Courier"/>
              </a:rPr>
              <a:t>/”</a:t>
            </a:r>
            <a:endParaRPr lang="en-US" sz="1400" dirty="0">
              <a:solidFill>
                <a:srgbClr val="7F7F7F"/>
              </a:solidFill>
              <a:latin typeface="Courier"/>
              <a:cs typeface="Courier"/>
            </a:endParaRPr>
          </a:p>
          <a:p>
            <a:pPr marL="0" indent="0">
              <a:lnSpc>
                <a:spcPct val="140000"/>
              </a:lnSpc>
              <a:buNone/>
            </a:pPr>
            <a:endParaRPr lang="en-US" sz="1400" dirty="0">
              <a:solidFill>
                <a:srgbClr val="343434"/>
              </a:solidFill>
            </a:endParaRPr>
          </a:p>
        </p:txBody>
      </p:sp>
      <p:sp>
        <p:nvSpPr>
          <p:cNvPr id="5" name="Slide Number Placeholder 4"/>
          <p:cNvSpPr>
            <a:spLocks noGrp="1"/>
          </p:cNvSpPr>
          <p:nvPr>
            <p:ph type="sldNum" sz="quarter" idx="4"/>
          </p:nvPr>
        </p:nvSpPr>
        <p:spPr/>
        <p:txBody>
          <a:bodyPr/>
          <a:lstStyle/>
          <a:p>
            <a:fld id="{B9CF2066-C172-C043-9656-E2597F9B5BE6}" type="slidenum">
              <a:rPr lang="en-US" smtClean="0"/>
              <a:pPr/>
              <a:t>20</a:t>
            </a:fld>
            <a:endParaRPr lang="en-US"/>
          </a:p>
        </p:txBody>
      </p:sp>
    </p:spTree>
    <p:extLst>
      <p:ext uri="{BB962C8B-B14F-4D97-AF65-F5344CB8AC3E}">
        <p14:creationId xmlns:p14="http://schemas.microsoft.com/office/powerpoint/2010/main" val="11095313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56511" y="2880046"/>
            <a:ext cx="8946289" cy="795933"/>
          </a:xfrm>
        </p:spPr>
        <p:txBody>
          <a:bodyPr>
            <a:normAutofit/>
          </a:bodyPr>
          <a:lstStyle/>
          <a:p>
            <a:pPr lvl="1" algn="r" defTabSz="457200" rtl="0">
              <a:spcBef>
                <a:spcPct val="0"/>
              </a:spcBef>
            </a:pPr>
            <a:r>
              <a:rPr lang="en-US" sz="3200" dirty="0" smtClean="0">
                <a:solidFill>
                  <a:srgbClr val="FF6600"/>
                </a:solidFill>
              </a:rPr>
              <a:t>Demo</a:t>
            </a:r>
            <a:endParaRPr lang="en-US" sz="1600" dirty="0">
              <a:solidFill>
                <a:srgbClr val="FF6600"/>
              </a:solidFill>
            </a:endParaRPr>
          </a:p>
        </p:txBody>
      </p:sp>
    </p:spTree>
    <p:extLst>
      <p:ext uri="{BB962C8B-B14F-4D97-AF65-F5344CB8AC3E}">
        <p14:creationId xmlns:p14="http://schemas.microsoft.com/office/powerpoint/2010/main" val="1055242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5170" y="2881425"/>
            <a:ext cx="5814802" cy="913161"/>
          </a:xfrm>
        </p:spPr>
        <p:txBody>
          <a:bodyPr>
            <a:normAutofit fontScale="90000"/>
          </a:bodyPr>
          <a:lstStyle/>
          <a:p>
            <a:pPr lvl="1" algn="r" defTabSz="457200" rtl="0">
              <a:spcBef>
                <a:spcPct val="0"/>
              </a:spcBef>
            </a:pPr>
            <a:r>
              <a:rPr lang="en-US" sz="3100" dirty="0" smtClean="0">
                <a:solidFill>
                  <a:srgbClr val="FF6600"/>
                </a:solidFill>
                <a:latin typeface="Arial"/>
                <a:cs typeface="Arial"/>
              </a:rPr>
              <a:t>Delivered with enterprise reliability</a:t>
            </a:r>
            <a:endParaRPr lang="en-US" sz="3100" dirty="0">
              <a:solidFill>
                <a:srgbClr val="FF6600"/>
              </a:solidFill>
              <a:latin typeface="Arial"/>
              <a:cs typeface="Arial"/>
            </a:endParaRPr>
          </a:p>
        </p:txBody>
      </p:sp>
      <p:sp>
        <p:nvSpPr>
          <p:cNvPr id="3" name="Title 1"/>
          <p:cNvSpPr txBox="1">
            <a:spLocks/>
          </p:cNvSpPr>
          <p:nvPr/>
        </p:nvSpPr>
        <p:spPr>
          <a:xfrm>
            <a:off x="9374" y="2880046"/>
            <a:ext cx="4637328" cy="881869"/>
          </a:xfrm>
          <a:prstGeom prst="rect">
            <a:avLst/>
          </a:prstGeom>
        </p:spPr>
        <p:txBody>
          <a:bodyPr vert="horz" lIns="91440" tIns="45720" rIns="0" bIns="45720" rtlCol="0" anchor="t">
            <a:normAutofit fontScale="97500"/>
          </a:bodyPr>
          <a:lstStyle>
            <a:lvl1pPr algn="r" defTabSz="457200" rtl="0" eaLnBrk="1" latinLnBrk="0" hangingPunct="1">
              <a:spcBef>
                <a:spcPct val="0"/>
              </a:spcBef>
              <a:buNone/>
              <a:defRPr sz="3200" b="1" kern="1200" cap="none" baseline="0">
                <a:solidFill>
                  <a:schemeClr val="tx2"/>
                </a:solidFill>
                <a:latin typeface="Arial"/>
                <a:ea typeface="+mj-ea"/>
                <a:cs typeface="+mj-cs"/>
              </a:defRPr>
            </a:lvl1pPr>
          </a:lstStyle>
          <a:p>
            <a:pPr lvl="1" defTabSz="457200" rtl="0">
              <a:spcBef>
                <a:spcPct val="0"/>
              </a:spcBef>
            </a:pPr>
            <a:r>
              <a:rPr lang="en-US" sz="3200" b="1" dirty="0" smtClean="0">
                <a:solidFill>
                  <a:srgbClr val="FF6600"/>
                </a:solidFill>
                <a:latin typeface="Arial"/>
                <a:cs typeface="Arial"/>
              </a:rPr>
              <a:t>Agile API Life Cycle</a:t>
            </a:r>
            <a:endParaRPr lang="en-US" sz="3200" b="1" dirty="0">
              <a:solidFill>
                <a:srgbClr val="FF6600"/>
              </a:solidFill>
              <a:latin typeface="Arial"/>
              <a:cs typeface="Arial"/>
            </a:endParaRPr>
          </a:p>
        </p:txBody>
      </p:sp>
    </p:spTree>
    <p:extLst>
      <p:ext uri="{BB962C8B-B14F-4D97-AF65-F5344CB8AC3E}">
        <p14:creationId xmlns:p14="http://schemas.microsoft.com/office/powerpoint/2010/main" val="14709000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make API </a:t>
            </a:r>
            <a:r>
              <a:rPr lang="en-US" dirty="0"/>
              <a:t>d</a:t>
            </a:r>
            <a:r>
              <a:rPr lang="en-US" dirty="0" smtClean="0"/>
              <a:t>evelopment easier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23000621"/>
              </p:ext>
            </p:extLst>
          </p:nvPr>
        </p:nvGraphicFramePr>
        <p:xfrm>
          <a:off x="608965" y="1870364"/>
          <a:ext cx="10832852" cy="3467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fld id="{B9CF2066-C172-C043-9656-E2597F9B5BE6}" type="slidenum">
              <a:rPr lang="en-US" smtClean="0"/>
              <a:pPr/>
              <a:t>23</a:t>
            </a:fld>
            <a:endParaRPr lang="en-US"/>
          </a:p>
        </p:txBody>
      </p:sp>
    </p:spTree>
    <p:extLst>
      <p:ext uri="{BB962C8B-B14F-4D97-AF65-F5344CB8AC3E}">
        <p14:creationId xmlns:p14="http://schemas.microsoft.com/office/powerpoint/2010/main" val="27756031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make API development easier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5310986"/>
              </p:ext>
            </p:extLst>
          </p:nvPr>
        </p:nvGraphicFramePr>
        <p:xfrm>
          <a:off x="608965" y="1870364"/>
          <a:ext cx="10832852" cy="3467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p:txBody>
          <a:bodyPr/>
          <a:lstStyle/>
          <a:p>
            <a:fld id="{B9CF2066-C172-C043-9656-E2597F9B5BE6}" type="slidenum">
              <a:rPr lang="en-US" smtClean="0"/>
              <a:pPr/>
              <a:t>24</a:t>
            </a:fld>
            <a:endParaRPr lang="en-US"/>
          </a:p>
        </p:txBody>
      </p:sp>
    </p:spTree>
    <p:extLst>
      <p:ext uri="{BB962C8B-B14F-4D97-AF65-F5344CB8AC3E}">
        <p14:creationId xmlns:p14="http://schemas.microsoft.com/office/powerpoint/2010/main" val="14163470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56511" y="2880046"/>
            <a:ext cx="8946289" cy="795933"/>
          </a:xfrm>
        </p:spPr>
        <p:txBody>
          <a:bodyPr>
            <a:normAutofit/>
          </a:bodyPr>
          <a:lstStyle/>
          <a:p>
            <a:pPr lvl="1" algn="r" defTabSz="457200" rtl="0">
              <a:spcBef>
                <a:spcPct val="0"/>
              </a:spcBef>
            </a:pPr>
            <a:r>
              <a:rPr lang="en-US" sz="3200" dirty="0" smtClean="0">
                <a:solidFill>
                  <a:srgbClr val="FF6600"/>
                </a:solidFill>
              </a:rPr>
              <a:t>Demo</a:t>
            </a:r>
            <a:endParaRPr lang="en-US" sz="1600" dirty="0">
              <a:solidFill>
                <a:srgbClr val="FF6600"/>
              </a:solidFill>
            </a:endParaRPr>
          </a:p>
        </p:txBody>
      </p:sp>
    </p:spTree>
    <p:extLst>
      <p:ext uri="{BB962C8B-B14F-4D97-AF65-F5344CB8AC3E}">
        <p14:creationId xmlns:p14="http://schemas.microsoft.com/office/powerpoint/2010/main" val="51256802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Recap</a:t>
            </a:r>
            <a:endParaRPr lang="en-US" dirty="0"/>
          </a:p>
        </p:txBody>
      </p:sp>
      <p:sp>
        <p:nvSpPr>
          <p:cNvPr id="4" name="Content Placeholder 3"/>
          <p:cNvSpPr>
            <a:spLocks noGrp="1"/>
          </p:cNvSpPr>
          <p:nvPr>
            <p:ph sz="half" idx="1"/>
          </p:nvPr>
        </p:nvSpPr>
        <p:spPr>
          <a:xfrm>
            <a:off x="608966" y="1419984"/>
            <a:ext cx="4307392" cy="4515671"/>
          </a:xfrm>
        </p:spPr>
        <p:txBody>
          <a:bodyPr>
            <a:normAutofit/>
          </a:bodyPr>
          <a:lstStyle/>
          <a:p>
            <a:pPr lvl="0">
              <a:lnSpc>
                <a:spcPct val="150000"/>
              </a:lnSpc>
              <a:buFont typeface="Wingdings" charset="2"/>
              <a:buChar char="ü"/>
            </a:pPr>
            <a:r>
              <a:rPr lang="en-US" sz="2400" dirty="0">
                <a:solidFill>
                  <a:srgbClr val="FF4300"/>
                </a:solidFill>
              </a:rPr>
              <a:t>Security</a:t>
            </a:r>
            <a:r>
              <a:rPr lang="en-US" sz="2400" dirty="0"/>
              <a:t> 	</a:t>
            </a:r>
            <a:r>
              <a:rPr lang="en-US" sz="2400" dirty="0" smtClean="0"/>
              <a:t>			</a:t>
            </a:r>
          </a:p>
          <a:p>
            <a:pPr lvl="0">
              <a:lnSpc>
                <a:spcPct val="150000"/>
              </a:lnSpc>
              <a:buFont typeface="Wingdings" charset="2"/>
              <a:buChar char="ü"/>
            </a:pPr>
            <a:r>
              <a:rPr lang="en-US" sz="2400" dirty="0" smtClean="0">
                <a:solidFill>
                  <a:srgbClr val="FF4300"/>
                </a:solidFill>
              </a:rPr>
              <a:t>Co</a:t>
            </a:r>
            <a:r>
              <a:rPr lang="en-US" sz="2400" dirty="0">
                <a:solidFill>
                  <a:srgbClr val="FF4300"/>
                </a:solidFill>
              </a:rPr>
              <a:t>-existence </a:t>
            </a:r>
            <a:r>
              <a:rPr lang="en-US" sz="2400" dirty="0" smtClean="0"/>
              <a:t> 		</a:t>
            </a:r>
          </a:p>
          <a:p>
            <a:pPr lvl="0">
              <a:lnSpc>
                <a:spcPct val="150000"/>
              </a:lnSpc>
              <a:buFont typeface="Wingdings" charset="2"/>
              <a:buChar char="ü"/>
            </a:pPr>
            <a:r>
              <a:rPr lang="en-US" sz="2400" dirty="0" smtClean="0">
                <a:solidFill>
                  <a:srgbClr val="FF4300"/>
                </a:solidFill>
              </a:rPr>
              <a:t>Flexible </a:t>
            </a:r>
            <a:r>
              <a:rPr lang="en-US" sz="2400" dirty="0">
                <a:solidFill>
                  <a:srgbClr val="FF4300"/>
                </a:solidFill>
              </a:rPr>
              <a:t>d</a:t>
            </a:r>
            <a:r>
              <a:rPr lang="en-US" sz="2400" dirty="0" smtClean="0">
                <a:solidFill>
                  <a:srgbClr val="FF4300"/>
                </a:solidFill>
              </a:rPr>
              <a:t>eployment </a:t>
            </a:r>
          </a:p>
          <a:p>
            <a:pPr lvl="0">
              <a:lnSpc>
                <a:spcPct val="150000"/>
              </a:lnSpc>
              <a:buFont typeface="Wingdings" charset="2"/>
              <a:buChar char="ü"/>
            </a:pPr>
            <a:r>
              <a:rPr lang="en-US" sz="2400" dirty="0" smtClean="0">
                <a:solidFill>
                  <a:srgbClr val="FF4300"/>
                </a:solidFill>
              </a:rPr>
              <a:t>Self</a:t>
            </a:r>
            <a:r>
              <a:rPr lang="en-US" sz="2400" dirty="0">
                <a:solidFill>
                  <a:srgbClr val="FF4300"/>
                </a:solidFill>
              </a:rPr>
              <a:t>-service </a:t>
            </a:r>
            <a:r>
              <a:rPr lang="en-US" sz="2400" dirty="0" smtClean="0">
                <a:solidFill>
                  <a:srgbClr val="FF4300"/>
                </a:solidFill>
              </a:rPr>
              <a:t>			</a:t>
            </a:r>
          </a:p>
          <a:p>
            <a:pPr lvl="0">
              <a:lnSpc>
                <a:spcPct val="150000"/>
              </a:lnSpc>
              <a:buFont typeface="Wingdings" charset="2"/>
              <a:buChar char="ü"/>
            </a:pPr>
            <a:r>
              <a:rPr lang="en-US" sz="2400" dirty="0">
                <a:solidFill>
                  <a:srgbClr val="FF4300"/>
                </a:solidFill>
              </a:rPr>
              <a:t>Agile lifecycle </a:t>
            </a:r>
            <a:endParaRPr lang="en-US" sz="2400" dirty="0"/>
          </a:p>
        </p:txBody>
      </p:sp>
      <p:sp>
        <p:nvSpPr>
          <p:cNvPr id="6" name="Content Placeholder 5"/>
          <p:cNvSpPr>
            <a:spLocks noGrp="1"/>
          </p:cNvSpPr>
          <p:nvPr>
            <p:ph sz="half" idx="2"/>
          </p:nvPr>
        </p:nvSpPr>
        <p:spPr>
          <a:xfrm>
            <a:off x="4325388" y="1419984"/>
            <a:ext cx="7244947" cy="4515671"/>
          </a:xfrm>
        </p:spPr>
        <p:txBody>
          <a:bodyPr>
            <a:normAutofit/>
          </a:bodyPr>
          <a:lstStyle/>
          <a:p>
            <a:pPr marL="0" lvl="0" indent="0">
              <a:lnSpc>
                <a:spcPct val="150000"/>
              </a:lnSpc>
              <a:buNone/>
            </a:pPr>
            <a:r>
              <a:rPr lang="en-US" sz="2400" dirty="0"/>
              <a:t>Wide, deep and </a:t>
            </a:r>
            <a:r>
              <a:rPr lang="en-US" sz="2400" dirty="0" smtClean="0"/>
              <a:t>developer-focused</a:t>
            </a:r>
          </a:p>
          <a:p>
            <a:pPr marL="0" lvl="0" indent="0">
              <a:lnSpc>
                <a:spcPct val="150000"/>
              </a:lnSpc>
              <a:buNone/>
            </a:pPr>
            <a:r>
              <a:rPr lang="en-US" sz="2400" dirty="0" smtClean="0"/>
              <a:t>No Rip-and-Replace</a:t>
            </a:r>
          </a:p>
          <a:p>
            <a:pPr marL="0" lvl="0" indent="0">
              <a:lnSpc>
                <a:spcPct val="150000"/>
              </a:lnSpc>
              <a:buNone/>
            </a:pPr>
            <a:r>
              <a:rPr lang="en-US" sz="2400" dirty="0"/>
              <a:t>Unlimited scale with </a:t>
            </a:r>
            <a:r>
              <a:rPr lang="en-US" sz="2400" dirty="0" smtClean="0"/>
              <a:t>choice</a:t>
            </a:r>
          </a:p>
          <a:p>
            <a:pPr marL="0" indent="0">
              <a:lnSpc>
                <a:spcPct val="150000"/>
              </a:lnSpc>
              <a:buNone/>
            </a:pPr>
            <a:r>
              <a:rPr lang="en-US" sz="2400" dirty="0"/>
              <a:t>Do-it-yourself with </a:t>
            </a:r>
            <a:r>
              <a:rPr lang="en-US" sz="2400" dirty="0" smtClean="0"/>
              <a:t>UI and API</a:t>
            </a:r>
          </a:p>
          <a:p>
            <a:pPr marL="0" indent="0">
              <a:lnSpc>
                <a:spcPct val="150000"/>
              </a:lnSpc>
              <a:buNone/>
            </a:pPr>
            <a:r>
              <a:rPr lang="en-US" sz="2400" dirty="0" smtClean="0"/>
              <a:t>Enterprise reliability</a:t>
            </a:r>
          </a:p>
        </p:txBody>
      </p:sp>
    </p:spTree>
    <p:extLst>
      <p:ext uri="{BB962C8B-B14F-4D97-AF65-F5344CB8AC3E}">
        <p14:creationId xmlns:p14="http://schemas.microsoft.com/office/powerpoint/2010/main" val="129005107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9337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053" y="2880046"/>
            <a:ext cx="5267747" cy="913161"/>
          </a:xfrm>
        </p:spPr>
        <p:txBody>
          <a:bodyPr>
            <a:normAutofit/>
          </a:bodyPr>
          <a:lstStyle/>
          <a:p>
            <a:pPr lvl="1" algn="r" defTabSz="457200" rtl="0">
              <a:spcBef>
                <a:spcPct val="0"/>
              </a:spcBef>
            </a:pPr>
            <a:r>
              <a:rPr lang="en-US" sz="3100" dirty="0" smtClean="0">
                <a:solidFill>
                  <a:srgbClr val="FF6600"/>
                </a:solidFill>
                <a:latin typeface="Arial"/>
                <a:cs typeface="Arial"/>
              </a:rPr>
              <a:t>Developer friendly</a:t>
            </a:r>
            <a:endParaRPr lang="en-US" sz="3100" dirty="0">
              <a:solidFill>
                <a:srgbClr val="FF6600"/>
              </a:solidFill>
              <a:latin typeface="Arial"/>
              <a:cs typeface="Arial"/>
            </a:endParaRPr>
          </a:p>
        </p:txBody>
      </p:sp>
      <p:sp>
        <p:nvSpPr>
          <p:cNvPr id="3" name="Title 1"/>
          <p:cNvSpPr txBox="1">
            <a:spLocks/>
          </p:cNvSpPr>
          <p:nvPr/>
        </p:nvSpPr>
        <p:spPr>
          <a:xfrm>
            <a:off x="305705" y="2880046"/>
            <a:ext cx="3484605" cy="881869"/>
          </a:xfrm>
          <a:prstGeom prst="rect">
            <a:avLst/>
          </a:prstGeom>
        </p:spPr>
        <p:txBody>
          <a:bodyPr vert="horz" lIns="91440" tIns="45720" rIns="0" bIns="45720" rtlCol="0" anchor="t">
            <a:normAutofit fontScale="97500"/>
          </a:bodyPr>
          <a:lstStyle>
            <a:lvl1pPr algn="r" defTabSz="457200" rtl="0" eaLnBrk="1" latinLnBrk="0" hangingPunct="1">
              <a:spcBef>
                <a:spcPct val="0"/>
              </a:spcBef>
              <a:buNone/>
              <a:defRPr sz="3200" b="1" kern="1200" cap="none" baseline="0">
                <a:solidFill>
                  <a:schemeClr val="tx2"/>
                </a:solidFill>
                <a:latin typeface="Arial"/>
                <a:ea typeface="+mj-ea"/>
                <a:cs typeface="+mj-cs"/>
              </a:defRPr>
            </a:lvl1pPr>
          </a:lstStyle>
          <a:p>
            <a:pPr lvl="1" defTabSz="457200" rtl="0">
              <a:spcBef>
                <a:spcPct val="0"/>
              </a:spcBef>
            </a:pPr>
            <a:r>
              <a:rPr lang="en-US" sz="3100" b="1" dirty="0" smtClean="0">
                <a:solidFill>
                  <a:srgbClr val="FF6600"/>
                </a:solidFill>
                <a:latin typeface="Arial"/>
                <a:cs typeface="Arial"/>
              </a:rPr>
              <a:t>Security</a:t>
            </a:r>
            <a:endParaRPr lang="en-US" sz="3100" b="1" dirty="0">
              <a:solidFill>
                <a:srgbClr val="FF6600"/>
              </a:solidFill>
              <a:latin typeface="Arial"/>
              <a:cs typeface="Arial"/>
            </a:endParaRPr>
          </a:p>
        </p:txBody>
      </p:sp>
    </p:spTree>
    <p:extLst>
      <p:ext uri="{BB962C8B-B14F-4D97-AF65-F5344CB8AC3E}">
        <p14:creationId xmlns:p14="http://schemas.microsoft.com/office/powerpoint/2010/main" val="13247277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 </a:t>
            </a:r>
            <a:r>
              <a:rPr lang="en-US" dirty="0" smtClean="0"/>
              <a:t>to address all aspects of API security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92628658"/>
              </p:ext>
            </p:extLst>
          </p:nvPr>
        </p:nvGraphicFramePr>
        <p:xfrm>
          <a:off x="724351" y="1361579"/>
          <a:ext cx="10845984" cy="4536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a:xfrm>
            <a:off x="4668732" y="6353012"/>
            <a:ext cx="2841837" cy="365125"/>
          </a:xfrm>
        </p:spPr>
        <p:txBody>
          <a:bodyPr/>
          <a:lstStyle/>
          <a:p>
            <a:fld id="{B9CF2066-C172-C043-9656-E2597F9B5BE6}" type="slidenum">
              <a:rPr lang="en-US" smtClean="0"/>
              <a:pPr/>
              <a:t>4</a:t>
            </a:fld>
            <a:endParaRPr lang="en-US" dirty="0"/>
          </a:p>
        </p:txBody>
      </p:sp>
    </p:spTree>
    <p:extLst>
      <p:ext uri="{BB962C8B-B14F-4D97-AF65-F5344CB8AC3E}">
        <p14:creationId xmlns:p14="http://schemas.microsoft.com/office/powerpoint/2010/main" val="19991199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Built </a:t>
            </a:r>
            <a:r>
              <a:rPr lang="en-US" dirty="0" smtClean="0"/>
              <a:t>to address all aspects of API security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51857260"/>
              </p:ext>
            </p:extLst>
          </p:nvPr>
        </p:nvGraphicFramePr>
        <p:xfrm>
          <a:off x="696128" y="1319246"/>
          <a:ext cx="10874207" cy="4593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4"/>
          </p:nvPr>
        </p:nvSpPr>
        <p:spPr>
          <a:xfrm>
            <a:off x="4668732" y="6353012"/>
            <a:ext cx="2841837" cy="365125"/>
          </a:xfrm>
        </p:spPr>
        <p:txBody>
          <a:bodyPr/>
          <a:lstStyle/>
          <a:p>
            <a:fld id="{B9CF2066-C172-C043-9656-E2597F9B5BE6}" type="slidenum">
              <a:rPr lang="en-US" smtClean="0"/>
              <a:pPr/>
              <a:t>5</a:t>
            </a:fld>
            <a:endParaRPr lang="en-US" dirty="0"/>
          </a:p>
        </p:txBody>
      </p:sp>
    </p:spTree>
    <p:extLst>
      <p:ext uri="{BB962C8B-B14F-4D97-AF65-F5344CB8AC3E}">
        <p14:creationId xmlns:p14="http://schemas.microsoft.com/office/powerpoint/2010/main" val="8063006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defTabSz="457200" rtl="0">
              <a:spcBef>
                <a:spcPct val="0"/>
              </a:spcBef>
            </a:pPr>
            <a:r>
              <a:rPr lang="en-US" sz="3200" dirty="0" smtClean="0">
                <a:solidFill>
                  <a:srgbClr val="FF6600"/>
                </a:solidFill>
              </a:rPr>
              <a:t>Demo</a:t>
            </a:r>
            <a:endParaRPr lang="en-US" sz="1600" dirty="0">
              <a:solidFill>
                <a:srgbClr val="FF6600"/>
              </a:solidFill>
            </a:endParaRPr>
          </a:p>
        </p:txBody>
      </p:sp>
    </p:spTree>
    <p:extLst>
      <p:ext uri="{BB962C8B-B14F-4D97-AF65-F5344CB8AC3E}">
        <p14:creationId xmlns:p14="http://schemas.microsoft.com/office/powerpoint/2010/main" val="41226131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5651" y="2848754"/>
            <a:ext cx="5267747" cy="913161"/>
          </a:xfrm>
        </p:spPr>
        <p:txBody>
          <a:bodyPr>
            <a:normAutofit/>
          </a:bodyPr>
          <a:lstStyle/>
          <a:p>
            <a:pPr lvl="1" algn="r" defTabSz="457200" rtl="0">
              <a:spcBef>
                <a:spcPct val="0"/>
              </a:spcBef>
            </a:pPr>
            <a:r>
              <a:rPr lang="en-US" sz="3100" dirty="0" smtClean="0">
                <a:solidFill>
                  <a:srgbClr val="FF6600"/>
                </a:solidFill>
                <a:latin typeface="Arial"/>
                <a:cs typeface="Arial"/>
              </a:rPr>
              <a:t>Leverage Existing Assets</a:t>
            </a:r>
            <a:endParaRPr lang="en-US" sz="3100" dirty="0">
              <a:solidFill>
                <a:srgbClr val="FF6600"/>
              </a:solidFill>
              <a:latin typeface="Arial"/>
              <a:cs typeface="Arial"/>
            </a:endParaRPr>
          </a:p>
        </p:txBody>
      </p:sp>
      <p:sp>
        <p:nvSpPr>
          <p:cNvPr id="3" name="Title 1"/>
          <p:cNvSpPr txBox="1">
            <a:spLocks/>
          </p:cNvSpPr>
          <p:nvPr/>
        </p:nvSpPr>
        <p:spPr>
          <a:xfrm>
            <a:off x="0" y="2880046"/>
            <a:ext cx="3484605" cy="881869"/>
          </a:xfrm>
          <a:prstGeom prst="rect">
            <a:avLst/>
          </a:prstGeom>
        </p:spPr>
        <p:txBody>
          <a:bodyPr vert="horz" lIns="91440" tIns="45720" rIns="0" bIns="45720" rtlCol="0" anchor="t">
            <a:normAutofit fontScale="97500"/>
          </a:bodyPr>
          <a:lstStyle>
            <a:lvl1pPr algn="r" defTabSz="457200" rtl="0" eaLnBrk="1" latinLnBrk="0" hangingPunct="1">
              <a:spcBef>
                <a:spcPct val="0"/>
              </a:spcBef>
              <a:buNone/>
              <a:defRPr sz="3200" b="1" kern="1200" cap="none" baseline="0">
                <a:solidFill>
                  <a:schemeClr val="tx2"/>
                </a:solidFill>
                <a:latin typeface="Arial"/>
                <a:ea typeface="+mj-ea"/>
                <a:cs typeface="+mj-cs"/>
              </a:defRPr>
            </a:lvl1pPr>
          </a:lstStyle>
          <a:p>
            <a:pPr lvl="1" defTabSz="457200" rtl="0">
              <a:spcBef>
                <a:spcPct val="0"/>
              </a:spcBef>
            </a:pPr>
            <a:r>
              <a:rPr lang="en-US" sz="3200" b="1" dirty="0" smtClean="0">
                <a:solidFill>
                  <a:srgbClr val="FF6600"/>
                </a:solidFill>
                <a:latin typeface="Arial"/>
                <a:cs typeface="Arial"/>
              </a:rPr>
              <a:t>Co-existence</a:t>
            </a:r>
            <a:endParaRPr lang="en-US" sz="3200" b="1" dirty="0">
              <a:solidFill>
                <a:srgbClr val="FF6600"/>
              </a:solidFill>
              <a:latin typeface="Arial"/>
              <a:cs typeface="Arial"/>
            </a:endParaRPr>
          </a:p>
        </p:txBody>
      </p:sp>
    </p:spTree>
    <p:extLst>
      <p:ext uri="{BB962C8B-B14F-4D97-AF65-F5344CB8AC3E}">
        <p14:creationId xmlns:p14="http://schemas.microsoft.com/office/powerpoint/2010/main" val="262309065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Elbow Connector 80"/>
          <p:cNvCxnSpPr/>
          <p:nvPr/>
        </p:nvCxnSpPr>
        <p:spPr>
          <a:xfrm flipH="1">
            <a:off x="3101372" y="5326479"/>
            <a:ext cx="2265961"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sp>
        <p:nvSpPr>
          <p:cNvPr id="2" name="Title 1"/>
          <p:cNvSpPr>
            <a:spLocks noGrp="1"/>
          </p:cNvSpPr>
          <p:nvPr>
            <p:ph type="title"/>
          </p:nvPr>
        </p:nvSpPr>
        <p:spPr/>
        <p:txBody>
          <a:bodyPr/>
          <a:lstStyle/>
          <a:p>
            <a:r>
              <a:rPr lang="en-US" dirty="0">
                <a:latin typeface="Arial"/>
              </a:rPr>
              <a:t>Enable new digital </a:t>
            </a:r>
            <a:r>
              <a:rPr lang="en-US" dirty="0" smtClean="0">
                <a:latin typeface="Arial"/>
              </a:rPr>
              <a:t>channels</a:t>
            </a:r>
            <a:endParaRPr lang="en-US" dirty="0">
              <a:latin typeface="Arial"/>
            </a:endParaRPr>
          </a:p>
        </p:txBody>
      </p:sp>
      <p:grpSp>
        <p:nvGrpSpPr>
          <p:cNvPr id="6" name="Group 5"/>
          <p:cNvGrpSpPr/>
          <p:nvPr/>
        </p:nvGrpSpPr>
        <p:grpSpPr>
          <a:xfrm>
            <a:off x="9552652" y="1882244"/>
            <a:ext cx="1997185" cy="1096581"/>
            <a:chOff x="2678658" y="5133998"/>
            <a:chExt cx="1499451" cy="1096581"/>
          </a:xfrm>
        </p:grpSpPr>
        <p:grpSp>
          <p:nvGrpSpPr>
            <p:cNvPr id="38" name="Group 37"/>
            <p:cNvGrpSpPr/>
            <p:nvPr/>
          </p:nvGrpSpPr>
          <p:grpSpPr>
            <a:xfrm>
              <a:off x="2678658" y="5271577"/>
              <a:ext cx="1499451" cy="959002"/>
              <a:chOff x="2354932" y="5271577"/>
              <a:chExt cx="1499451" cy="959002"/>
            </a:xfrm>
          </p:grpSpPr>
          <p:pic>
            <p:nvPicPr>
              <p:cNvPr id="35" name="Picture 34" descr="db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932" y="5271577"/>
                <a:ext cx="674182" cy="780150"/>
              </a:xfrm>
              <a:prstGeom prst="rect">
                <a:avLst/>
              </a:prstGeom>
            </p:spPr>
          </p:pic>
          <p:pic>
            <p:nvPicPr>
              <p:cNvPr id="36" name="Picture 35" descr="db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628" y="5365807"/>
                <a:ext cx="750797" cy="768976"/>
              </a:xfrm>
              <a:prstGeom prst="rect">
                <a:avLst/>
              </a:prstGeom>
            </p:spPr>
          </p:pic>
          <p:pic>
            <p:nvPicPr>
              <p:cNvPr id="37" name="Picture 36" descr="db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201" y="5450429"/>
                <a:ext cx="674182" cy="780150"/>
              </a:xfrm>
              <a:prstGeom prst="rect">
                <a:avLst/>
              </a:prstGeom>
            </p:spPr>
          </p:pic>
        </p:grpSp>
        <p:pic>
          <p:nvPicPr>
            <p:cNvPr id="43" name="Picture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14767" y="5133998"/>
              <a:ext cx="537001" cy="537281"/>
            </a:xfrm>
            <a:prstGeom prst="rect">
              <a:avLst/>
            </a:prstGeom>
          </p:spPr>
        </p:pic>
      </p:grpSp>
      <p:grpSp>
        <p:nvGrpSpPr>
          <p:cNvPr id="5" name="Group 4"/>
          <p:cNvGrpSpPr/>
          <p:nvPr/>
        </p:nvGrpSpPr>
        <p:grpSpPr>
          <a:xfrm>
            <a:off x="9505928" y="3973695"/>
            <a:ext cx="2043909" cy="1145435"/>
            <a:chOff x="4900361" y="5122500"/>
            <a:chExt cx="1534530" cy="1145435"/>
          </a:xfrm>
        </p:grpSpPr>
        <p:pic>
          <p:nvPicPr>
            <p:cNvPr id="34" name="Picture 33" descr="clust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0361" y="5204255"/>
              <a:ext cx="1534530" cy="1063680"/>
            </a:xfrm>
            <a:prstGeom prst="rect">
              <a:avLst/>
            </a:prstGeom>
          </p:spPr>
        </p:pic>
        <p:pic>
          <p:nvPicPr>
            <p:cNvPr id="44" name="Picture 4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16390" y="5122500"/>
              <a:ext cx="537001" cy="537281"/>
            </a:xfrm>
            <a:prstGeom prst="rect">
              <a:avLst/>
            </a:prstGeom>
          </p:spPr>
        </p:pic>
      </p:grpSp>
      <p:cxnSp>
        <p:nvCxnSpPr>
          <p:cNvPr id="81" name="Elbow Connector 80"/>
          <p:cNvCxnSpPr/>
          <p:nvPr/>
        </p:nvCxnSpPr>
        <p:spPr>
          <a:xfrm flipH="1">
            <a:off x="5367331" y="3481699"/>
            <a:ext cx="891422" cy="0"/>
          </a:xfrm>
          <a:prstGeom prst="straightConnector1">
            <a:avLst/>
          </a:prstGeom>
          <a:ln w="34925" cmpd="sng">
            <a:solidFill>
              <a:schemeClr val="tx2"/>
            </a:solidFill>
            <a:prstDash val="sysDot"/>
            <a:headEnd type="none"/>
            <a:tailEnd type="none"/>
          </a:ln>
          <a:effectLst/>
        </p:spPr>
        <p:style>
          <a:lnRef idx="2">
            <a:schemeClr val="accent6"/>
          </a:lnRef>
          <a:fillRef idx="0">
            <a:schemeClr val="accent6"/>
          </a:fillRef>
          <a:effectRef idx="1">
            <a:schemeClr val="accent6"/>
          </a:effectRef>
          <a:fontRef idx="minor">
            <a:schemeClr val="tx1"/>
          </a:fontRef>
        </p:style>
      </p:cxnSp>
      <p:grpSp>
        <p:nvGrpSpPr>
          <p:cNvPr id="24" name="Group 23"/>
          <p:cNvGrpSpPr/>
          <p:nvPr/>
        </p:nvGrpSpPr>
        <p:grpSpPr>
          <a:xfrm>
            <a:off x="1456909" y="4712397"/>
            <a:ext cx="1644463" cy="1087485"/>
            <a:chOff x="670515" y="5026388"/>
            <a:chExt cx="1234633" cy="1087485"/>
          </a:xfrm>
        </p:grpSpPr>
        <p:grpSp>
          <p:nvGrpSpPr>
            <p:cNvPr id="31" name="Group 30"/>
            <p:cNvGrpSpPr/>
            <p:nvPr/>
          </p:nvGrpSpPr>
          <p:grpSpPr>
            <a:xfrm>
              <a:off x="714065" y="5026388"/>
              <a:ext cx="1116175" cy="869603"/>
              <a:chOff x="2014425" y="1262886"/>
              <a:chExt cx="1545388" cy="1204000"/>
            </a:xfrm>
          </p:grpSpPr>
          <p:pic>
            <p:nvPicPr>
              <p:cNvPr id="7" name="Picture 6" descr="pc.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4425" y="1262886"/>
                <a:ext cx="1545388" cy="1204000"/>
              </a:xfrm>
              <a:prstGeom prst="rect">
                <a:avLst/>
              </a:prstGeom>
            </p:spPr>
          </p:pic>
          <p:pic>
            <p:nvPicPr>
              <p:cNvPr id="4" name="Picture 3" descr="markup.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4818" y="1628668"/>
                <a:ext cx="946050" cy="450834"/>
              </a:xfrm>
              <a:prstGeom prst="rect">
                <a:avLst/>
              </a:prstGeom>
            </p:spPr>
          </p:pic>
        </p:grpSp>
        <p:sp>
          <p:nvSpPr>
            <p:cNvPr id="84" name="Text Placeholder 2"/>
            <p:cNvSpPr txBox="1">
              <a:spLocks/>
            </p:cNvSpPr>
            <p:nvPr/>
          </p:nvSpPr>
          <p:spPr>
            <a:xfrm flipH="1">
              <a:off x="670515" y="5803035"/>
              <a:ext cx="1234633" cy="310838"/>
            </a:xfrm>
            <a:prstGeom prst="rect">
              <a:avLst/>
            </a:prstGeom>
          </p:spPr>
          <p:txBody>
            <a:bodyPr anchor="t">
              <a:normAutofit fontScale="70000" lnSpcReduction="20000"/>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400" dirty="0" smtClean="0">
                  <a:solidFill>
                    <a:schemeClr val="tx1"/>
                  </a:solidFill>
                  <a:latin typeface="Arial"/>
                  <a:cs typeface="Arial"/>
                </a:rPr>
                <a:t>Web</a:t>
              </a:r>
              <a:endParaRPr lang="en-US" sz="2400" dirty="0">
                <a:solidFill>
                  <a:schemeClr val="tx1"/>
                </a:solidFill>
                <a:latin typeface="Arial"/>
                <a:cs typeface="Arial"/>
              </a:endParaRPr>
            </a:p>
          </p:txBody>
        </p:sp>
      </p:grpSp>
      <p:grpSp>
        <p:nvGrpSpPr>
          <p:cNvPr id="32" name="Group 31"/>
          <p:cNvGrpSpPr/>
          <p:nvPr/>
        </p:nvGrpSpPr>
        <p:grpSpPr>
          <a:xfrm>
            <a:off x="1649136" y="2549015"/>
            <a:ext cx="1218244" cy="799773"/>
            <a:chOff x="4779164" y="1376035"/>
            <a:chExt cx="1310684" cy="1146086"/>
          </a:xfrm>
        </p:grpSpPr>
        <p:pic>
          <p:nvPicPr>
            <p:cNvPr id="29" name="Picture 28" descr="display.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9164" y="1376035"/>
              <a:ext cx="1310684" cy="1146086"/>
            </a:xfrm>
            <a:prstGeom prst="rect">
              <a:avLst/>
            </a:prstGeom>
          </p:spPr>
        </p:pic>
        <p:pic>
          <p:nvPicPr>
            <p:cNvPr id="27" name="Picture 26" descr="cha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23531" y="1641120"/>
              <a:ext cx="703728" cy="567638"/>
            </a:xfrm>
            <a:prstGeom prst="rect">
              <a:avLst/>
            </a:prstGeom>
          </p:spPr>
        </p:pic>
      </p:grpSp>
      <p:sp>
        <p:nvSpPr>
          <p:cNvPr id="86" name="Text Placeholder 2"/>
          <p:cNvSpPr txBox="1">
            <a:spLocks/>
          </p:cNvSpPr>
          <p:nvPr/>
        </p:nvSpPr>
        <p:spPr>
          <a:xfrm flipH="1">
            <a:off x="1456909" y="3250141"/>
            <a:ext cx="1644463" cy="310838"/>
          </a:xfrm>
          <a:prstGeom prst="rect">
            <a:avLst/>
          </a:prstGeom>
        </p:spPr>
        <p:txBody>
          <a:bodyPr anchor="t">
            <a:normAutofit fontScale="85000" lnSpcReduction="20000"/>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000" dirty="0" smtClean="0">
                <a:solidFill>
                  <a:schemeClr val="tx1"/>
                </a:solidFill>
                <a:latin typeface="Arial"/>
                <a:cs typeface="Arial"/>
              </a:rPr>
              <a:t>Social</a:t>
            </a:r>
            <a:endParaRPr lang="en-US" sz="2000" dirty="0">
              <a:solidFill>
                <a:schemeClr val="tx1"/>
              </a:solidFill>
              <a:latin typeface="Arial"/>
              <a:cs typeface="Arial"/>
            </a:endParaRPr>
          </a:p>
        </p:txBody>
      </p:sp>
      <p:pic>
        <p:nvPicPr>
          <p:cNvPr id="30" name="Picture 29" descr="partner.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2505" y="3627593"/>
            <a:ext cx="911504" cy="770783"/>
          </a:xfrm>
          <a:prstGeom prst="rect">
            <a:avLst/>
          </a:prstGeom>
        </p:spPr>
      </p:pic>
      <p:sp>
        <p:nvSpPr>
          <p:cNvPr id="87" name="Text Placeholder 2"/>
          <p:cNvSpPr txBox="1">
            <a:spLocks/>
          </p:cNvSpPr>
          <p:nvPr/>
        </p:nvSpPr>
        <p:spPr>
          <a:xfrm flipH="1">
            <a:off x="1456909" y="4334946"/>
            <a:ext cx="1644463" cy="310838"/>
          </a:xfrm>
          <a:prstGeom prst="rect">
            <a:avLst/>
          </a:prstGeom>
        </p:spPr>
        <p:txBody>
          <a:bodyPr anchor="t">
            <a:normAutofit fontScale="85000" lnSpcReduction="20000"/>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000" dirty="0" smtClean="0">
                <a:solidFill>
                  <a:schemeClr val="tx1"/>
                </a:solidFill>
                <a:latin typeface="Arial"/>
                <a:cs typeface="Arial"/>
              </a:rPr>
              <a:t>Partner</a:t>
            </a:r>
            <a:endParaRPr lang="en-US" sz="2000" dirty="0">
              <a:solidFill>
                <a:schemeClr val="tx1"/>
              </a:solidFill>
              <a:latin typeface="Arial"/>
              <a:cs typeface="Arial"/>
            </a:endParaRPr>
          </a:p>
        </p:txBody>
      </p:sp>
      <p:sp>
        <p:nvSpPr>
          <p:cNvPr id="91" name="Text Placeholder 2"/>
          <p:cNvSpPr txBox="1">
            <a:spLocks/>
          </p:cNvSpPr>
          <p:nvPr/>
        </p:nvSpPr>
        <p:spPr>
          <a:xfrm flipH="1">
            <a:off x="5677674" y="3845681"/>
            <a:ext cx="2632079" cy="762017"/>
          </a:xfrm>
          <a:prstGeom prst="rect">
            <a:avLst/>
          </a:prstGeom>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400" b="1" dirty="0" smtClean="0">
                <a:solidFill>
                  <a:schemeClr val="tx2"/>
                </a:solidFill>
                <a:latin typeface="Arial"/>
                <a:cs typeface="Arial"/>
              </a:rPr>
              <a:t>Apigee Edge</a:t>
            </a:r>
            <a:endParaRPr lang="en-US" sz="2400" b="1" dirty="0">
              <a:solidFill>
                <a:schemeClr val="tx2"/>
              </a:solidFill>
              <a:latin typeface="Arial"/>
              <a:cs typeface="Arial"/>
            </a:endParaRPr>
          </a:p>
        </p:txBody>
      </p:sp>
      <p:grpSp>
        <p:nvGrpSpPr>
          <p:cNvPr id="25" name="Group 24"/>
          <p:cNvGrpSpPr/>
          <p:nvPr/>
        </p:nvGrpSpPr>
        <p:grpSpPr>
          <a:xfrm>
            <a:off x="1456909" y="1444246"/>
            <a:ext cx="1644463" cy="1038156"/>
            <a:chOff x="670515" y="3972237"/>
            <a:chExt cx="1234633" cy="1038156"/>
          </a:xfrm>
        </p:grpSpPr>
        <p:sp>
          <p:nvSpPr>
            <p:cNvPr id="85" name="Text Placeholder 2"/>
            <p:cNvSpPr txBox="1">
              <a:spLocks/>
            </p:cNvSpPr>
            <p:nvPr/>
          </p:nvSpPr>
          <p:spPr>
            <a:xfrm flipH="1">
              <a:off x="670515" y="4699555"/>
              <a:ext cx="1234633" cy="310838"/>
            </a:xfrm>
            <a:prstGeom prst="rect">
              <a:avLst/>
            </a:prstGeom>
          </p:spPr>
          <p:txBody>
            <a:bodyPr anchor="t">
              <a:normAutofit fontScale="92500" lnSpcReduction="20000"/>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chemeClr val="tx1"/>
                  </a:solidFill>
                  <a:latin typeface="Arial"/>
                  <a:cs typeface="Arial"/>
                </a:rPr>
                <a:t>Mobile</a:t>
              </a:r>
              <a:endParaRPr lang="en-US" sz="1800" dirty="0">
                <a:solidFill>
                  <a:schemeClr val="tx1"/>
                </a:solidFill>
                <a:latin typeface="Arial"/>
                <a:cs typeface="Arial"/>
              </a:endParaRPr>
            </a:p>
          </p:txBody>
        </p:sp>
        <p:grpSp>
          <p:nvGrpSpPr>
            <p:cNvPr id="23" name="Group 22"/>
            <p:cNvGrpSpPr/>
            <p:nvPr/>
          </p:nvGrpSpPr>
          <p:grpSpPr>
            <a:xfrm>
              <a:off x="1012681" y="3972237"/>
              <a:ext cx="518942" cy="812620"/>
              <a:chOff x="-1633708" y="1430180"/>
              <a:chExt cx="628348" cy="983941"/>
            </a:xfrm>
          </p:grpSpPr>
          <p:pic>
            <p:nvPicPr>
              <p:cNvPr id="8" name="Picture 7" descr="smartphon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3708" y="1430180"/>
                <a:ext cx="628348" cy="983941"/>
              </a:xfrm>
              <a:prstGeom prst="rect">
                <a:avLst/>
              </a:prstGeom>
            </p:spPr>
          </p:pic>
          <p:pic>
            <p:nvPicPr>
              <p:cNvPr id="92" name="Picture 91" descr="app_logic.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08438" y="1737656"/>
                <a:ext cx="393672" cy="343147"/>
              </a:xfrm>
              <a:prstGeom prst="rect">
                <a:avLst/>
              </a:prstGeom>
            </p:spPr>
          </p:pic>
        </p:grpSp>
      </p:grpSp>
      <p:sp>
        <p:nvSpPr>
          <p:cNvPr id="102" name="TextBox 101"/>
          <p:cNvSpPr txBox="1"/>
          <p:nvPr/>
        </p:nvSpPr>
        <p:spPr>
          <a:xfrm>
            <a:off x="8950154" y="2974002"/>
            <a:ext cx="3001729" cy="731098"/>
          </a:xfrm>
          <a:prstGeom prst="rect">
            <a:avLst/>
          </a:prstGeom>
          <a:noFill/>
        </p:spPr>
        <p:txBody>
          <a:bodyPr wrap="none" rtlCol="0">
            <a:noAutofit/>
          </a:bodyPr>
          <a:lstStyle/>
          <a:p>
            <a:pPr algn="ctr"/>
            <a:r>
              <a:rPr lang="en-US" dirty="0" smtClean="0">
                <a:solidFill>
                  <a:srgbClr val="7F7F7F"/>
                </a:solidFill>
                <a:latin typeface="Arial"/>
                <a:cs typeface="Arial"/>
              </a:rPr>
              <a:t>ESB, SOA,</a:t>
            </a:r>
          </a:p>
          <a:p>
            <a:pPr algn="ctr"/>
            <a:r>
              <a:rPr lang="en-US" dirty="0" smtClean="0">
                <a:solidFill>
                  <a:srgbClr val="7F7F7F"/>
                </a:solidFill>
                <a:latin typeface="Arial"/>
                <a:cs typeface="Arial"/>
              </a:rPr>
              <a:t>App Servers,</a:t>
            </a:r>
          </a:p>
          <a:p>
            <a:pPr algn="ctr"/>
            <a:r>
              <a:rPr lang="en-US" dirty="0" smtClean="0">
                <a:solidFill>
                  <a:srgbClr val="7F7F7F"/>
                </a:solidFill>
                <a:latin typeface="Arial"/>
                <a:cs typeface="Arial"/>
              </a:rPr>
              <a:t>Databases</a:t>
            </a:r>
            <a:endParaRPr lang="en-US" dirty="0">
              <a:solidFill>
                <a:srgbClr val="7F7F7F"/>
              </a:solidFill>
              <a:latin typeface="Arial"/>
              <a:cs typeface="Arial"/>
            </a:endParaRPr>
          </a:p>
        </p:txBody>
      </p:sp>
      <p:cxnSp>
        <p:nvCxnSpPr>
          <p:cNvPr id="42" name="Straight Arrow Connector 41"/>
          <p:cNvCxnSpPr/>
          <p:nvPr/>
        </p:nvCxnSpPr>
        <p:spPr>
          <a:xfrm flipV="1">
            <a:off x="8477435" y="2419524"/>
            <a:ext cx="0" cy="2250468"/>
          </a:xfrm>
          <a:prstGeom prst="straightConnector1">
            <a:avLst/>
          </a:prstGeom>
          <a:ln w="34925">
            <a:solidFill>
              <a:srgbClr val="F8220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8457296" y="2425016"/>
            <a:ext cx="1071778" cy="9627"/>
          </a:xfrm>
          <a:prstGeom prst="straightConnector1">
            <a:avLst/>
          </a:prstGeom>
          <a:ln w="34925">
            <a:solidFill>
              <a:srgbClr val="F82201"/>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8457296" y="4660366"/>
            <a:ext cx="1071778" cy="9627"/>
          </a:xfrm>
          <a:prstGeom prst="straightConnector1">
            <a:avLst/>
          </a:prstGeom>
          <a:ln w="34925">
            <a:solidFill>
              <a:srgbClr val="F82201"/>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7516585" y="3481699"/>
            <a:ext cx="960850" cy="0"/>
          </a:xfrm>
          <a:prstGeom prst="straightConnector1">
            <a:avLst/>
          </a:prstGeom>
          <a:ln w="34925">
            <a:solidFill>
              <a:srgbClr val="F8220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6650337" y="3196688"/>
            <a:ext cx="557784" cy="558897"/>
            <a:chOff x="4547131" y="3072257"/>
            <a:chExt cx="558751" cy="558897"/>
          </a:xfrm>
        </p:grpSpPr>
        <p:pic>
          <p:nvPicPr>
            <p:cNvPr id="58" name="Picture 57"/>
            <p:cNvPicPr>
              <a:picLocks noChangeAspect="1"/>
            </p:cNvPicPr>
            <p:nvPr/>
          </p:nvPicPr>
          <p:blipFill>
            <a:blip r:embed="rId14"/>
            <a:stretch>
              <a:fillRect/>
            </a:stretch>
          </p:blipFill>
          <p:spPr>
            <a:xfrm flipH="1">
              <a:off x="4547131" y="3072257"/>
              <a:ext cx="558751" cy="558897"/>
            </a:xfrm>
            <a:prstGeom prst="rect">
              <a:avLst/>
            </a:prstGeom>
          </p:spPr>
        </p:pic>
        <p:pic>
          <p:nvPicPr>
            <p:cNvPr id="60" name="Picture 59"/>
            <p:cNvPicPr>
              <a:picLocks noChangeAspect="1"/>
            </p:cNvPicPr>
            <p:nvPr/>
          </p:nvPicPr>
          <p:blipFill>
            <a:blip r:embed="rId15"/>
            <a:stretch>
              <a:fillRect/>
            </a:stretch>
          </p:blipFill>
          <p:spPr>
            <a:xfrm>
              <a:off x="4618929" y="3133868"/>
              <a:ext cx="415154" cy="446801"/>
            </a:xfrm>
            <a:prstGeom prst="rect">
              <a:avLst/>
            </a:prstGeom>
          </p:spPr>
        </p:pic>
      </p:grpSp>
      <p:cxnSp>
        <p:nvCxnSpPr>
          <p:cNvPr id="40" name="Straight Arrow Connector 39"/>
          <p:cNvCxnSpPr/>
          <p:nvPr/>
        </p:nvCxnSpPr>
        <p:spPr>
          <a:xfrm flipH="1">
            <a:off x="5356994" y="1609556"/>
            <a:ext cx="10339" cy="3716923"/>
          </a:xfrm>
          <a:prstGeom prst="straightConnector1">
            <a:avLst/>
          </a:prstGeom>
          <a:ln w="34925" cmpd="sng">
            <a:solidFill>
              <a:srgbClr val="FF4300"/>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73" name="Elbow Connector 80"/>
          <p:cNvCxnSpPr/>
          <p:nvPr/>
        </p:nvCxnSpPr>
        <p:spPr>
          <a:xfrm flipH="1">
            <a:off x="3101372" y="4113773"/>
            <a:ext cx="2265961"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cxnSp>
        <p:nvCxnSpPr>
          <p:cNvPr id="74" name="Elbow Connector 80"/>
          <p:cNvCxnSpPr/>
          <p:nvPr/>
        </p:nvCxnSpPr>
        <p:spPr>
          <a:xfrm flipH="1">
            <a:off x="3101372" y="2896277"/>
            <a:ext cx="2265961"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cxnSp>
        <p:nvCxnSpPr>
          <p:cNvPr id="75" name="Elbow Connector 80"/>
          <p:cNvCxnSpPr/>
          <p:nvPr/>
        </p:nvCxnSpPr>
        <p:spPr>
          <a:xfrm flipH="1">
            <a:off x="3101372" y="1614766"/>
            <a:ext cx="2265961"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sp>
        <p:nvSpPr>
          <p:cNvPr id="80" name="Text Placeholder 2"/>
          <p:cNvSpPr txBox="1">
            <a:spLocks/>
          </p:cNvSpPr>
          <p:nvPr/>
        </p:nvSpPr>
        <p:spPr>
          <a:xfrm flipH="1">
            <a:off x="8998358" y="5357961"/>
            <a:ext cx="3001729" cy="411652"/>
          </a:xfrm>
          <a:prstGeom prst="rect">
            <a:avLst/>
          </a:prstGeom>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000" dirty="0" smtClean="0">
                <a:solidFill>
                  <a:srgbClr val="686868"/>
                </a:solidFill>
                <a:latin typeface="Arial"/>
                <a:cs typeface="Arial"/>
              </a:rPr>
              <a:t>Backend Services</a:t>
            </a:r>
            <a:endParaRPr lang="en-US" sz="2000" dirty="0">
              <a:solidFill>
                <a:srgbClr val="686868"/>
              </a:solidFill>
              <a:latin typeface="Arial"/>
              <a:cs typeface="Arial"/>
            </a:endParaRPr>
          </a:p>
        </p:txBody>
      </p:sp>
    </p:spTree>
    <p:extLst>
      <p:ext uri="{BB962C8B-B14F-4D97-AF65-F5344CB8AC3E}">
        <p14:creationId xmlns:p14="http://schemas.microsoft.com/office/powerpoint/2010/main" val="11608150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tomorrow while leveraging today’s technology</a:t>
            </a:r>
            <a:endParaRPr lang="en-US" dirty="0"/>
          </a:p>
        </p:txBody>
      </p:sp>
      <p:sp>
        <p:nvSpPr>
          <p:cNvPr id="3" name="Text Placeholder 2"/>
          <p:cNvSpPr>
            <a:spLocks noGrp="1"/>
          </p:cNvSpPr>
          <p:nvPr>
            <p:ph type="body" idx="1"/>
          </p:nvPr>
        </p:nvSpPr>
        <p:spPr>
          <a:xfrm>
            <a:off x="608965" y="1223102"/>
            <a:ext cx="4059767" cy="639762"/>
          </a:xfrm>
        </p:spPr>
        <p:txBody>
          <a:bodyPr/>
          <a:lstStyle/>
          <a:p>
            <a:r>
              <a:rPr lang="en-US" dirty="0" smtClean="0"/>
              <a:t>Leverage</a:t>
            </a:r>
            <a:endParaRPr lang="en-US" dirty="0"/>
          </a:p>
        </p:txBody>
      </p:sp>
      <p:sp>
        <p:nvSpPr>
          <p:cNvPr id="4" name="Content Placeholder 3"/>
          <p:cNvSpPr>
            <a:spLocks noGrp="1"/>
          </p:cNvSpPr>
          <p:nvPr>
            <p:ph sz="half" idx="2"/>
          </p:nvPr>
        </p:nvSpPr>
        <p:spPr>
          <a:xfrm>
            <a:off x="7239172" y="2121764"/>
            <a:ext cx="4331163" cy="4232142"/>
          </a:xfrm>
        </p:spPr>
        <p:txBody>
          <a:bodyPr/>
          <a:lstStyle/>
          <a:p>
            <a:pPr marL="0" indent="0">
              <a:lnSpc>
                <a:spcPct val="120000"/>
              </a:lnSpc>
              <a:buNone/>
            </a:pPr>
            <a:r>
              <a:rPr lang="en-US" dirty="0" smtClean="0"/>
              <a:t>REST, JSON to enable lightweight apps</a:t>
            </a:r>
          </a:p>
          <a:p>
            <a:pPr marL="0" indent="0">
              <a:lnSpc>
                <a:spcPct val="120000"/>
              </a:lnSpc>
              <a:buNone/>
            </a:pPr>
            <a:endParaRPr lang="en-US" sz="2400" dirty="0" smtClean="0"/>
          </a:p>
          <a:p>
            <a:pPr marL="0" indent="0">
              <a:buNone/>
            </a:pPr>
            <a:r>
              <a:rPr lang="en-US" dirty="0" err="1"/>
              <a:t>OAuth</a:t>
            </a:r>
            <a:r>
              <a:rPr lang="en-US" dirty="0"/>
              <a:t> 2.0 for </a:t>
            </a:r>
            <a:r>
              <a:rPr lang="en-US" dirty="0" smtClean="0"/>
              <a:t>app-centric </a:t>
            </a:r>
            <a:r>
              <a:rPr lang="en-US" dirty="0"/>
              <a:t>security</a:t>
            </a:r>
          </a:p>
          <a:p>
            <a:pPr marL="0" indent="0">
              <a:buNone/>
            </a:pPr>
            <a:endParaRPr lang="en-US" dirty="0" smtClean="0"/>
          </a:p>
          <a:p>
            <a:pPr marL="0" indent="0">
              <a:buNone/>
            </a:pPr>
            <a:endParaRPr lang="en-US" sz="3200" dirty="0" smtClean="0"/>
          </a:p>
          <a:p>
            <a:pPr marL="0" indent="0">
              <a:buNone/>
            </a:pPr>
            <a:r>
              <a:rPr lang="en-US" dirty="0" smtClean="0"/>
              <a:t>Build new API or lightweight orchestration using node.js </a:t>
            </a:r>
          </a:p>
        </p:txBody>
      </p:sp>
      <p:sp>
        <p:nvSpPr>
          <p:cNvPr id="5" name="Text Placeholder 4"/>
          <p:cNvSpPr>
            <a:spLocks noGrp="1"/>
          </p:cNvSpPr>
          <p:nvPr>
            <p:ph type="body" sz="quarter" idx="3"/>
          </p:nvPr>
        </p:nvSpPr>
        <p:spPr>
          <a:xfrm>
            <a:off x="7239172" y="1223102"/>
            <a:ext cx="4331163" cy="639762"/>
          </a:xfrm>
        </p:spPr>
        <p:txBody>
          <a:bodyPr/>
          <a:lstStyle/>
          <a:p>
            <a:r>
              <a:rPr lang="en-US" dirty="0" smtClean="0"/>
              <a:t>Adopt</a:t>
            </a:r>
            <a:endParaRPr lang="en-US" dirty="0"/>
          </a:p>
        </p:txBody>
      </p:sp>
      <p:sp>
        <p:nvSpPr>
          <p:cNvPr id="6" name="Content Placeholder 5"/>
          <p:cNvSpPr>
            <a:spLocks noGrp="1"/>
          </p:cNvSpPr>
          <p:nvPr>
            <p:ph sz="quarter" idx="4"/>
          </p:nvPr>
        </p:nvSpPr>
        <p:spPr>
          <a:xfrm>
            <a:off x="608965" y="2121764"/>
            <a:ext cx="4059767" cy="4232143"/>
          </a:xfrm>
        </p:spPr>
        <p:txBody>
          <a:bodyPr/>
          <a:lstStyle/>
          <a:p>
            <a:pPr marL="0" indent="0">
              <a:buNone/>
            </a:pPr>
            <a:r>
              <a:rPr lang="en-US" dirty="0" smtClean="0"/>
              <a:t>SOAP, JMS to integrate with SOA or other middleware</a:t>
            </a:r>
          </a:p>
          <a:p>
            <a:pPr marL="0" indent="0">
              <a:buNone/>
            </a:pPr>
            <a:endParaRPr lang="en-US" sz="1100" dirty="0" smtClean="0"/>
          </a:p>
          <a:p>
            <a:pPr marL="0" indent="0">
              <a:buNone/>
            </a:pPr>
            <a:endParaRPr lang="en-US" dirty="0" smtClean="0"/>
          </a:p>
          <a:p>
            <a:pPr marL="0" indent="0">
              <a:buNone/>
            </a:pPr>
            <a:r>
              <a:rPr lang="en-US" dirty="0" smtClean="0"/>
              <a:t>OAuth1.0a, SAML, LDAP for web-centric security </a:t>
            </a:r>
          </a:p>
          <a:p>
            <a:endParaRPr lang="en-US" dirty="0"/>
          </a:p>
          <a:p>
            <a:endParaRPr lang="en-US" dirty="0" smtClean="0"/>
          </a:p>
          <a:p>
            <a:pPr marL="0" indent="0">
              <a:buNone/>
            </a:pPr>
            <a:r>
              <a:rPr lang="en-US" dirty="0" smtClean="0"/>
              <a:t>Reuse </a:t>
            </a:r>
            <a:r>
              <a:rPr lang="en-US" dirty="0"/>
              <a:t>Java or </a:t>
            </a:r>
            <a:r>
              <a:rPr lang="en-US" dirty="0" smtClean="0"/>
              <a:t>Python based business logic</a:t>
            </a:r>
          </a:p>
          <a:p>
            <a:pPr marL="0" indent="0">
              <a:buNone/>
            </a:pPr>
            <a:endParaRPr lang="en-US" dirty="0"/>
          </a:p>
        </p:txBody>
      </p:sp>
      <p:sp>
        <p:nvSpPr>
          <p:cNvPr id="7" name="Slide Number Placeholder 6"/>
          <p:cNvSpPr>
            <a:spLocks noGrp="1"/>
          </p:cNvSpPr>
          <p:nvPr>
            <p:ph type="sldNum" sz="quarter" idx="10"/>
          </p:nvPr>
        </p:nvSpPr>
        <p:spPr/>
        <p:txBody>
          <a:bodyPr/>
          <a:lstStyle/>
          <a:p>
            <a:fld id="{B9CF2066-C172-C043-9656-E2597F9B5BE6}" type="slidenum">
              <a:rPr lang="en-US" smtClean="0"/>
              <a:pPr/>
              <a:t>9</a:t>
            </a:fld>
            <a:endParaRPr lang="en-US"/>
          </a:p>
        </p:txBody>
      </p:sp>
      <p:sp>
        <p:nvSpPr>
          <p:cNvPr id="11" name="Right Arrow 10"/>
          <p:cNvSpPr/>
          <p:nvPr/>
        </p:nvSpPr>
        <p:spPr>
          <a:xfrm>
            <a:off x="5432620" y="2225472"/>
            <a:ext cx="978408" cy="484632"/>
          </a:xfrm>
          <a:prstGeom prst="rightArrow">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5432620" y="3482955"/>
            <a:ext cx="978408" cy="484632"/>
          </a:xfrm>
          <a:prstGeom prst="rightArrow">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5432620" y="4815887"/>
            <a:ext cx="978408" cy="484632"/>
          </a:xfrm>
          <a:prstGeom prst="rightArrow">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7680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loveAPIs_breakout_16-9onwhite">
  <a:themeElements>
    <a:clrScheme name="apigee_theme_colors">
      <a:dk1>
        <a:srgbClr val="686868"/>
      </a:dk1>
      <a:lt1>
        <a:sysClr val="window" lastClr="FFFFFF"/>
      </a:lt1>
      <a:dk2>
        <a:srgbClr val="FF4300"/>
      </a:dk2>
      <a:lt2>
        <a:srgbClr val="F1F2F2"/>
      </a:lt2>
      <a:accent1>
        <a:srgbClr val="D1D3D4"/>
      </a:accent1>
      <a:accent2>
        <a:srgbClr val="A7A9AC"/>
      </a:accent2>
      <a:accent3>
        <a:srgbClr val="6D6E71"/>
      </a:accent3>
      <a:accent4>
        <a:srgbClr val="494949"/>
      </a:accent4>
      <a:accent5>
        <a:srgbClr val="1C9AD6"/>
      </a:accent5>
      <a:accent6>
        <a:srgbClr val="179C4E"/>
      </a:accent6>
      <a:hlink>
        <a:srgbClr val="1B97D1"/>
      </a:hlink>
      <a:folHlink>
        <a:srgbClr val="064B7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iloveAPIs_breakout_16-9onwhite.potx</Template>
  <TotalTime>5834</TotalTime>
  <Words>2217</Words>
  <Application>Microsoft Macintosh PowerPoint</Application>
  <PresentationFormat>Custom</PresentationFormat>
  <Paragraphs>374</Paragraphs>
  <Slides>27</Slides>
  <Notes>20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iloveAPIs_breakout_16-9onwhite</vt:lpstr>
      <vt:lpstr>Apigee Edge  Harness the Power of Enterprise Infrastructure</vt:lpstr>
      <vt:lpstr>Agenda</vt:lpstr>
      <vt:lpstr>Developer friendly</vt:lpstr>
      <vt:lpstr>Built to address all aspects of API security</vt:lpstr>
      <vt:lpstr>Built to address all aspects of API security</vt:lpstr>
      <vt:lpstr>Demo</vt:lpstr>
      <vt:lpstr>Leverage Existing Assets</vt:lpstr>
      <vt:lpstr>Enable new digital channels</vt:lpstr>
      <vt:lpstr>Prepare for tomorrow while leveraging today’s technology</vt:lpstr>
      <vt:lpstr>Demo</vt:lpstr>
      <vt:lpstr>Maximum Flexibility</vt:lpstr>
      <vt:lpstr>Architected for scale</vt:lpstr>
      <vt:lpstr>Apigee Edge cloud provides true enterprise cloud</vt:lpstr>
      <vt:lpstr>Lower TCO &amp; instant access</vt:lpstr>
      <vt:lpstr>Easy on-boarding</vt:lpstr>
      <vt:lpstr>Demo</vt:lpstr>
      <vt:lpstr>Accessing the Power with Simplicity</vt:lpstr>
      <vt:lpstr>Accessing the Power with Simplicity</vt:lpstr>
      <vt:lpstr>Accessing the Power with Simplicity</vt:lpstr>
      <vt:lpstr>Access with powerful APIs</vt:lpstr>
      <vt:lpstr>Demo</vt:lpstr>
      <vt:lpstr>Delivered with enterprise reliability</vt:lpstr>
      <vt:lpstr>Tools to make API development easier</vt:lpstr>
      <vt:lpstr>Tools to make API development easier</vt:lpstr>
      <vt:lpstr>Demo</vt:lpstr>
      <vt:lpstr>Recap</vt:lpstr>
      <vt:lpstr>PowerPoint Presentation</vt:lpstr>
    </vt:vector>
  </TitlesOfParts>
  <Company>The Opposite of Olives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Carole Jeung</dc:creator>
  <cp:lastModifiedBy>Bala Kasiviswanathan</cp:lastModifiedBy>
  <cp:revision>340</cp:revision>
  <cp:lastPrinted>2013-10-24T22:31:46Z</cp:lastPrinted>
  <dcterms:created xsi:type="dcterms:W3CDTF">2013-08-05T18:46:25Z</dcterms:created>
  <dcterms:modified xsi:type="dcterms:W3CDTF">2013-11-04T16:17:56Z</dcterms:modified>
</cp:coreProperties>
</file>