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134-55C8-4C0C-8376-F7F4364F049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B0B8-661E-4FC1-9CFA-2893F07A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7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134-55C8-4C0C-8376-F7F4364F049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B0B8-661E-4FC1-9CFA-2893F07A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134-55C8-4C0C-8376-F7F4364F049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B0B8-661E-4FC1-9CFA-2893F07A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8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134-55C8-4C0C-8376-F7F4364F049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B0B8-661E-4FC1-9CFA-2893F07A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2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134-55C8-4C0C-8376-F7F4364F049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B0B8-661E-4FC1-9CFA-2893F07A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134-55C8-4C0C-8376-F7F4364F049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B0B8-661E-4FC1-9CFA-2893F07A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134-55C8-4C0C-8376-F7F4364F049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B0B8-661E-4FC1-9CFA-2893F07A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8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134-55C8-4C0C-8376-F7F4364F049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B0B8-661E-4FC1-9CFA-2893F07A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7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134-55C8-4C0C-8376-F7F4364F049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B0B8-661E-4FC1-9CFA-2893F07A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3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134-55C8-4C0C-8376-F7F4364F049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B0B8-661E-4FC1-9CFA-2893F07A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5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134-55C8-4C0C-8376-F7F4364F049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B0B8-661E-4FC1-9CFA-2893F07A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59134-55C8-4C0C-8376-F7F4364F049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9B0B8-661E-4FC1-9CFA-2893F07A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5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Apigee</a:t>
            </a:r>
            <a:r>
              <a:rPr lang="en-US" dirty="0" smtClean="0"/>
              <a:t> Edge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6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Roles Defined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980303"/>
              </p:ext>
            </p:extLst>
          </p:nvPr>
        </p:nvGraphicFramePr>
        <p:xfrm>
          <a:off x="457200" y="1219200"/>
          <a:ext cx="8229598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200400"/>
                <a:gridCol w="914400"/>
                <a:gridCol w="32003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Permissions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Permissions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“User”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Allowed: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View list of all</a:t>
                      </a:r>
                      <a:r>
                        <a:rPr lang="en-US" sz="1200" baseline="0" dirty="0" smtClean="0"/>
                        <a:t> APIs for the Org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Create new, modify existing, delete existing APIs for the Org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Deploy to Test environment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View API Products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View Developers in the Org, but cannot create/modify/delete them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Create</a:t>
                      </a:r>
                      <a:r>
                        <a:rPr lang="en-US" sz="1200" baseline="0" dirty="0" smtClean="0"/>
                        <a:t> &amp; Delete trace sessions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View analytics and all custom reports in the Org.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 smtClean="0"/>
                        <a:t>Not Allowed: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Create/modify/delete</a:t>
                      </a:r>
                      <a:r>
                        <a:rPr lang="en-US" sz="1200" baseline="0" dirty="0" smtClean="0"/>
                        <a:t> users or user roles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Deploy to Production environment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Create/Modify/Delete API Products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 smtClean="0"/>
                        <a:t>Operations Admin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Allowed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View APIs, Developers &amp; Apps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Deploy to all </a:t>
                      </a:r>
                      <a:r>
                        <a:rPr lang="en-US" sz="1200" dirty="0" err="1" smtClean="0"/>
                        <a:t>environmants</a:t>
                      </a:r>
                      <a:endParaRPr lang="en-US" sz="1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View custom reports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Not Allowed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Create/modify/delete APIs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Create/modify/delete users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Create/Modify/delete</a:t>
                      </a:r>
                      <a:r>
                        <a:rPr lang="en-US" sz="1200" baseline="0" dirty="0" smtClean="0"/>
                        <a:t> API products, developers, apps</a:t>
                      </a:r>
                      <a:endParaRPr lang="en-US" sz="1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Business 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Allowed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View/Create/Modify/Delete API Products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View APIs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View/Create</a:t>
                      </a:r>
                      <a:r>
                        <a:rPr lang="en-US" sz="1200" baseline="0" dirty="0" smtClean="0"/>
                        <a:t>/Modify/Delete Developers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View/Create/Modify/Delete Analytics and Reports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 smtClean="0"/>
                        <a:t>Not Allowed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Deploy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Create/Modify/Delete APIs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Create/modify/delete users or user roles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Org Admin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Allowed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View/Add/Delete/Modify/Deploy</a:t>
                      </a:r>
                      <a:r>
                        <a:rPr lang="en-US" sz="1200" baseline="0" dirty="0" smtClean="0"/>
                        <a:t> to all environments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View/Add/Delete/</a:t>
                      </a:r>
                      <a:r>
                        <a:rPr lang="en-US" sz="1200" baseline="0" dirty="0" err="1" smtClean="0"/>
                        <a:t>Modlify</a:t>
                      </a:r>
                      <a:r>
                        <a:rPr lang="en-US" sz="1200" baseline="0" dirty="0" smtClean="0"/>
                        <a:t> developers &amp; Apps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Create &amp; view custom reports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 smtClean="0"/>
                        <a:t>Not Allowed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Add/Delete</a:t>
                      </a:r>
                      <a:r>
                        <a:rPr lang="en-US" sz="1200" baseline="0" dirty="0" smtClean="0"/>
                        <a:t> environments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57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documentation</a:t>
            </a:r>
          </a:p>
          <a:p>
            <a:r>
              <a:rPr lang="en-US" dirty="0" smtClean="0"/>
              <a:t>Integrated test tool</a:t>
            </a:r>
          </a:p>
          <a:p>
            <a:pPr lvl="1"/>
            <a:r>
              <a:rPr lang="en-US" dirty="0" smtClean="0"/>
              <a:t>Visualized debugger</a:t>
            </a:r>
          </a:p>
          <a:p>
            <a:pPr lvl="1"/>
            <a:r>
              <a:rPr lang="en-US" dirty="0" smtClean="0"/>
              <a:t>Automated count-down for </a:t>
            </a:r>
            <a:r>
              <a:rPr lang="en-US" smtClean="0"/>
              <a:t>Trace sessions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167</Words>
  <Application>Microsoft Office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Apigee Edge</vt:lpstr>
      <vt:lpstr>User Roles Defined</vt:lpstr>
      <vt:lpstr>Features</vt:lpstr>
    </vt:vector>
  </TitlesOfParts>
  <Company>Infosys Technologies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Apigee Edge</dc:title>
  <dc:creator>Ritwik_Chatterjee</dc:creator>
  <cp:lastModifiedBy>Ritwik_Chatterjee</cp:lastModifiedBy>
  <cp:revision>5</cp:revision>
  <dcterms:created xsi:type="dcterms:W3CDTF">2014-05-03T03:03:49Z</dcterms:created>
  <dcterms:modified xsi:type="dcterms:W3CDTF">2014-05-09T08:48:10Z</dcterms:modified>
</cp:coreProperties>
</file>