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90"/>
  </p:normalViewPr>
  <p:slideViewPr>
    <p:cSldViewPr snapToGrid="0" snapToObjects="1">
      <p:cViewPr varScale="1">
        <p:scale>
          <a:sx n="115" d="100"/>
          <a:sy n="115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A0E5B-2D71-2E44-A0D8-03C5DD7303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384CB-4DC2-5F4E-96AF-D547F83F0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6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384CB-4DC2-5F4E-96AF-D547F83F03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384CB-4DC2-5F4E-96AF-D547F83F0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7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D534-B34E-79B3-EEFE-4F35CBA41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A4E5B-4D90-A3A2-A2CD-9C354F94B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71B7A-1CC0-4E7A-5423-AF456755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C924-9DA5-574E-A658-840A101CFF3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58770-BF64-5657-A31A-88844296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4042-4D69-0A3B-A8CC-8011F897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0281-0668-DB40-A7EE-3AB1415D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6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A9E7-6B4F-DF82-DB85-019F1BFD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D267D-2F27-B1B8-1A97-3E0F6E469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32E81-9B20-224C-226A-C2A4FEFD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C924-9DA5-574E-A658-840A101CFF3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757EB-D80E-3C0D-619D-4DD3AAE2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1BD29-0614-A906-DF3D-27ABA990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0281-0668-DB40-A7EE-3AB1415D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5A86C-3F7A-8D69-A808-6BD1A83FB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EB7DB-8B30-16AB-5EA8-2FAA00C24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F77F5-61B6-8C09-D98B-8B5BFDB8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C924-9DA5-574E-A658-840A101CFF3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41B6A-32CF-8197-6A04-5B3ACCD1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CABA5-EBAD-3F67-BEF5-46BE84DD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0281-0668-DB40-A7EE-3AB1415D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1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69F0-9260-5137-EFF1-118573BF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BD75-A6D6-61D3-47CC-F13D9674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98A93-9A78-9D45-A5B4-914175B0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C924-9DA5-574E-A658-840A101CFF3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1BCC8-7EFD-EA84-0DE8-BC61F629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3C80-E40B-E850-CD5E-8B962783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0281-0668-DB40-A7EE-3AB1415D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4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D7EE-1FDC-B80F-453A-7EE25CF81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E4CFE-FDAF-D036-45FC-90C22D97D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FCD8-6860-D029-4361-C4D4E078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C924-9DA5-574E-A658-840A101CFF3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ED276-6308-BD12-EAE5-6535A2EC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523DD-5D73-7BD1-F719-774A218C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0281-0668-DB40-A7EE-3AB1415D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8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7861-BBDD-76FB-16F0-9AECDED9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D1056-E0FC-B5BD-21FA-8D35245B7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17550-98E5-3686-379B-A2C3F5ECE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ECEA4-4431-47B0-6765-88E56A86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C924-9DA5-574E-A658-840A101CFF3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BCB02-AB1A-CB60-8570-BED1D2F6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4AC16-30AE-FD3E-04CF-5EE96FBC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0281-0668-DB40-A7EE-3AB1415D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3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32F2-B8A9-A8E3-CA9F-7B94E04F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CAB3-73BD-6BFA-A118-2B0D7F05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603A0-D0FF-893E-D4C8-CECFCF40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930BA-DE0B-BAA3-AFFB-25A50CD96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F54F5-CBA4-6C31-237A-E53FD3B94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22903-F912-FC64-D568-BDC2C14B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C924-9DA5-574E-A658-840A101CFF3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D1BC1-3E71-5C24-1B52-D26C12A9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C7413-17B3-3968-AF1E-940972BE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0281-0668-DB40-A7EE-3AB1415D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0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5B50-32C5-EC14-1BD9-C90B6F24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C65FC-85B0-12AC-C97F-4C8C2C17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C924-9DA5-574E-A658-840A101CFF3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D53FA-13E4-718E-FDCA-D4F7B75E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A7A55-7B7B-0C03-958A-E2B6A9D8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0281-0668-DB40-A7EE-3AB1415D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0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66421-50F3-CE9D-A8F0-382D7840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C924-9DA5-574E-A658-840A101CFF3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DF723-456E-A9B4-7F60-E0531292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09493-8C77-C995-61A1-490A23D4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0281-0668-DB40-A7EE-3AB1415D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FE79-A20D-5D4E-A54F-9EB30AD2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5F7D9-B5FB-6054-27FB-089FFA631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D81D1-B522-4624-B033-E88C03B72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0437B-9930-20E0-D148-95216465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C924-9DA5-574E-A658-840A101CFF3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32BC3-76D2-0F97-F388-CC62BDEC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40B47-0CC4-9BDB-6B06-3909184B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0281-0668-DB40-A7EE-3AB1415D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0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45CD-9189-83BB-FE35-D3021E4A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928AD-4669-F110-397C-F383B12FE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009F6-EC6D-D8B3-579D-AC153E6D8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B0330-DD18-0F98-2559-D8141895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C924-9DA5-574E-A658-840A101CFF3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4701F-E554-2D34-E4CD-5FB02A5F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2132-3FA0-4955-B23F-CE1D952D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D0281-0668-DB40-A7EE-3AB1415D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3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D5D25-0B25-36CC-587F-91996485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7EEF0-E047-AED5-4D8A-216885DF5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418A7-01ED-9487-E69A-0CD4DECEB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CC924-9DA5-574E-A658-840A101CFF3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FE288-3180-9EAE-ABD5-4E7939DEE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34B26-93CC-0F0D-C767-338CC39E5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0281-0668-DB40-A7EE-3AB1415D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6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4A53-B976-94A5-5349-3A0D528D3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420"/>
            <a:ext cx="12191999" cy="674716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1700" dirty="0"/>
              <a:t>For overlap processing, we only consider overlaps between adult (Ad) and target child (</a:t>
            </a:r>
            <a:r>
              <a:rPr lang="en-US" sz="1700" dirty="0" err="1"/>
              <a:t>ChSp</a:t>
            </a:r>
            <a:r>
              <a:rPr lang="en-US" sz="1700" dirty="0"/>
              <a:t> or </a:t>
            </a:r>
            <a:r>
              <a:rPr lang="en-US" sz="1700" dirty="0" err="1"/>
              <a:t>ChNsp</a:t>
            </a:r>
            <a:r>
              <a:rPr lang="en-US" sz="1700" dirty="0"/>
              <a:t>) vocalisations. </a:t>
            </a:r>
            <a:r>
              <a:rPr lang="en-US" sz="1700" dirty="0" err="1"/>
              <a:t>ChSp</a:t>
            </a:r>
            <a:r>
              <a:rPr lang="en-US" sz="1700" dirty="0"/>
              <a:t> and </a:t>
            </a:r>
            <a:r>
              <a:rPr lang="en-US" sz="1700" dirty="0" err="1"/>
              <a:t>ChNsp</a:t>
            </a:r>
            <a:r>
              <a:rPr lang="en-US" sz="1700" dirty="0"/>
              <a:t> vocalisations cannot overlap because they are vocal productions from the same source. Therefore, we only have to consider overlap events involving two vocalisations at a time. This means that for a target vocalisation (TV) of a given </a:t>
            </a:r>
            <a:r>
              <a:rPr lang="en-US" sz="1700" dirty="0" err="1"/>
              <a:t>vocaliser</a:t>
            </a:r>
            <a:r>
              <a:rPr lang="en-US" sz="1700" dirty="0"/>
              <a:t> type (either adult or child), vocalisations that overlap with TV </a:t>
            </a:r>
            <a:r>
              <a:rPr lang="en-US" sz="1700" i="1" dirty="0"/>
              <a:t>must</a:t>
            </a:r>
            <a:r>
              <a:rPr lang="en-US" sz="1700" dirty="0"/>
              <a:t> be sequential. As such, we can use a recursive algorithm to process overlaps that processes overlaps for each TV one at a time (see </a:t>
            </a:r>
            <a:r>
              <a:rPr lang="en-US" sz="1300" b="0" i="0" dirty="0" err="1">
                <a:effectLst/>
                <a:latin typeface="Menlo" panose="020B0609030804020204" pitchFamily="49" charset="0"/>
              </a:rPr>
              <a:t>DetectOverlap.m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GetNonOverlapVocs.m</a:t>
            </a:r>
            <a:r>
              <a:rPr lang="en-US" sz="1700" dirty="0"/>
              <a:t>, and </a:t>
            </a:r>
            <a:r>
              <a:rPr lang="en-US" sz="13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A1_IdOverlapAndFilesWErrors.m</a:t>
            </a:r>
            <a:r>
              <a:rPr lang="en-US" sz="1700" dirty="0"/>
              <a:t>).</a:t>
            </a:r>
          </a:p>
          <a:p>
            <a:pPr marL="0" indent="0" algn="just">
              <a:buNone/>
            </a:pPr>
            <a:endParaRPr lang="en-US" sz="1700" dirty="0"/>
          </a:p>
          <a:p>
            <a:pPr marL="0" indent="0" algn="just">
              <a:buNone/>
            </a:pPr>
            <a:r>
              <a:rPr lang="en-US" sz="1700" dirty="0"/>
              <a:t>Given this, there are only three cases of an overlap: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700" dirty="0"/>
              <a:t>A vocalisation completely overlaps TV (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700" dirty="0"/>
              <a:t> double lines in the schematic in the next slide),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700" dirty="0"/>
              <a:t>A vocalisation starts within (or at the same start time as) TV (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en-US" sz="1700" dirty="0"/>
              <a:t> line in the schematic), or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700" dirty="0"/>
              <a:t>A vocalisation ends within (or at the same end time as) TV (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blue</a:t>
            </a:r>
            <a:r>
              <a:rPr lang="en-US" sz="1700" dirty="0"/>
              <a:t> solid line in the schematic).</a:t>
            </a:r>
          </a:p>
          <a:p>
            <a:pPr marL="800100" lvl="1" indent="-342900" algn="just">
              <a:buFont typeface="+mj-lt"/>
              <a:buAutoNum type="arabicPeriod"/>
            </a:pPr>
            <a:endParaRPr lang="en-US" sz="1700" dirty="0"/>
          </a:p>
          <a:p>
            <a:pPr marL="0" indent="0" algn="just">
              <a:buNone/>
            </a:pPr>
            <a:r>
              <a:rPr lang="en-US" sz="1700" dirty="0"/>
              <a:t>The schematic in the next slide breaks down these cases to show that when considering a single overlap event, we can separate all possible cases encompassed by the three possibilities above into four broad classes: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en-US" sz="1700" dirty="0"/>
              <a:t>Complete overlap (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700" dirty="0"/>
              <a:t>, double lines in the schematic in the next slide)</a:t>
            </a:r>
          </a:p>
          <a:p>
            <a:pPr marL="914400" lvl="2" indent="0" algn="just">
              <a:buNone/>
            </a:pPr>
            <a:r>
              <a:rPr lang="en-US" sz="1300" dirty="0"/>
              <a:t>Requires TV to be completely flagged as overlap and removed.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en-US" sz="1700" dirty="0"/>
              <a:t>A vocalisation starts within TV, i.e., the start time of the overlapping vocalisation is </a:t>
            </a:r>
            <a:r>
              <a:rPr lang="en-US" sz="1700" i="1" dirty="0"/>
              <a:t>after</a:t>
            </a:r>
            <a:r>
              <a:rPr lang="en-US" sz="1700" dirty="0"/>
              <a:t> the start time of TV (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en-US" sz="1700" dirty="0"/>
              <a:t> dotted line in the schematic)</a:t>
            </a:r>
          </a:p>
          <a:p>
            <a:pPr marL="914400" lvl="2" indent="0" algn="just">
              <a:buNone/>
            </a:pPr>
            <a:r>
              <a:rPr lang="en-US" sz="1300" dirty="0"/>
              <a:t>Requires TV to be chopped up into the non-overlapping portion up to the start of the overlapping vocalisation and the overlapping portion starting at the start time of the overlapping vocalisation. 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en-US" sz="1700" dirty="0"/>
              <a:t>A vocalisation starts at the same time as TV and ends within TV (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en-US" sz="1700" dirty="0"/>
              <a:t> dashed line in the schematic)</a:t>
            </a:r>
          </a:p>
          <a:p>
            <a:pPr marL="914400" lvl="2" indent="0" algn="just">
              <a:buNone/>
            </a:pPr>
            <a:r>
              <a:rPr lang="en-US" sz="1300" dirty="0"/>
              <a:t>Requires TV to be chopped up into the overlapping portion up to the end of the overlapping vocalisation and the non-overlapping portion starting at the end time of the overlapping vocalisation.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en-US" sz="1700" dirty="0"/>
              <a:t>A vocalisation ends within TV (but starts before TV) (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blue</a:t>
            </a:r>
            <a:r>
              <a:rPr lang="en-US" sz="1700" dirty="0"/>
              <a:t> solid line in the schematic)</a:t>
            </a:r>
          </a:p>
          <a:p>
            <a:pPr marL="914400" lvl="2" indent="0" algn="just">
              <a:buNone/>
            </a:pPr>
            <a:r>
              <a:rPr lang="en-US" sz="1300" dirty="0"/>
              <a:t>Requires TV to be chopped up into the overlapping portion up to the end of the overlapping vocalisation and the non-overlapping portion starting at the end time of the overlapping vocalisation.</a:t>
            </a:r>
          </a:p>
          <a:p>
            <a:pPr marL="457200" lvl="1" indent="0" algn="just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</a:rPr>
              <a:t>The explanatory text here and accompanying schematic(s) are intended to be a companion infographic for the scripts </a:t>
            </a:r>
            <a:r>
              <a:rPr lang="en-US" sz="1400" b="0" i="0" dirty="0" err="1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DetectOverlap.m</a:t>
            </a:r>
            <a:r>
              <a:rPr lang="en-US" sz="21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050" b="0" i="0" dirty="0">
                <a:effectLst/>
                <a:latin typeface="Menlo" panose="020B0609030804020204" pitchFamily="49" charset="0"/>
              </a:rPr>
              <a:t> </a:t>
            </a:r>
            <a:r>
              <a:rPr lang="en-US" sz="1400" b="0" i="0" dirty="0" err="1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GetNonOverlapVocs.m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 A1_IdOverlapAndFilesWErrors.m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in the same GitHub repo this .pptx is in.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Please note that while cases of multiple overlap events are possible for the same TV, we treat overlaps for a given TV one at a time, and the schematic(s) presented in this .pptx outlines the logic that goes into the scripts that do the overlap processing. 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09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8F7747-C678-62F0-9CA4-D4520CCDD2C9}"/>
              </a:ext>
            </a:extLst>
          </p:cNvPr>
          <p:cNvCxnSpPr>
            <a:cxnSpLocks/>
          </p:cNvCxnSpPr>
          <p:nvPr/>
        </p:nvCxnSpPr>
        <p:spPr>
          <a:xfrm>
            <a:off x="8547255" y="-55757"/>
            <a:ext cx="0" cy="6936059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30D3D1-A216-8FB7-89B7-0B55DEB39AD7}"/>
              </a:ext>
            </a:extLst>
          </p:cNvPr>
          <p:cNvCxnSpPr>
            <a:cxnSpLocks/>
          </p:cNvCxnSpPr>
          <p:nvPr/>
        </p:nvCxnSpPr>
        <p:spPr>
          <a:xfrm>
            <a:off x="6219692" y="0"/>
            <a:ext cx="0" cy="6936059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0E8F9A-CAEA-54B5-8EAA-814527F63C8F}"/>
              </a:ext>
            </a:extLst>
          </p:cNvPr>
          <p:cNvCxnSpPr/>
          <p:nvPr/>
        </p:nvCxnSpPr>
        <p:spPr>
          <a:xfrm>
            <a:off x="6219692" y="485586"/>
            <a:ext cx="2327563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C84B75-00E2-C628-FA8F-2DA61F6E45C3}"/>
              </a:ext>
            </a:extLst>
          </p:cNvPr>
          <p:cNvCxnSpPr/>
          <p:nvPr/>
        </p:nvCxnSpPr>
        <p:spPr>
          <a:xfrm>
            <a:off x="6223753" y="849859"/>
            <a:ext cx="2327563" cy="0"/>
          </a:xfrm>
          <a:prstGeom prst="straightConnector1">
            <a:avLst/>
          </a:prstGeom>
          <a:ln w="34925" cmpd="dbl">
            <a:solidFill>
              <a:schemeClr val="accent2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00F3CA-3EC9-246E-6C78-328937D13FF9}"/>
              </a:ext>
            </a:extLst>
          </p:cNvPr>
          <p:cNvCxnSpPr>
            <a:cxnSpLocks/>
          </p:cNvCxnSpPr>
          <p:nvPr/>
        </p:nvCxnSpPr>
        <p:spPr>
          <a:xfrm>
            <a:off x="6012549" y="1080318"/>
            <a:ext cx="2534706" cy="0"/>
          </a:xfrm>
          <a:prstGeom prst="straightConnector1">
            <a:avLst/>
          </a:prstGeom>
          <a:ln w="34925" cmpd="dbl">
            <a:solidFill>
              <a:schemeClr val="accent2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057992-6D5D-A4A1-0E3E-B329F2CF1A35}"/>
              </a:ext>
            </a:extLst>
          </p:cNvPr>
          <p:cNvCxnSpPr>
            <a:cxnSpLocks/>
          </p:cNvCxnSpPr>
          <p:nvPr/>
        </p:nvCxnSpPr>
        <p:spPr>
          <a:xfrm>
            <a:off x="6219692" y="1321928"/>
            <a:ext cx="2534706" cy="0"/>
          </a:xfrm>
          <a:prstGeom prst="straightConnector1">
            <a:avLst/>
          </a:prstGeom>
          <a:ln w="34925" cmpd="dbl">
            <a:solidFill>
              <a:schemeClr val="accent2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3C4751-F513-0238-5663-D1C578931AF6}"/>
              </a:ext>
            </a:extLst>
          </p:cNvPr>
          <p:cNvCxnSpPr>
            <a:cxnSpLocks/>
          </p:cNvCxnSpPr>
          <p:nvPr/>
        </p:nvCxnSpPr>
        <p:spPr>
          <a:xfrm>
            <a:off x="6012549" y="1554754"/>
            <a:ext cx="2747932" cy="0"/>
          </a:xfrm>
          <a:prstGeom prst="straightConnector1">
            <a:avLst/>
          </a:prstGeom>
          <a:ln w="34925" cmpd="dbl">
            <a:solidFill>
              <a:schemeClr val="accent2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5BEB30-FF6E-435C-893D-3A9AEFDECC9E}"/>
              </a:ext>
            </a:extLst>
          </p:cNvPr>
          <p:cNvCxnSpPr>
            <a:cxnSpLocks/>
          </p:cNvCxnSpPr>
          <p:nvPr/>
        </p:nvCxnSpPr>
        <p:spPr>
          <a:xfrm>
            <a:off x="6732648" y="2859100"/>
            <a:ext cx="1814607" cy="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9BAC6B-3842-4A44-152A-0B80F18DDFAD}"/>
              </a:ext>
            </a:extLst>
          </p:cNvPr>
          <p:cNvCxnSpPr>
            <a:cxnSpLocks/>
          </p:cNvCxnSpPr>
          <p:nvPr/>
        </p:nvCxnSpPr>
        <p:spPr>
          <a:xfrm>
            <a:off x="6732648" y="3089558"/>
            <a:ext cx="2010599" cy="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2AC7C7-C401-06F0-2EEE-AD35953917D2}"/>
              </a:ext>
            </a:extLst>
          </p:cNvPr>
          <p:cNvCxnSpPr>
            <a:cxnSpLocks/>
          </p:cNvCxnSpPr>
          <p:nvPr/>
        </p:nvCxnSpPr>
        <p:spPr>
          <a:xfrm>
            <a:off x="6732648" y="3323734"/>
            <a:ext cx="893111" cy="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A54F8B-D5A3-5DFE-7C2D-015508A41E74}"/>
              </a:ext>
            </a:extLst>
          </p:cNvPr>
          <p:cNvCxnSpPr>
            <a:cxnSpLocks/>
          </p:cNvCxnSpPr>
          <p:nvPr/>
        </p:nvCxnSpPr>
        <p:spPr>
          <a:xfrm>
            <a:off x="6220705" y="3554192"/>
            <a:ext cx="2326550" cy="0"/>
          </a:xfrm>
          <a:prstGeom prst="straightConnector1">
            <a:avLst/>
          </a:prstGeom>
          <a:ln w="34925" cmpd="dbl">
            <a:solidFill>
              <a:schemeClr val="accent2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96D057-D1AB-39EF-0EE8-9D6EAC82663D}"/>
              </a:ext>
            </a:extLst>
          </p:cNvPr>
          <p:cNvCxnSpPr>
            <a:cxnSpLocks/>
          </p:cNvCxnSpPr>
          <p:nvPr/>
        </p:nvCxnSpPr>
        <p:spPr>
          <a:xfrm>
            <a:off x="6227130" y="3777218"/>
            <a:ext cx="2527268" cy="0"/>
          </a:xfrm>
          <a:prstGeom prst="straightConnector1">
            <a:avLst/>
          </a:prstGeom>
          <a:ln w="34925" cmpd="dbl">
            <a:solidFill>
              <a:schemeClr val="accent2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F2E6F8-B17F-9FE0-85CD-9480766E9305}"/>
              </a:ext>
            </a:extLst>
          </p:cNvPr>
          <p:cNvCxnSpPr>
            <a:cxnSpLocks/>
          </p:cNvCxnSpPr>
          <p:nvPr/>
        </p:nvCxnSpPr>
        <p:spPr>
          <a:xfrm>
            <a:off x="6227130" y="4007676"/>
            <a:ext cx="1398629" cy="0"/>
          </a:xfrm>
          <a:prstGeom prst="straightConnector1">
            <a:avLst/>
          </a:prstGeom>
          <a:ln w="34925" cmpd="sng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3D0E876-6169-19B9-275C-B055F5FEA3C8}"/>
              </a:ext>
            </a:extLst>
          </p:cNvPr>
          <p:cNvSpPr txBox="1"/>
          <p:nvPr/>
        </p:nvSpPr>
        <p:spPr>
          <a:xfrm>
            <a:off x="6575802" y="108150"/>
            <a:ext cx="163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voc. (TV)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59F6A1-3B8D-0A9C-7B6F-50EFC8C7BC45}"/>
              </a:ext>
            </a:extLst>
          </p:cNvPr>
          <p:cNvSpPr txBox="1"/>
          <p:nvPr/>
        </p:nvSpPr>
        <p:spPr>
          <a:xfrm>
            <a:off x="9193531" y="908423"/>
            <a:ext cx="1247393" cy="646331"/>
          </a:xfrm>
          <a:prstGeom prst="rect">
            <a:avLst/>
          </a:prstGeom>
          <a:noFill/>
          <a:ln cap="rnd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47393"/>
                      <a:gd name="connsiteY0" fmla="*/ 0 h 646331"/>
                      <a:gd name="connsiteX1" fmla="*/ 611223 w 1247393"/>
                      <a:gd name="connsiteY1" fmla="*/ 0 h 646331"/>
                      <a:gd name="connsiteX2" fmla="*/ 1247393 w 1247393"/>
                      <a:gd name="connsiteY2" fmla="*/ 0 h 646331"/>
                      <a:gd name="connsiteX3" fmla="*/ 1247393 w 1247393"/>
                      <a:gd name="connsiteY3" fmla="*/ 646331 h 646331"/>
                      <a:gd name="connsiteX4" fmla="*/ 623697 w 1247393"/>
                      <a:gd name="connsiteY4" fmla="*/ 646331 h 646331"/>
                      <a:gd name="connsiteX5" fmla="*/ 0 w 1247393"/>
                      <a:gd name="connsiteY5" fmla="*/ 646331 h 646331"/>
                      <a:gd name="connsiteX6" fmla="*/ 0 w 1247393"/>
                      <a:gd name="connsiteY6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47393" h="646331" extrusionOk="0">
                        <a:moveTo>
                          <a:pt x="0" y="0"/>
                        </a:moveTo>
                        <a:cubicBezTo>
                          <a:pt x="235698" y="-15423"/>
                          <a:pt x="429906" y="15875"/>
                          <a:pt x="611223" y="0"/>
                        </a:cubicBezTo>
                        <a:cubicBezTo>
                          <a:pt x="792540" y="-15875"/>
                          <a:pt x="1013959" y="8681"/>
                          <a:pt x="1247393" y="0"/>
                        </a:cubicBezTo>
                        <a:cubicBezTo>
                          <a:pt x="1237499" y="195698"/>
                          <a:pt x="1227126" y="385928"/>
                          <a:pt x="1247393" y="646331"/>
                        </a:cubicBezTo>
                        <a:cubicBezTo>
                          <a:pt x="937526" y="664565"/>
                          <a:pt x="754649" y="639356"/>
                          <a:pt x="623697" y="646331"/>
                        </a:cubicBezTo>
                        <a:cubicBezTo>
                          <a:pt x="492745" y="653306"/>
                          <a:pt x="281282" y="662745"/>
                          <a:pt x="0" y="646331"/>
                        </a:cubicBezTo>
                        <a:cubicBezTo>
                          <a:pt x="-6941" y="378678"/>
                          <a:pt x="17249" y="18828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TV fully </a:t>
            </a:r>
          </a:p>
          <a:p>
            <a:pPr algn="ctr"/>
            <a:r>
              <a:rPr lang="en-US" dirty="0"/>
              <a:t>overlapped</a:t>
            </a:r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3BAA051E-5683-E82E-B350-E725D7BEDE5D}"/>
              </a:ext>
            </a:extLst>
          </p:cNvPr>
          <p:cNvSpPr/>
          <p:nvPr/>
        </p:nvSpPr>
        <p:spPr>
          <a:xfrm>
            <a:off x="8904697" y="709567"/>
            <a:ext cx="256299" cy="1014984"/>
          </a:xfrm>
          <a:prstGeom prst="rightBrace">
            <a:avLst/>
          </a:prstGeom>
          <a:ln w="9525" cap="sq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299"/>
                      <a:gd name="connsiteY0" fmla="*/ 0 h 1014984"/>
                      <a:gd name="connsiteX1" fmla="*/ 128150 w 256299"/>
                      <a:gd name="connsiteY1" fmla="*/ 21357 h 1014984"/>
                      <a:gd name="connsiteX2" fmla="*/ 128150 w 256299"/>
                      <a:gd name="connsiteY2" fmla="*/ 486135 h 1014984"/>
                      <a:gd name="connsiteX3" fmla="*/ 256300 w 256299"/>
                      <a:gd name="connsiteY3" fmla="*/ 507492 h 1014984"/>
                      <a:gd name="connsiteX4" fmla="*/ 128150 w 256299"/>
                      <a:gd name="connsiteY4" fmla="*/ 528849 h 1014984"/>
                      <a:gd name="connsiteX5" fmla="*/ 128150 w 256299"/>
                      <a:gd name="connsiteY5" fmla="*/ 993627 h 1014984"/>
                      <a:gd name="connsiteX6" fmla="*/ 0 w 256299"/>
                      <a:gd name="connsiteY6" fmla="*/ 1014984 h 1014984"/>
                      <a:gd name="connsiteX7" fmla="*/ 0 w 256299"/>
                      <a:gd name="connsiteY7" fmla="*/ 487192 h 1014984"/>
                      <a:gd name="connsiteX8" fmla="*/ 0 w 256299"/>
                      <a:gd name="connsiteY8" fmla="*/ 0 h 1014984"/>
                      <a:gd name="connsiteX0" fmla="*/ 0 w 256299"/>
                      <a:gd name="connsiteY0" fmla="*/ 0 h 1014984"/>
                      <a:gd name="connsiteX1" fmla="*/ 128150 w 256299"/>
                      <a:gd name="connsiteY1" fmla="*/ 21357 h 1014984"/>
                      <a:gd name="connsiteX2" fmla="*/ 128150 w 256299"/>
                      <a:gd name="connsiteY2" fmla="*/ 486135 h 1014984"/>
                      <a:gd name="connsiteX3" fmla="*/ 256300 w 256299"/>
                      <a:gd name="connsiteY3" fmla="*/ 507492 h 1014984"/>
                      <a:gd name="connsiteX4" fmla="*/ 128150 w 256299"/>
                      <a:gd name="connsiteY4" fmla="*/ 528849 h 1014984"/>
                      <a:gd name="connsiteX5" fmla="*/ 128150 w 256299"/>
                      <a:gd name="connsiteY5" fmla="*/ 993627 h 1014984"/>
                      <a:gd name="connsiteX6" fmla="*/ 0 w 256299"/>
                      <a:gd name="connsiteY6" fmla="*/ 1014984 h 1014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6299" h="1014984" stroke="0" extrusionOk="0">
                        <a:moveTo>
                          <a:pt x="0" y="0"/>
                        </a:moveTo>
                        <a:cubicBezTo>
                          <a:pt x="70108" y="-411"/>
                          <a:pt x="126530" y="10170"/>
                          <a:pt x="128150" y="21357"/>
                        </a:cubicBezTo>
                        <a:cubicBezTo>
                          <a:pt x="120976" y="191541"/>
                          <a:pt x="117652" y="366465"/>
                          <a:pt x="128150" y="486135"/>
                        </a:cubicBezTo>
                        <a:cubicBezTo>
                          <a:pt x="121448" y="492832"/>
                          <a:pt x="179881" y="519075"/>
                          <a:pt x="256300" y="507492"/>
                        </a:cubicBezTo>
                        <a:cubicBezTo>
                          <a:pt x="185542" y="508797"/>
                          <a:pt x="127746" y="515753"/>
                          <a:pt x="128150" y="528849"/>
                        </a:cubicBezTo>
                        <a:cubicBezTo>
                          <a:pt x="139864" y="731499"/>
                          <a:pt x="124443" y="881363"/>
                          <a:pt x="128150" y="993627"/>
                        </a:cubicBezTo>
                        <a:cubicBezTo>
                          <a:pt x="122021" y="1011193"/>
                          <a:pt x="69548" y="1003279"/>
                          <a:pt x="0" y="1014984"/>
                        </a:cubicBezTo>
                        <a:cubicBezTo>
                          <a:pt x="-10917" y="840969"/>
                          <a:pt x="-635" y="689156"/>
                          <a:pt x="0" y="487192"/>
                        </a:cubicBezTo>
                        <a:cubicBezTo>
                          <a:pt x="635" y="285228"/>
                          <a:pt x="13377" y="225205"/>
                          <a:pt x="0" y="0"/>
                        </a:cubicBezTo>
                        <a:close/>
                      </a:path>
                      <a:path w="256299" h="1014984" fill="none" extrusionOk="0">
                        <a:moveTo>
                          <a:pt x="0" y="0"/>
                        </a:moveTo>
                        <a:cubicBezTo>
                          <a:pt x="72331" y="1273"/>
                          <a:pt x="129006" y="10837"/>
                          <a:pt x="128150" y="21357"/>
                        </a:cubicBezTo>
                        <a:cubicBezTo>
                          <a:pt x="114505" y="167229"/>
                          <a:pt x="139958" y="285334"/>
                          <a:pt x="128150" y="486135"/>
                        </a:cubicBezTo>
                        <a:cubicBezTo>
                          <a:pt x="126413" y="497486"/>
                          <a:pt x="191824" y="499672"/>
                          <a:pt x="256300" y="507492"/>
                        </a:cubicBezTo>
                        <a:cubicBezTo>
                          <a:pt x="185230" y="507378"/>
                          <a:pt x="127861" y="516333"/>
                          <a:pt x="128150" y="528849"/>
                        </a:cubicBezTo>
                        <a:cubicBezTo>
                          <a:pt x="122137" y="710522"/>
                          <a:pt x="131861" y="856995"/>
                          <a:pt x="128150" y="993627"/>
                        </a:cubicBezTo>
                        <a:cubicBezTo>
                          <a:pt x="128563" y="999830"/>
                          <a:pt x="68471" y="1016330"/>
                          <a:pt x="0" y="101498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18495F7C-22A0-5D67-674B-595F6F4D0322}"/>
              </a:ext>
            </a:extLst>
          </p:cNvPr>
          <p:cNvSpPr/>
          <p:nvPr/>
        </p:nvSpPr>
        <p:spPr>
          <a:xfrm>
            <a:off x="8902699" y="2664126"/>
            <a:ext cx="230587" cy="1516229"/>
          </a:xfrm>
          <a:prstGeom prst="rightBrace">
            <a:avLst/>
          </a:prstGeom>
          <a:ln w="9525" cap="sq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299"/>
                      <a:gd name="connsiteY0" fmla="*/ 0 h 1014984"/>
                      <a:gd name="connsiteX1" fmla="*/ 128150 w 256299"/>
                      <a:gd name="connsiteY1" fmla="*/ 21357 h 1014984"/>
                      <a:gd name="connsiteX2" fmla="*/ 128150 w 256299"/>
                      <a:gd name="connsiteY2" fmla="*/ 486135 h 1014984"/>
                      <a:gd name="connsiteX3" fmla="*/ 256300 w 256299"/>
                      <a:gd name="connsiteY3" fmla="*/ 507492 h 1014984"/>
                      <a:gd name="connsiteX4" fmla="*/ 128150 w 256299"/>
                      <a:gd name="connsiteY4" fmla="*/ 528849 h 1014984"/>
                      <a:gd name="connsiteX5" fmla="*/ 128150 w 256299"/>
                      <a:gd name="connsiteY5" fmla="*/ 993627 h 1014984"/>
                      <a:gd name="connsiteX6" fmla="*/ 0 w 256299"/>
                      <a:gd name="connsiteY6" fmla="*/ 1014984 h 1014984"/>
                      <a:gd name="connsiteX7" fmla="*/ 0 w 256299"/>
                      <a:gd name="connsiteY7" fmla="*/ 487192 h 1014984"/>
                      <a:gd name="connsiteX8" fmla="*/ 0 w 256299"/>
                      <a:gd name="connsiteY8" fmla="*/ 0 h 1014984"/>
                      <a:gd name="connsiteX0" fmla="*/ 0 w 256299"/>
                      <a:gd name="connsiteY0" fmla="*/ 0 h 1014984"/>
                      <a:gd name="connsiteX1" fmla="*/ 128150 w 256299"/>
                      <a:gd name="connsiteY1" fmla="*/ 21357 h 1014984"/>
                      <a:gd name="connsiteX2" fmla="*/ 128150 w 256299"/>
                      <a:gd name="connsiteY2" fmla="*/ 486135 h 1014984"/>
                      <a:gd name="connsiteX3" fmla="*/ 256300 w 256299"/>
                      <a:gd name="connsiteY3" fmla="*/ 507492 h 1014984"/>
                      <a:gd name="connsiteX4" fmla="*/ 128150 w 256299"/>
                      <a:gd name="connsiteY4" fmla="*/ 528849 h 1014984"/>
                      <a:gd name="connsiteX5" fmla="*/ 128150 w 256299"/>
                      <a:gd name="connsiteY5" fmla="*/ 993627 h 1014984"/>
                      <a:gd name="connsiteX6" fmla="*/ 0 w 256299"/>
                      <a:gd name="connsiteY6" fmla="*/ 1014984 h 1014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6299" h="1014984" stroke="0" extrusionOk="0">
                        <a:moveTo>
                          <a:pt x="0" y="0"/>
                        </a:moveTo>
                        <a:cubicBezTo>
                          <a:pt x="70108" y="-411"/>
                          <a:pt x="126530" y="10170"/>
                          <a:pt x="128150" y="21357"/>
                        </a:cubicBezTo>
                        <a:cubicBezTo>
                          <a:pt x="120976" y="191541"/>
                          <a:pt x="117652" y="366465"/>
                          <a:pt x="128150" y="486135"/>
                        </a:cubicBezTo>
                        <a:cubicBezTo>
                          <a:pt x="121448" y="492832"/>
                          <a:pt x="179881" y="519075"/>
                          <a:pt x="256300" y="507492"/>
                        </a:cubicBezTo>
                        <a:cubicBezTo>
                          <a:pt x="185542" y="508797"/>
                          <a:pt x="127746" y="515753"/>
                          <a:pt x="128150" y="528849"/>
                        </a:cubicBezTo>
                        <a:cubicBezTo>
                          <a:pt x="139864" y="731499"/>
                          <a:pt x="124443" y="881363"/>
                          <a:pt x="128150" y="993627"/>
                        </a:cubicBezTo>
                        <a:cubicBezTo>
                          <a:pt x="122021" y="1011193"/>
                          <a:pt x="69548" y="1003279"/>
                          <a:pt x="0" y="1014984"/>
                        </a:cubicBezTo>
                        <a:cubicBezTo>
                          <a:pt x="-10917" y="840969"/>
                          <a:pt x="-635" y="689156"/>
                          <a:pt x="0" y="487192"/>
                        </a:cubicBezTo>
                        <a:cubicBezTo>
                          <a:pt x="635" y="285228"/>
                          <a:pt x="13377" y="225205"/>
                          <a:pt x="0" y="0"/>
                        </a:cubicBezTo>
                        <a:close/>
                      </a:path>
                      <a:path w="256299" h="1014984" fill="none" extrusionOk="0">
                        <a:moveTo>
                          <a:pt x="0" y="0"/>
                        </a:moveTo>
                        <a:cubicBezTo>
                          <a:pt x="72331" y="1273"/>
                          <a:pt x="129006" y="10837"/>
                          <a:pt x="128150" y="21357"/>
                        </a:cubicBezTo>
                        <a:cubicBezTo>
                          <a:pt x="114505" y="167229"/>
                          <a:pt x="139958" y="285334"/>
                          <a:pt x="128150" y="486135"/>
                        </a:cubicBezTo>
                        <a:cubicBezTo>
                          <a:pt x="126413" y="497486"/>
                          <a:pt x="191824" y="499672"/>
                          <a:pt x="256300" y="507492"/>
                        </a:cubicBezTo>
                        <a:cubicBezTo>
                          <a:pt x="185230" y="507378"/>
                          <a:pt x="127861" y="516333"/>
                          <a:pt x="128150" y="528849"/>
                        </a:cubicBezTo>
                        <a:cubicBezTo>
                          <a:pt x="122137" y="710522"/>
                          <a:pt x="131861" y="856995"/>
                          <a:pt x="128150" y="993627"/>
                        </a:cubicBezTo>
                        <a:cubicBezTo>
                          <a:pt x="128563" y="999830"/>
                          <a:pt x="68471" y="1016330"/>
                          <a:pt x="0" y="101498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1BD1EC-5290-ACAC-688E-10BF87C4E348}"/>
              </a:ext>
            </a:extLst>
          </p:cNvPr>
          <p:cNvSpPr txBox="1"/>
          <p:nvPr/>
        </p:nvSpPr>
        <p:spPr>
          <a:xfrm>
            <a:off x="9171495" y="2960575"/>
            <a:ext cx="2020503" cy="923330"/>
          </a:xfrm>
          <a:prstGeom prst="rect">
            <a:avLst/>
          </a:prstGeom>
          <a:noFill/>
          <a:ln cap="rnd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Another voc. starts within TV or at the same time as TV</a:t>
            </a:r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775FFAE4-A0D4-4971-20EE-A23D0CD4BB71}"/>
              </a:ext>
            </a:extLst>
          </p:cNvPr>
          <p:cNvSpPr/>
          <p:nvPr/>
        </p:nvSpPr>
        <p:spPr>
          <a:xfrm flipH="1">
            <a:off x="5884663" y="3477660"/>
            <a:ext cx="231486" cy="365760"/>
          </a:xfrm>
          <a:prstGeom prst="rightBrace">
            <a:avLst/>
          </a:prstGeom>
          <a:ln w="9525" cap="sq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299"/>
                      <a:gd name="connsiteY0" fmla="*/ 0 h 1014984"/>
                      <a:gd name="connsiteX1" fmla="*/ 128150 w 256299"/>
                      <a:gd name="connsiteY1" fmla="*/ 21357 h 1014984"/>
                      <a:gd name="connsiteX2" fmla="*/ 128150 w 256299"/>
                      <a:gd name="connsiteY2" fmla="*/ 486135 h 1014984"/>
                      <a:gd name="connsiteX3" fmla="*/ 256300 w 256299"/>
                      <a:gd name="connsiteY3" fmla="*/ 507492 h 1014984"/>
                      <a:gd name="connsiteX4" fmla="*/ 128150 w 256299"/>
                      <a:gd name="connsiteY4" fmla="*/ 528849 h 1014984"/>
                      <a:gd name="connsiteX5" fmla="*/ 128150 w 256299"/>
                      <a:gd name="connsiteY5" fmla="*/ 993627 h 1014984"/>
                      <a:gd name="connsiteX6" fmla="*/ 0 w 256299"/>
                      <a:gd name="connsiteY6" fmla="*/ 1014984 h 1014984"/>
                      <a:gd name="connsiteX7" fmla="*/ 0 w 256299"/>
                      <a:gd name="connsiteY7" fmla="*/ 487192 h 1014984"/>
                      <a:gd name="connsiteX8" fmla="*/ 0 w 256299"/>
                      <a:gd name="connsiteY8" fmla="*/ 0 h 1014984"/>
                      <a:gd name="connsiteX0" fmla="*/ 0 w 256299"/>
                      <a:gd name="connsiteY0" fmla="*/ 0 h 1014984"/>
                      <a:gd name="connsiteX1" fmla="*/ 128150 w 256299"/>
                      <a:gd name="connsiteY1" fmla="*/ 21357 h 1014984"/>
                      <a:gd name="connsiteX2" fmla="*/ 128150 w 256299"/>
                      <a:gd name="connsiteY2" fmla="*/ 486135 h 1014984"/>
                      <a:gd name="connsiteX3" fmla="*/ 256300 w 256299"/>
                      <a:gd name="connsiteY3" fmla="*/ 507492 h 1014984"/>
                      <a:gd name="connsiteX4" fmla="*/ 128150 w 256299"/>
                      <a:gd name="connsiteY4" fmla="*/ 528849 h 1014984"/>
                      <a:gd name="connsiteX5" fmla="*/ 128150 w 256299"/>
                      <a:gd name="connsiteY5" fmla="*/ 993627 h 1014984"/>
                      <a:gd name="connsiteX6" fmla="*/ 0 w 256299"/>
                      <a:gd name="connsiteY6" fmla="*/ 1014984 h 1014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6299" h="1014984" stroke="0" extrusionOk="0">
                        <a:moveTo>
                          <a:pt x="0" y="0"/>
                        </a:moveTo>
                        <a:cubicBezTo>
                          <a:pt x="70108" y="-411"/>
                          <a:pt x="126530" y="10170"/>
                          <a:pt x="128150" y="21357"/>
                        </a:cubicBezTo>
                        <a:cubicBezTo>
                          <a:pt x="120976" y="191541"/>
                          <a:pt x="117652" y="366465"/>
                          <a:pt x="128150" y="486135"/>
                        </a:cubicBezTo>
                        <a:cubicBezTo>
                          <a:pt x="121448" y="492832"/>
                          <a:pt x="179881" y="519075"/>
                          <a:pt x="256300" y="507492"/>
                        </a:cubicBezTo>
                        <a:cubicBezTo>
                          <a:pt x="185542" y="508797"/>
                          <a:pt x="127746" y="515753"/>
                          <a:pt x="128150" y="528849"/>
                        </a:cubicBezTo>
                        <a:cubicBezTo>
                          <a:pt x="139864" y="731499"/>
                          <a:pt x="124443" y="881363"/>
                          <a:pt x="128150" y="993627"/>
                        </a:cubicBezTo>
                        <a:cubicBezTo>
                          <a:pt x="122021" y="1011193"/>
                          <a:pt x="69548" y="1003279"/>
                          <a:pt x="0" y="1014984"/>
                        </a:cubicBezTo>
                        <a:cubicBezTo>
                          <a:pt x="-10917" y="840969"/>
                          <a:pt x="-635" y="689156"/>
                          <a:pt x="0" y="487192"/>
                        </a:cubicBezTo>
                        <a:cubicBezTo>
                          <a:pt x="635" y="285228"/>
                          <a:pt x="13377" y="225205"/>
                          <a:pt x="0" y="0"/>
                        </a:cubicBezTo>
                        <a:close/>
                      </a:path>
                      <a:path w="256299" h="1014984" fill="none" extrusionOk="0">
                        <a:moveTo>
                          <a:pt x="0" y="0"/>
                        </a:moveTo>
                        <a:cubicBezTo>
                          <a:pt x="72331" y="1273"/>
                          <a:pt x="129006" y="10837"/>
                          <a:pt x="128150" y="21357"/>
                        </a:cubicBezTo>
                        <a:cubicBezTo>
                          <a:pt x="114505" y="167229"/>
                          <a:pt x="139958" y="285334"/>
                          <a:pt x="128150" y="486135"/>
                        </a:cubicBezTo>
                        <a:cubicBezTo>
                          <a:pt x="126413" y="497486"/>
                          <a:pt x="191824" y="499672"/>
                          <a:pt x="256300" y="507492"/>
                        </a:cubicBezTo>
                        <a:cubicBezTo>
                          <a:pt x="185230" y="507378"/>
                          <a:pt x="127861" y="516333"/>
                          <a:pt x="128150" y="528849"/>
                        </a:cubicBezTo>
                        <a:cubicBezTo>
                          <a:pt x="122137" y="710522"/>
                          <a:pt x="131861" y="856995"/>
                          <a:pt x="128150" y="993627"/>
                        </a:cubicBezTo>
                        <a:cubicBezTo>
                          <a:pt x="128563" y="999830"/>
                          <a:pt x="68471" y="1016330"/>
                          <a:pt x="0" y="101498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48B41AE-2D75-CB96-4611-BCA31D055410}"/>
              </a:ext>
            </a:extLst>
          </p:cNvPr>
          <p:cNvSpPr txBox="1"/>
          <p:nvPr/>
        </p:nvSpPr>
        <p:spPr>
          <a:xfrm>
            <a:off x="3790020" y="3487943"/>
            <a:ext cx="214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TV fully overlapped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1021AAB-57F2-B29B-4401-5FE20F85EC4F}"/>
              </a:ext>
            </a:extLst>
          </p:cNvPr>
          <p:cNvCxnSpPr>
            <a:cxnSpLocks/>
          </p:cNvCxnSpPr>
          <p:nvPr/>
        </p:nvCxnSpPr>
        <p:spPr>
          <a:xfrm>
            <a:off x="6223753" y="5561105"/>
            <a:ext cx="1405054" cy="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CF151A8-B681-1E05-9727-BB23CE434312}"/>
              </a:ext>
            </a:extLst>
          </p:cNvPr>
          <p:cNvCxnSpPr>
            <a:cxnSpLocks/>
          </p:cNvCxnSpPr>
          <p:nvPr/>
        </p:nvCxnSpPr>
        <p:spPr>
          <a:xfrm>
            <a:off x="6012549" y="5334351"/>
            <a:ext cx="161321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658592F-B3DD-2754-7F95-56652893397B}"/>
              </a:ext>
            </a:extLst>
          </p:cNvPr>
          <p:cNvCxnSpPr>
            <a:cxnSpLocks/>
          </p:cNvCxnSpPr>
          <p:nvPr/>
        </p:nvCxnSpPr>
        <p:spPr>
          <a:xfrm>
            <a:off x="6732648" y="5790206"/>
            <a:ext cx="893111" cy="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8E45B99-98EC-442B-2F66-DC9EB2A61A03}"/>
              </a:ext>
            </a:extLst>
          </p:cNvPr>
          <p:cNvCxnSpPr>
            <a:cxnSpLocks/>
          </p:cNvCxnSpPr>
          <p:nvPr/>
        </p:nvCxnSpPr>
        <p:spPr>
          <a:xfrm>
            <a:off x="6223753" y="6256196"/>
            <a:ext cx="2338714" cy="0"/>
          </a:xfrm>
          <a:prstGeom prst="straightConnector1">
            <a:avLst/>
          </a:prstGeom>
          <a:ln w="34925" cmpd="dbl">
            <a:solidFill>
              <a:schemeClr val="accent2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3DAC4DA-7F80-63D1-4CCC-8F68FBE8C634}"/>
              </a:ext>
            </a:extLst>
          </p:cNvPr>
          <p:cNvCxnSpPr>
            <a:cxnSpLocks/>
          </p:cNvCxnSpPr>
          <p:nvPr/>
        </p:nvCxnSpPr>
        <p:spPr>
          <a:xfrm>
            <a:off x="6013441" y="6479222"/>
            <a:ext cx="2546874" cy="0"/>
          </a:xfrm>
          <a:prstGeom prst="straightConnector1">
            <a:avLst/>
          </a:prstGeom>
          <a:ln w="34925" cmpd="dbl">
            <a:solidFill>
              <a:schemeClr val="accent2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68D6804-EEE1-98AC-6632-73928C8A8962}"/>
              </a:ext>
            </a:extLst>
          </p:cNvPr>
          <p:cNvCxnSpPr>
            <a:cxnSpLocks/>
          </p:cNvCxnSpPr>
          <p:nvPr/>
        </p:nvCxnSpPr>
        <p:spPr>
          <a:xfrm>
            <a:off x="6732648" y="6016943"/>
            <a:ext cx="1822045" cy="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2319C30-E4C6-1E4D-DCE2-E5B453C1F725}"/>
              </a:ext>
            </a:extLst>
          </p:cNvPr>
          <p:cNvSpPr txBox="1"/>
          <p:nvPr/>
        </p:nvSpPr>
        <p:spPr>
          <a:xfrm>
            <a:off x="3580237" y="5416734"/>
            <a:ext cx="2020503" cy="923330"/>
          </a:xfrm>
          <a:prstGeom prst="rect">
            <a:avLst/>
          </a:prstGeom>
          <a:noFill/>
          <a:ln cap="rnd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Another voc. ends within TV or at the same time as TV</a:t>
            </a: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32C69932-A2E7-2A4E-FC01-8F11664F5B24}"/>
              </a:ext>
            </a:extLst>
          </p:cNvPr>
          <p:cNvSpPr/>
          <p:nvPr/>
        </p:nvSpPr>
        <p:spPr>
          <a:xfrm flipH="1">
            <a:off x="5655107" y="5151882"/>
            <a:ext cx="230587" cy="1516229"/>
          </a:xfrm>
          <a:prstGeom prst="rightBrace">
            <a:avLst/>
          </a:prstGeom>
          <a:ln w="9525" cap="sq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299"/>
                      <a:gd name="connsiteY0" fmla="*/ 0 h 1014984"/>
                      <a:gd name="connsiteX1" fmla="*/ 128150 w 256299"/>
                      <a:gd name="connsiteY1" fmla="*/ 21357 h 1014984"/>
                      <a:gd name="connsiteX2" fmla="*/ 128150 w 256299"/>
                      <a:gd name="connsiteY2" fmla="*/ 486135 h 1014984"/>
                      <a:gd name="connsiteX3" fmla="*/ 256300 w 256299"/>
                      <a:gd name="connsiteY3" fmla="*/ 507492 h 1014984"/>
                      <a:gd name="connsiteX4" fmla="*/ 128150 w 256299"/>
                      <a:gd name="connsiteY4" fmla="*/ 528849 h 1014984"/>
                      <a:gd name="connsiteX5" fmla="*/ 128150 w 256299"/>
                      <a:gd name="connsiteY5" fmla="*/ 993627 h 1014984"/>
                      <a:gd name="connsiteX6" fmla="*/ 0 w 256299"/>
                      <a:gd name="connsiteY6" fmla="*/ 1014984 h 1014984"/>
                      <a:gd name="connsiteX7" fmla="*/ 0 w 256299"/>
                      <a:gd name="connsiteY7" fmla="*/ 487192 h 1014984"/>
                      <a:gd name="connsiteX8" fmla="*/ 0 w 256299"/>
                      <a:gd name="connsiteY8" fmla="*/ 0 h 1014984"/>
                      <a:gd name="connsiteX0" fmla="*/ 0 w 256299"/>
                      <a:gd name="connsiteY0" fmla="*/ 0 h 1014984"/>
                      <a:gd name="connsiteX1" fmla="*/ 128150 w 256299"/>
                      <a:gd name="connsiteY1" fmla="*/ 21357 h 1014984"/>
                      <a:gd name="connsiteX2" fmla="*/ 128150 w 256299"/>
                      <a:gd name="connsiteY2" fmla="*/ 486135 h 1014984"/>
                      <a:gd name="connsiteX3" fmla="*/ 256300 w 256299"/>
                      <a:gd name="connsiteY3" fmla="*/ 507492 h 1014984"/>
                      <a:gd name="connsiteX4" fmla="*/ 128150 w 256299"/>
                      <a:gd name="connsiteY4" fmla="*/ 528849 h 1014984"/>
                      <a:gd name="connsiteX5" fmla="*/ 128150 w 256299"/>
                      <a:gd name="connsiteY5" fmla="*/ 993627 h 1014984"/>
                      <a:gd name="connsiteX6" fmla="*/ 0 w 256299"/>
                      <a:gd name="connsiteY6" fmla="*/ 1014984 h 1014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6299" h="1014984" stroke="0" extrusionOk="0">
                        <a:moveTo>
                          <a:pt x="0" y="0"/>
                        </a:moveTo>
                        <a:cubicBezTo>
                          <a:pt x="70108" y="-411"/>
                          <a:pt x="126530" y="10170"/>
                          <a:pt x="128150" y="21357"/>
                        </a:cubicBezTo>
                        <a:cubicBezTo>
                          <a:pt x="120976" y="191541"/>
                          <a:pt x="117652" y="366465"/>
                          <a:pt x="128150" y="486135"/>
                        </a:cubicBezTo>
                        <a:cubicBezTo>
                          <a:pt x="121448" y="492832"/>
                          <a:pt x="179881" y="519075"/>
                          <a:pt x="256300" y="507492"/>
                        </a:cubicBezTo>
                        <a:cubicBezTo>
                          <a:pt x="185542" y="508797"/>
                          <a:pt x="127746" y="515753"/>
                          <a:pt x="128150" y="528849"/>
                        </a:cubicBezTo>
                        <a:cubicBezTo>
                          <a:pt x="139864" y="731499"/>
                          <a:pt x="124443" y="881363"/>
                          <a:pt x="128150" y="993627"/>
                        </a:cubicBezTo>
                        <a:cubicBezTo>
                          <a:pt x="122021" y="1011193"/>
                          <a:pt x="69548" y="1003279"/>
                          <a:pt x="0" y="1014984"/>
                        </a:cubicBezTo>
                        <a:cubicBezTo>
                          <a:pt x="-10917" y="840969"/>
                          <a:pt x="-635" y="689156"/>
                          <a:pt x="0" y="487192"/>
                        </a:cubicBezTo>
                        <a:cubicBezTo>
                          <a:pt x="635" y="285228"/>
                          <a:pt x="13377" y="225205"/>
                          <a:pt x="0" y="0"/>
                        </a:cubicBezTo>
                        <a:close/>
                      </a:path>
                      <a:path w="256299" h="1014984" fill="none" extrusionOk="0">
                        <a:moveTo>
                          <a:pt x="0" y="0"/>
                        </a:moveTo>
                        <a:cubicBezTo>
                          <a:pt x="72331" y="1273"/>
                          <a:pt x="129006" y="10837"/>
                          <a:pt x="128150" y="21357"/>
                        </a:cubicBezTo>
                        <a:cubicBezTo>
                          <a:pt x="114505" y="167229"/>
                          <a:pt x="139958" y="285334"/>
                          <a:pt x="128150" y="486135"/>
                        </a:cubicBezTo>
                        <a:cubicBezTo>
                          <a:pt x="126413" y="497486"/>
                          <a:pt x="191824" y="499672"/>
                          <a:pt x="256300" y="507492"/>
                        </a:cubicBezTo>
                        <a:cubicBezTo>
                          <a:pt x="185230" y="507378"/>
                          <a:pt x="127861" y="516333"/>
                          <a:pt x="128150" y="528849"/>
                        </a:cubicBezTo>
                        <a:cubicBezTo>
                          <a:pt x="122137" y="710522"/>
                          <a:pt x="131861" y="856995"/>
                          <a:pt x="128150" y="993627"/>
                        </a:cubicBezTo>
                        <a:cubicBezTo>
                          <a:pt x="128563" y="999830"/>
                          <a:pt x="68471" y="1016330"/>
                          <a:pt x="0" y="101498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Brace 107">
            <a:extLst>
              <a:ext uri="{FF2B5EF4-FFF2-40B4-BE49-F238E27FC236}">
                <a16:creationId xmlns:a16="http://schemas.microsoft.com/office/drawing/2014/main" id="{9F96C12A-42C5-EBE8-B3E9-235BCC3FF056}"/>
              </a:ext>
            </a:extLst>
          </p:cNvPr>
          <p:cNvSpPr/>
          <p:nvPr/>
        </p:nvSpPr>
        <p:spPr>
          <a:xfrm>
            <a:off x="8671211" y="6174762"/>
            <a:ext cx="231486" cy="365760"/>
          </a:xfrm>
          <a:prstGeom prst="rightBrace">
            <a:avLst/>
          </a:prstGeom>
          <a:ln w="9525" cap="sq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299"/>
                      <a:gd name="connsiteY0" fmla="*/ 0 h 1014984"/>
                      <a:gd name="connsiteX1" fmla="*/ 128150 w 256299"/>
                      <a:gd name="connsiteY1" fmla="*/ 21357 h 1014984"/>
                      <a:gd name="connsiteX2" fmla="*/ 128150 w 256299"/>
                      <a:gd name="connsiteY2" fmla="*/ 486135 h 1014984"/>
                      <a:gd name="connsiteX3" fmla="*/ 256300 w 256299"/>
                      <a:gd name="connsiteY3" fmla="*/ 507492 h 1014984"/>
                      <a:gd name="connsiteX4" fmla="*/ 128150 w 256299"/>
                      <a:gd name="connsiteY4" fmla="*/ 528849 h 1014984"/>
                      <a:gd name="connsiteX5" fmla="*/ 128150 w 256299"/>
                      <a:gd name="connsiteY5" fmla="*/ 993627 h 1014984"/>
                      <a:gd name="connsiteX6" fmla="*/ 0 w 256299"/>
                      <a:gd name="connsiteY6" fmla="*/ 1014984 h 1014984"/>
                      <a:gd name="connsiteX7" fmla="*/ 0 w 256299"/>
                      <a:gd name="connsiteY7" fmla="*/ 487192 h 1014984"/>
                      <a:gd name="connsiteX8" fmla="*/ 0 w 256299"/>
                      <a:gd name="connsiteY8" fmla="*/ 0 h 1014984"/>
                      <a:gd name="connsiteX0" fmla="*/ 0 w 256299"/>
                      <a:gd name="connsiteY0" fmla="*/ 0 h 1014984"/>
                      <a:gd name="connsiteX1" fmla="*/ 128150 w 256299"/>
                      <a:gd name="connsiteY1" fmla="*/ 21357 h 1014984"/>
                      <a:gd name="connsiteX2" fmla="*/ 128150 w 256299"/>
                      <a:gd name="connsiteY2" fmla="*/ 486135 h 1014984"/>
                      <a:gd name="connsiteX3" fmla="*/ 256300 w 256299"/>
                      <a:gd name="connsiteY3" fmla="*/ 507492 h 1014984"/>
                      <a:gd name="connsiteX4" fmla="*/ 128150 w 256299"/>
                      <a:gd name="connsiteY4" fmla="*/ 528849 h 1014984"/>
                      <a:gd name="connsiteX5" fmla="*/ 128150 w 256299"/>
                      <a:gd name="connsiteY5" fmla="*/ 993627 h 1014984"/>
                      <a:gd name="connsiteX6" fmla="*/ 0 w 256299"/>
                      <a:gd name="connsiteY6" fmla="*/ 1014984 h 1014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6299" h="1014984" stroke="0" extrusionOk="0">
                        <a:moveTo>
                          <a:pt x="0" y="0"/>
                        </a:moveTo>
                        <a:cubicBezTo>
                          <a:pt x="70108" y="-411"/>
                          <a:pt x="126530" y="10170"/>
                          <a:pt x="128150" y="21357"/>
                        </a:cubicBezTo>
                        <a:cubicBezTo>
                          <a:pt x="120976" y="191541"/>
                          <a:pt x="117652" y="366465"/>
                          <a:pt x="128150" y="486135"/>
                        </a:cubicBezTo>
                        <a:cubicBezTo>
                          <a:pt x="121448" y="492832"/>
                          <a:pt x="179881" y="519075"/>
                          <a:pt x="256300" y="507492"/>
                        </a:cubicBezTo>
                        <a:cubicBezTo>
                          <a:pt x="185542" y="508797"/>
                          <a:pt x="127746" y="515753"/>
                          <a:pt x="128150" y="528849"/>
                        </a:cubicBezTo>
                        <a:cubicBezTo>
                          <a:pt x="139864" y="731499"/>
                          <a:pt x="124443" y="881363"/>
                          <a:pt x="128150" y="993627"/>
                        </a:cubicBezTo>
                        <a:cubicBezTo>
                          <a:pt x="122021" y="1011193"/>
                          <a:pt x="69548" y="1003279"/>
                          <a:pt x="0" y="1014984"/>
                        </a:cubicBezTo>
                        <a:cubicBezTo>
                          <a:pt x="-10917" y="840969"/>
                          <a:pt x="-635" y="689156"/>
                          <a:pt x="0" y="487192"/>
                        </a:cubicBezTo>
                        <a:cubicBezTo>
                          <a:pt x="635" y="285228"/>
                          <a:pt x="13377" y="225205"/>
                          <a:pt x="0" y="0"/>
                        </a:cubicBezTo>
                        <a:close/>
                      </a:path>
                      <a:path w="256299" h="1014984" fill="none" extrusionOk="0">
                        <a:moveTo>
                          <a:pt x="0" y="0"/>
                        </a:moveTo>
                        <a:cubicBezTo>
                          <a:pt x="72331" y="1273"/>
                          <a:pt x="129006" y="10837"/>
                          <a:pt x="128150" y="21357"/>
                        </a:cubicBezTo>
                        <a:cubicBezTo>
                          <a:pt x="114505" y="167229"/>
                          <a:pt x="139958" y="285334"/>
                          <a:pt x="128150" y="486135"/>
                        </a:cubicBezTo>
                        <a:cubicBezTo>
                          <a:pt x="126413" y="497486"/>
                          <a:pt x="191824" y="499672"/>
                          <a:pt x="256300" y="507492"/>
                        </a:cubicBezTo>
                        <a:cubicBezTo>
                          <a:pt x="185230" y="507378"/>
                          <a:pt x="127861" y="516333"/>
                          <a:pt x="128150" y="528849"/>
                        </a:cubicBezTo>
                        <a:cubicBezTo>
                          <a:pt x="122137" y="710522"/>
                          <a:pt x="131861" y="856995"/>
                          <a:pt x="128150" y="993627"/>
                        </a:cubicBezTo>
                        <a:cubicBezTo>
                          <a:pt x="128563" y="999830"/>
                          <a:pt x="68471" y="1016330"/>
                          <a:pt x="0" y="101498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1D05E87-DB9E-7F27-4A5D-166216081CF2}"/>
              </a:ext>
            </a:extLst>
          </p:cNvPr>
          <p:cNvSpPr txBox="1"/>
          <p:nvPr/>
        </p:nvSpPr>
        <p:spPr>
          <a:xfrm>
            <a:off x="8847160" y="6172976"/>
            <a:ext cx="214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TV fully overlapped</a:t>
            </a:r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E8C1080C-5F90-D905-19B8-A3F0E88F5563}"/>
              </a:ext>
            </a:extLst>
          </p:cNvPr>
          <p:cNvSpPr/>
          <p:nvPr/>
        </p:nvSpPr>
        <p:spPr>
          <a:xfrm>
            <a:off x="8678724" y="5488304"/>
            <a:ext cx="223973" cy="603504"/>
          </a:xfrm>
          <a:prstGeom prst="rightBrace">
            <a:avLst/>
          </a:prstGeom>
          <a:ln w="9525" cap="sq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299"/>
                      <a:gd name="connsiteY0" fmla="*/ 0 h 1014984"/>
                      <a:gd name="connsiteX1" fmla="*/ 128150 w 256299"/>
                      <a:gd name="connsiteY1" fmla="*/ 21357 h 1014984"/>
                      <a:gd name="connsiteX2" fmla="*/ 128150 w 256299"/>
                      <a:gd name="connsiteY2" fmla="*/ 486135 h 1014984"/>
                      <a:gd name="connsiteX3" fmla="*/ 256300 w 256299"/>
                      <a:gd name="connsiteY3" fmla="*/ 507492 h 1014984"/>
                      <a:gd name="connsiteX4" fmla="*/ 128150 w 256299"/>
                      <a:gd name="connsiteY4" fmla="*/ 528849 h 1014984"/>
                      <a:gd name="connsiteX5" fmla="*/ 128150 w 256299"/>
                      <a:gd name="connsiteY5" fmla="*/ 993627 h 1014984"/>
                      <a:gd name="connsiteX6" fmla="*/ 0 w 256299"/>
                      <a:gd name="connsiteY6" fmla="*/ 1014984 h 1014984"/>
                      <a:gd name="connsiteX7" fmla="*/ 0 w 256299"/>
                      <a:gd name="connsiteY7" fmla="*/ 487192 h 1014984"/>
                      <a:gd name="connsiteX8" fmla="*/ 0 w 256299"/>
                      <a:gd name="connsiteY8" fmla="*/ 0 h 1014984"/>
                      <a:gd name="connsiteX0" fmla="*/ 0 w 256299"/>
                      <a:gd name="connsiteY0" fmla="*/ 0 h 1014984"/>
                      <a:gd name="connsiteX1" fmla="*/ 128150 w 256299"/>
                      <a:gd name="connsiteY1" fmla="*/ 21357 h 1014984"/>
                      <a:gd name="connsiteX2" fmla="*/ 128150 w 256299"/>
                      <a:gd name="connsiteY2" fmla="*/ 486135 h 1014984"/>
                      <a:gd name="connsiteX3" fmla="*/ 256300 w 256299"/>
                      <a:gd name="connsiteY3" fmla="*/ 507492 h 1014984"/>
                      <a:gd name="connsiteX4" fmla="*/ 128150 w 256299"/>
                      <a:gd name="connsiteY4" fmla="*/ 528849 h 1014984"/>
                      <a:gd name="connsiteX5" fmla="*/ 128150 w 256299"/>
                      <a:gd name="connsiteY5" fmla="*/ 993627 h 1014984"/>
                      <a:gd name="connsiteX6" fmla="*/ 0 w 256299"/>
                      <a:gd name="connsiteY6" fmla="*/ 1014984 h 1014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6299" h="1014984" stroke="0" extrusionOk="0">
                        <a:moveTo>
                          <a:pt x="0" y="0"/>
                        </a:moveTo>
                        <a:cubicBezTo>
                          <a:pt x="70108" y="-411"/>
                          <a:pt x="126530" y="10170"/>
                          <a:pt x="128150" y="21357"/>
                        </a:cubicBezTo>
                        <a:cubicBezTo>
                          <a:pt x="120976" y="191541"/>
                          <a:pt x="117652" y="366465"/>
                          <a:pt x="128150" y="486135"/>
                        </a:cubicBezTo>
                        <a:cubicBezTo>
                          <a:pt x="121448" y="492832"/>
                          <a:pt x="179881" y="519075"/>
                          <a:pt x="256300" y="507492"/>
                        </a:cubicBezTo>
                        <a:cubicBezTo>
                          <a:pt x="185542" y="508797"/>
                          <a:pt x="127746" y="515753"/>
                          <a:pt x="128150" y="528849"/>
                        </a:cubicBezTo>
                        <a:cubicBezTo>
                          <a:pt x="139864" y="731499"/>
                          <a:pt x="124443" y="881363"/>
                          <a:pt x="128150" y="993627"/>
                        </a:cubicBezTo>
                        <a:cubicBezTo>
                          <a:pt x="122021" y="1011193"/>
                          <a:pt x="69548" y="1003279"/>
                          <a:pt x="0" y="1014984"/>
                        </a:cubicBezTo>
                        <a:cubicBezTo>
                          <a:pt x="-10917" y="840969"/>
                          <a:pt x="-635" y="689156"/>
                          <a:pt x="0" y="487192"/>
                        </a:cubicBezTo>
                        <a:cubicBezTo>
                          <a:pt x="635" y="285228"/>
                          <a:pt x="13377" y="225205"/>
                          <a:pt x="0" y="0"/>
                        </a:cubicBezTo>
                        <a:close/>
                      </a:path>
                      <a:path w="256299" h="1014984" fill="none" extrusionOk="0">
                        <a:moveTo>
                          <a:pt x="0" y="0"/>
                        </a:moveTo>
                        <a:cubicBezTo>
                          <a:pt x="72331" y="1273"/>
                          <a:pt x="129006" y="10837"/>
                          <a:pt x="128150" y="21357"/>
                        </a:cubicBezTo>
                        <a:cubicBezTo>
                          <a:pt x="114505" y="167229"/>
                          <a:pt x="139958" y="285334"/>
                          <a:pt x="128150" y="486135"/>
                        </a:cubicBezTo>
                        <a:cubicBezTo>
                          <a:pt x="126413" y="497486"/>
                          <a:pt x="191824" y="499672"/>
                          <a:pt x="256300" y="507492"/>
                        </a:cubicBezTo>
                        <a:cubicBezTo>
                          <a:pt x="185230" y="507378"/>
                          <a:pt x="127861" y="516333"/>
                          <a:pt x="128150" y="528849"/>
                        </a:cubicBezTo>
                        <a:cubicBezTo>
                          <a:pt x="122137" y="710522"/>
                          <a:pt x="131861" y="856995"/>
                          <a:pt x="128150" y="993627"/>
                        </a:cubicBezTo>
                        <a:cubicBezTo>
                          <a:pt x="128563" y="999830"/>
                          <a:pt x="68471" y="1016330"/>
                          <a:pt x="0" y="101498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4B505D-938C-F9AA-6E3A-D855582005E5}"/>
              </a:ext>
            </a:extLst>
          </p:cNvPr>
          <p:cNvSpPr txBox="1"/>
          <p:nvPr/>
        </p:nvSpPr>
        <p:spPr>
          <a:xfrm>
            <a:off x="8902697" y="5466890"/>
            <a:ext cx="2964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Another voc. Starts within TV or at the same time as TV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E2382BE-C340-DEC6-E4F0-70A34FBCEFC4}"/>
              </a:ext>
            </a:extLst>
          </p:cNvPr>
          <p:cNvSpPr txBox="1"/>
          <p:nvPr/>
        </p:nvSpPr>
        <p:spPr>
          <a:xfrm>
            <a:off x="65512" y="83434"/>
            <a:ext cx="4678839" cy="1200329"/>
          </a:xfrm>
          <a:prstGeom prst="rect">
            <a:avLst/>
          </a:prstGeom>
          <a:noFill/>
          <a:ln cap="rnd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rbel" panose="020B0503020204020204" pitchFamily="34" charset="0"/>
              </a:rPr>
              <a:t>Broad classes of overlap (see prev. slide)</a:t>
            </a:r>
          </a:p>
        </p:txBody>
      </p:sp>
    </p:spTree>
    <p:extLst>
      <p:ext uri="{BB962C8B-B14F-4D97-AF65-F5344CB8AC3E}">
        <p14:creationId xmlns:p14="http://schemas.microsoft.com/office/powerpoint/2010/main" val="266643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5D4B8C2-317F-5BD5-BA4D-301885474537}"/>
              </a:ext>
            </a:extLst>
          </p:cNvPr>
          <p:cNvCxnSpPr>
            <a:cxnSpLocks/>
          </p:cNvCxnSpPr>
          <p:nvPr/>
        </p:nvCxnSpPr>
        <p:spPr>
          <a:xfrm>
            <a:off x="1308400" y="5454048"/>
            <a:ext cx="161321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8F7747-C678-62F0-9CA4-D4520CCDD2C9}"/>
              </a:ext>
            </a:extLst>
          </p:cNvPr>
          <p:cNvCxnSpPr>
            <a:cxnSpLocks/>
          </p:cNvCxnSpPr>
          <p:nvPr/>
        </p:nvCxnSpPr>
        <p:spPr>
          <a:xfrm>
            <a:off x="6995532" y="-55757"/>
            <a:ext cx="0" cy="6936059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30D3D1-A216-8FB7-89B7-0B55DEB39AD7}"/>
              </a:ext>
            </a:extLst>
          </p:cNvPr>
          <p:cNvCxnSpPr>
            <a:cxnSpLocks/>
          </p:cNvCxnSpPr>
          <p:nvPr/>
        </p:nvCxnSpPr>
        <p:spPr>
          <a:xfrm>
            <a:off x="4667969" y="0"/>
            <a:ext cx="0" cy="6936059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0E8F9A-CAEA-54B5-8EAA-814527F63C8F}"/>
              </a:ext>
            </a:extLst>
          </p:cNvPr>
          <p:cNvCxnSpPr/>
          <p:nvPr/>
        </p:nvCxnSpPr>
        <p:spPr>
          <a:xfrm>
            <a:off x="4667969" y="485586"/>
            <a:ext cx="2327563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C84B75-00E2-C628-FA8F-2DA61F6E45C3}"/>
              </a:ext>
            </a:extLst>
          </p:cNvPr>
          <p:cNvCxnSpPr/>
          <p:nvPr/>
        </p:nvCxnSpPr>
        <p:spPr>
          <a:xfrm>
            <a:off x="4672030" y="849859"/>
            <a:ext cx="2327563" cy="0"/>
          </a:xfrm>
          <a:prstGeom prst="straightConnector1">
            <a:avLst/>
          </a:prstGeom>
          <a:ln w="34925" cmpd="dbl">
            <a:solidFill>
              <a:schemeClr val="accent2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00F3CA-3EC9-246E-6C78-328937D13FF9}"/>
              </a:ext>
            </a:extLst>
          </p:cNvPr>
          <p:cNvCxnSpPr>
            <a:cxnSpLocks/>
          </p:cNvCxnSpPr>
          <p:nvPr/>
        </p:nvCxnSpPr>
        <p:spPr>
          <a:xfrm>
            <a:off x="4460826" y="1080318"/>
            <a:ext cx="2534706" cy="0"/>
          </a:xfrm>
          <a:prstGeom prst="straightConnector1">
            <a:avLst/>
          </a:prstGeom>
          <a:ln w="34925" cmpd="dbl">
            <a:solidFill>
              <a:schemeClr val="accent2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057992-6D5D-A4A1-0E3E-B329F2CF1A35}"/>
              </a:ext>
            </a:extLst>
          </p:cNvPr>
          <p:cNvCxnSpPr>
            <a:cxnSpLocks/>
          </p:cNvCxnSpPr>
          <p:nvPr/>
        </p:nvCxnSpPr>
        <p:spPr>
          <a:xfrm>
            <a:off x="4667969" y="1321928"/>
            <a:ext cx="2534706" cy="0"/>
          </a:xfrm>
          <a:prstGeom prst="straightConnector1">
            <a:avLst/>
          </a:prstGeom>
          <a:ln w="34925" cmpd="dbl">
            <a:solidFill>
              <a:schemeClr val="accent2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3C4751-F513-0238-5663-D1C578931AF6}"/>
              </a:ext>
            </a:extLst>
          </p:cNvPr>
          <p:cNvCxnSpPr>
            <a:cxnSpLocks/>
          </p:cNvCxnSpPr>
          <p:nvPr/>
        </p:nvCxnSpPr>
        <p:spPr>
          <a:xfrm>
            <a:off x="4460826" y="1554754"/>
            <a:ext cx="2747932" cy="0"/>
          </a:xfrm>
          <a:prstGeom prst="straightConnector1">
            <a:avLst/>
          </a:prstGeom>
          <a:ln w="34925" cmpd="dbl">
            <a:solidFill>
              <a:schemeClr val="accent2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5BEB30-FF6E-435C-893D-3A9AEFDECC9E}"/>
              </a:ext>
            </a:extLst>
          </p:cNvPr>
          <p:cNvCxnSpPr>
            <a:cxnSpLocks/>
          </p:cNvCxnSpPr>
          <p:nvPr/>
        </p:nvCxnSpPr>
        <p:spPr>
          <a:xfrm>
            <a:off x="5180925" y="2859100"/>
            <a:ext cx="1814607" cy="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9BAC6B-3842-4A44-152A-0B80F18DDFAD}"/>
              </a:ext>
            </a:extLst>
          </p:cNvPr>
          <p:cNvCxnSpPr>
            <a:cxnSpLocks/>
          </p:cNvCxnSpPr>
          <p:nvPr/>
        </p:nvCxnSpPr>
        <p:spPr>
          <a:xfrm>
            <a:off x="5180925" y="3089558"/>
            <a:ext cx="2010599" cy="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2AC7C7-C401-06F0-2EEE-AD35953917D2}"/>
              </a:ext>
            </a:extLst>
          </p:cNvPr>
          <p:cNvCxnSpPr>
            <a:cxnSpLocks/>
          </p:cNvCxnSpPr>
          <p:nvPr/>
        </p:nvCxnSpPr>
        <p:spPr>
          <a:xfrm>
            <a:off x="5180925" y="3323734"/>
            <a:ext cx="893111" cy="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A54F8B-D5A3-5DFE-7C2D-015508A41E74}"/>
              </a:ext>
            </a:extLst>
          </p:cNvPr>
          <p:cNvCxnSpPr>
            <a:cxnSpLocks/>
          </p:cNvCxnSpPr>
          <p:nvPr/>
        </p:nvCxnSpPr>
        <p:spPr>
          <a:xfrm>
            <a:off x="4668982" y="3554192"/>
            <a:ext cx="2326550" cy="0"/>
          </a:xfrm>
          <a:prstGeom prst="straightConnector1">
            <a:avLst/>
          </a:prstGeom>
          <a:ln w="34925" cmpd="dbl">
            <a:solidFill>
              <a:schemeClr val="accent2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96D057-D1AB-39EF-0EE8-9D6EAC82663D}"/>
              </a:ext>
            </a:extLst>
          </p:cNvPr>
          <p:cNvCxnSpPr>
            <a:cxnSpLocks/>
          </p:cNvCxnSpPr>
          <p:nvPr/>
        </p:nvCxnSpPr>
        <p:spPr>
          <a:xfrm>
            <a:off x="4675407" y="3777218"/>
            <a:ext cx="2527268" cy="0"/>
          </a:xfrm>
          <a:prstGeom prst="straightConnector1">
            <a:avLst/>
          </a:prstGeom>
          <a:ln w="34925" cmpd="dbl">
            <a:solidFill>
              <a:schemeClr val="accent2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F2E6F8-B17F-9FE0-85CD-9480766E9305}"/>
              </a:ext>
            </a:extLst>
          </p:cNvPr>
          <p:cNvCxnSpPr>
            <a:cxnSpLocks/>
          </p:cNvCxnSpPr>
          <p:nvPr/>
        </p:nvCxnSpPr>
        <p:spPr>
          <a:xfrm>
            <a:off x="4675407" y="4007676"/>
            <a:ext cx="1398629" cy="0"/>
          </a:xfrm>
          <a:prstGeom prst="straightConnector1">
            <a:avLst/>
          </a:prstGeom>
          <a:ln w="34925" cmpd="sng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3D0E876-6169-19B9-275C-B055F5FEA3C8}"/>
              </a:ext>
            </a:extLst>
          </p:cNvPr>
          <p:cNvSpPr txBox="1"/>
          <p:nvPr/>
        </p:nvSpPr>
        <p:spPr>
          <a:xfrm>
            <a:off x="5024079" y="108150"/>
            <a:ext cx="163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voc. (TV)</a:t>
            </a:r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3BAA051E-5683-E82E-B350-E725D7BEDE5D}"/>
              </a:ext>
            </a:extLst>
          </p:cNvPr>
          <p:cNvSpPr/>
          <p:nvPr/>
        </p:nvSpPr>
        <p:spPr>
          <a:xfrm>
            <a:off x="7352974" y="709567"/>
            <a:ext cx="256299" cy="1014984"/>
          </a:xfrm>
          <a:prstGeom prst="rightBrace">
            <a:avLst/>
          </a:prstGeom>
          <a:ln w="9525" cap="sq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299"/>
                      <a:gd name="connsiteY0" fmla="*/ 0 h 1014984"/>
                      <a:gd name="connsiteX1" fmla="*/ 128150 w 256299"/>
                      <a:gd name="connsiteY1" fmla="*/ 21357 h 1014984"/>
                      <a:gd name="connsiteX2" fmla="*/ 128150 w 256299"/>
                      <a:gd name="connsiteY2" fmla="*/ 486135 h 1014984"/>
                      <a:gd name="connsiteX3" fmla="*/ 256300 w 256299"/>
                      <a:gd name="connsiteY3" fmla="*/ 507492 h 1014984"/>
                      <a:gd name="connsiteX4" fmla="*/ 128150 w 256299"/>
                      <a:gd name="connsiteY4" fmla="*/ 528849 h 1014984"/>
                      <a:gd name="connsiteX5" fmla="*/ 128150 w 256299"/>
                      <a:gd name="connsiteY5" fmla="*/ 993627 h 1014984"/>
                      <a:gd name="connsiteX6" fmla="*/ 0 w 256299"/>
                      <a:gd name="connsiteY6" fmla="*/ 1014984 h 1014984"/>
                      <a:gd name="connsiteX7" fmla="*/ 0 w 256299"/>
                      <a:gd name="connsiteY7" fmla="*/ 487192 h 1014984"/>
                      <a:gd name="connsiteX8" fmla="*/ 0 w 256299"/>
                      <a:gd name="connsiteY8" fmla="*/ 0 h 1014984"/>
                      <a:gd name="connsiteX0" fmla="*/ 0 w 256299"/>
                      <a:gd name="connsiteY0" fmla="*/ 0 h 1014984"/>
                      <a:gd name="connsiteX1" fmla="*/ 128150 w 256299"/>
                      <a:gd name="connsiteY1" fmla="*/ 21357 h 1014984"/>
                      <a:gd name="connsiteX2" fmla="*/ 128150 w 256299"/>
                      <a:gd name="connsiteY2" fmla="*/ 486135 h 1014984"/>
                      <a:gd name="connsiteX3" fmla="*/ 256300 w 256299"/>
                      <a:gd name="connsiteY3" fmla="*/ 507492 h 1014984"/>
                      <a:gd name="connsiteX4" fmla="*/ 128150 w 256299"/>
                      <a:gd name="connsiteY4" fmla="*/ 528849 h 1014984"/>
                      <a:gd name="connsiteX5" fmla="*/ 128150 w 256299"/>
                      <a:gd name="connsiteY5" fmla="*/ 993627 h 1014984"/>
                      <a:gd name="connsiteX6" fmla="*/ 0 w 256299"/>
                      <a:gd name="connsiteY6" fmla="*/ 1014984 h 1014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6299" h="1014984" stroke="0" extrusionOk="0">
                        <a:moveTo>
                          <a:pt x="0" y="0"/>
                        </a:moveTo>
                        <a:cubicBezTo>
                          <a:pt x="70108" y="-411"/>
                          <a:pt x="126530" y="10170"/>
                          <a:pt x="128150" y="21357"/>
                        </a:cubicBezTo>
                        <a:cubicBezTo>
                          <a:pt x="120976" y="191541"/>
                          <a:pt x="117652" y="366465"/>
                          <a:pt x="128150" y="486135"/>
                        </a:cubicBezTo>
                        <a:cubicBezTo>
                          <a:pt x="121448" y="492832"/>
                          <a:pt x="179881" y="519075"/>
                          <a:pt x="256300" y="507492"/>
                        </a:cubicBezTo>
                        <a:cubicBezTo>
                          <a:pt x="185542" y="508797"/>
                          <a:pt x="127746" y="515753"/>
                          <a:pt x="128150" y="528849"/>
                        </a:cubicBezTo>
                        <a:cubicBezTo>
                          <a:pt x="139864" y="731499"/>
                          <a:pt x="124443" y="881363"/>
                          <a:pt x="128150" y="993627"/>
                        </a:cubicBezTo>
                        <a:cubicBezTo>
                          <a:pt x="122021" y="1011193"/>
                          <a:pt x="69548" y="1003279"/>
                          <a:pt x="0" y="1014984"/>
                        </a:cubicBezTo>
                        <a:cubicBezTo>
                          <a:pt x="-10917" y="840969"/>
                          <a:pt x="-635" y="689156"/>
                          <a:pt x="0" y="487192"/>
                        </a:cubicBezTo>
                        <a:cubicBezTo>
                          <a:pt x="635" y="285228"/>
                          <a:pt x="13377" y="225205"/>
                          <a:pt x="0" y="0"/>
                        </a:cubicBezTo>
                        <a:close/>
                      </a:path>
                      <a:path w="256299" h="1014984" fill="none" extrusionOk="0">
                        <a:moveTo>
                          <a:pt x="0" y="0"/>
                        </a:moveTo>
                        <a:cubicBezTo>
                          <a:pt x="72331" y="1273"/>
                          <a:pt x="129006" y="10837"/>
                          <a:pt x="128150" y="21357"/>
                        </a:cubicBezTo>
                        <a:cubicBezTo>
                          <a:pt x="114505" y="167229"/>
                          <a:pt x="139958" y="285334"/>
                          <a:pt x="128150" y="486135"/>
                        </a:cubicBezTo>
                        <a:cubicBezTo>
                          <a:pt x="126413" y="497486"/>
                          <a:pt x="191824" y="499672"/>
                          <a:pt x="256300" y="507492"/>
                        </a:cubicBezTo>
                        <a:cubicBezTo>
                          <a:pt x="185230" y="507378"/>
                          <a:pt x="127861" y="516333"/>
                          <a:pt x="128150" y="528849"/>
                        </a:cubicBezTo>
                        <a:cubicBezTo>
                          <a:pt x="122137" y="710522"/>
                          <a:pt x="131861" y="856995"/>
                          <a:pt x="128150" y="993627"/>
                        </a:cubicBezTo>
                        <a:cubicBezTo>
                          <a:pt x="128563" y="999830"/>
                          <a:pt x="68471" y="1016330"/>
                          <a:pt x="0" y="101498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18495F7C-22A0-5D67-674B-595F6F4D0322}"/>
              </a:ext>
            </a:extLst>
          </p:cNvPr>
          <p:cNvSpPr/>
          <p:nvPr/>
        </p:nvSpPr>
        <p:spPr>
          <a:xfrm>
            <a:off x="7332370" y="2743200"/>
            <a:ext cx="249193" cy="671945"/>
          </a:xfrm>
          <a:prstGeom prst="rightBrace">
            <a:avLst/>
          </a:prstGeom>
          <a:ln w="9525" cap="sq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299"/>
                      <a:gd name="connsiteY0" fmla="*/ 0 h 1014984"/>
                      <a:gd name="connsiteX1" fmla="*/ 128150 w 256299"/>
                      <a:gd name="connsiteY1" fmla="*/ 21357 h 1014984"/>
                      <a:gd name="connsiteX2" fmla="*/ 128150 w 256299"/>
                      <a:gd name="connsiteY2" fmla="*/ 486135 h 1014984"/>
                      <a:gd name="connsiteX3" fmla="*/ 256300 w 256299"/>
                      <a:gd name="connsiteY3" fmla="*/ 507492 h 1014984"/>
                      <a:gd name="connsiteX4" fmla="*/ 128150 w 256299"/>
                      <a:gd name="connsiteY4" fmla="*/ 528849 h 1014984"/>
                      <a:gd name="connsiteX5" fmla="*/ 128150 w 256299"/>
                      <a:gd name="connsiteY5" fmla="*/ 993627 h 1014984"/>
                      <a:gd name="connsiteX6" fmla="*/ 0 w 256299"/>
                      <a:gd name="connsiteY6" fmla="*/ 1014984 h 1014984"/>
                      <a:gd name="connsiteX7" fmla="*/ 0 w 256299"/>
                      <a:gd name="connsiteY7" fmla="*/ 487192 h 1014984"/>
                      <a:gd name="connsiteX8" fmla="*/ 0 w 256299"/>
                      <a:gd name="connsiteY8" fmla="*/ 0 h 1014984"/>
                      <a:gd name="connsiteX0" fmla="*/ 0 w 256299"/>
                      <a:gd name="connsiteY0" fmla="*/ 0 h 1014984"/>
                      <a:gd name="connsiteX1" fmla="*/ 128150 w 256299"/>
                      <a:gd name="connsiteY1" fmla="*/ 21357 h 1014984"/>
                      <a:gd name="connsiteX2" fmla="*/ 128150 w 256299"/>
                      <a:gd name="connsiteY2" fmla="*/ 486135 h 1014984"/>
                      <a:gd name="connsiteX3" fmla="*/ 256300 w 256299"/>
                      <a:gd name="connsiteY3" fmla="*/ 507492 h 1014984"/>
                      <a:gd name="connsiteX4" fmla="*/ 128150 w 256299"/>
                      <a:gd name="connsiteY4" fmla="*/ 528849 h 1014984"/>
                      <a:gd name="connsiteX5" fmla="*/ 128150 w 256299"/>
                      <a:gd name="connsiteY5" fmla="*/ 993627 h 1014984"/>
                      <a:gd name="connsiteX6" fmla="*/ 0 w 256299"/>
                      <a:gd name="connsiteY6" fmla="*/ 1014984 h 1014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6299" h="1014984" stroke="0" extrusionOk="0">
                        <a:moveTo>
                          <a:pt x="0" y="0"/>
                        </a:moveTo>
                        <a:cubicBezTo>
                          <a:pt x="70108" y="-411"/>
                          <a:pt x="126530" y="10170"/>
                          <a:pt x="128150" y="21357"/>
                        </a:cubicBezTo>
                        <a:cubicBezTo>
                          <a:pt x="120976" y="191541"/>
                          <a:pt x="117652" y="366465"/>
                          <a:pt x="128150" y="486135"/>
                        </a:cubicBezTo>
                        <a:cubicBezTo>
                          <a:pt x="121448" y="492832"/>
                          <a:pt x="179881" y="519075"/>
                          <a:pt x="256300" y="507492"/>
                        </a:cubicBezTo>
                        <a:cubicBezTo>
                          <a:pt x="185542" y="508797"/>
                          <a:pt x="127746" y="515753"/>
                          <a:pt x="128150" y="528849"/>
                        </a:cubicBezTo>
                        <a:cubicBezTo>
                          <a:pt x="139864" y="731499"/>
                          <a:pt x="124443" y="881363"/>
                          <a:pt x="128150" y="993627"/>
                        </a:cubicBezTo>
                        <a:cubicBezTo>
                          <a:pt x="122021" y="1011193"/>
                          <a:pt x="69548" y="1003279"/>
                          <a:pt x="0" y="1014984"/>
                        </a:cubicBezTo>
                        <a:cubicBezTo>
                          <a:pt x="-10917" y="840969"/>
                          <a:pt x="-635" y="689156"/>
                          <a:pt x="0" y="487192"/>
                        </a:cubicBezTo>
                        <a:cubicBezTo>
                          <a:pt x="635" y="285228"/>
                          <a:pt x="13377" y="225205"/>
                          <a:pt x="0" y="0"/>
                        </a:cubicBezTo>
                        <a:close/>
                      </a:path>
                      <a:path w="256299" h="1014984" fill="none" extrusionOk="0">
                        <a:moveTo>
                          <a:pt x="0" y="0"/>
                        </a:moveTo>
                        <a:cubicBezTo>
                          <a:pt x="72331" y="1273"/>
                          <a:pt x="129006" y="10837"/>
                          <a:pt x="128150" y="21357"/>
                        </a:cubicBezTo>
                        <a:cubicBezTo>
                          <a:pt x="114505" y="167229"/>
                          <a:pt x="139958" y="285334"/>
                          <a:pt x="128150" y="486135"/>
                        </a:cubicBezTo>
                        <a:cubicBezTo>
                          <a:pt x="126413" y="497486"/>
                          <a:pt x="191824" y="499672"/>
                          <a:pt x="256300" y="507492"/>
                        </a:cubicBezTo>
                        <a:cubicBezTo>
                          <a:pt x="185230" y="507378"/>
                          <a:pt x="127861" y="516333"/>
                          <a:pt x="128150" y="528849"/>
                        </a:cubicBezTo>
                        <a:cubicBezTo>
                          <a:pt x="122137" y="710522"/>
                          <a:pt x="131861" y="856995"/>
                          <a:pt x="128150" y="993627"/>
                        </a:cubicBezTo>
                        <a:cubicBezTo>
                          <a:pt x="128563" y="999830"/>
                          <a:pt x="68471" y="1016330"/>
                          <a:pt x="0" y="101498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775FFAE4-A0D4-4971-20EE-A23D0CD4BB71}"/>
              </a:ext>
            </a:extLst>
          </p:cNvPr>
          <p:cNvSpPr/>
          <p:nvPr/>
        </p:nvSpPr>
        <p:spPr>
          <a:xfrm flipH="1">
            <a:off x="4338570" y="3886200"/>
            <a:ext cx="225856" cy="268464"/>
          </a:xfrm>
          <a:prstGeom prst="rightBrace">
            <a:avLst/>
          </a:prstGeom>
          <a:ln w="9525" cap="sq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299"/>
                      <a:gd name="connsiteY0" fmla="*/ 0 h 1014984"/>
                      <a:gd name="connsiteX1" fmla="*/ 128150 w 256299"/>
                      <a:gd name="connsiteY1" fmla="*/ 21357 h 1014984"/>
                      <a:gd name="connsiteX2" fmla="*/ 128150 w 256299"/>
                      <a:gd name="connsiteY2" fmla="*/ 486135 h 1014984"/>
                      <a:gd name="connsiteX3" fmla="*/ 256300 w 256299"/>
                      <a:gd name="connsiteY3" fmla="*/ 507492 h 1014984"/>
                      <a:gd name="connsiteX4" fmla="*/ 128150 w 256299"/>
                      <a:gd name="connsiteY4" fmla="*/ 528849 h 1014984"/>
                      <a:gd name="connsiteX5" fmla="*/ 128150 w 256299"/>
                      <a:gd name="connsiteY5" fmla="*/ 993627 h 1014984"/>
                      <a:gd name="connsiteX6" fmla="*/ 0 w 256299"/>
                      <a:gd name="connsiteY6" fmla="*/ 1014984 h 1014984"/>
                      <a:gd name="connsiteX7" fmla="*/ 0 w 256299"/>
                      <a:gd name="connsiteY7" fmla="*/ 487192 h 1014984"/>
                      <a:gd name="connsiteX8" fmla="*/ 0 w 256299"/>
                      <a:gd name="connsiteY8" fmla="*/ 0 h 1014984"/>
                      <a:gd name="connsiteX0" fmla="*/ 0 w 256299"/>
                      <a:gd name="connsiteY0" fmla="*/ 0 h 1014984"/>
                      <a:gd name="connsiteX1" fmla="*/ 128150 w 256299"/>
                      <a:gd name="connsiteY1" fmla="*/ 21357 h 1014984"/>
                      <a:gd name="connsiteX2" fmla="*/ 128150 w 256299"/>
                      <a:gd name="connsiteY2" fmla="*/ 486135 h 1014984"/>
                      <a:gd name="connsiteX3" fmla="*/ 256300 w 256299"/>
                      <a:gd name="connsiteY3" fmla="*/ 507492 h 1014984"/>
                      <a:gd name="connsiteX4" fmla="*/ 128150 w 256299"/>
                      <a:gd name="connsiteY4" fmla="*/ 528849 h 1014984"/>
                      <a:gd name="connsiteX5" fmla="*/ 128150 w 256299"/>
                      <a:gd name="connsiteY5" fmla="*/ 993627 h 1014984"/>
                      <a:gd name="connsiteX6" fmla="*/ 0 w 256299"/>
                      <a:gd name="connsiteY6" fmla="*/ 1014984 h 1014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6299" h="1014984" stroke="0" extrusionOk="0">
                        <a:moveTo>
                          <a:pt x="0" y="0"/>
                        </a:moveTo>
                        <a:cubicBezTo>
                          <a:pt x="70108" y="-411"/>
                          <a:pt x="126530" y="10170"/>
                          <a:pt x="128150" y="21357"/>
                        </a:cubicBezTo>
                        <a:cubicBezTo>
                          <a:pt x="120976" y="191541"/>
                          <a:pt x="117652" y="366465"/>
                          <a:pt x="128150" y="486135"/>
                        </a:cubicBezTo>
                        <a:cubicBezTo>
                          <a:pt x="121448" y="492832"/>
                          <a:pt x="179881" y="519075"/>
                          <a:pt x="256300" y="507492"/>
                        </a:cubicBezTo>
                        <a:cubicBezTo>
                          <a:pt x="185542" y="508797"/>
                          <a:pt x="127746" y="515753"/>
                          <a:pt x="128150" y="528849"/>
                        </a:cubicBezTo>
                        <a:cubicBezTo>
                          <a:pt x="139864" y="731499"/>
                          <a:pt x="124443" y="881363"/>
                          <a:pt x="128150" y="993627"/>
                        </a:cubicBezTo>
                        <a:cubicBezTo>
                          <a:pt x="122021" y="1011193"/>
                          <a:pt x="69548" y="1003279"/>
                          <a:pt x="0" y="1014984"/>
                        </a:cubicBezTo>
                        <a:cubicBezTo>
                          <a:pt x="-10917" y="840969"/>
                          <a:pt x="-635" y="689156"/>
                          <a:pt x="0" y="487192"/>
                        </a:cubicBezTo>
                        <a:cubicBezTo>
                          <a:pt x="635" y="285228"/>
                          <a:pt x="13377" y="225205"/>
                          <a:pt x="0" y="0"/>
                        </a:cubicBezTo>
                        <a:close/>
                      </a:path>
                      <a:path w="256299" h="1014984" fill="none" extrusionOk="0">
                        <a:moveTo>
                          <a:pt x="0" y="0"/>
                        </a:moveTo>
                        <a:cubicBezTo>
                          <a:pt x="72331" y="1273"/>
                          <a:pt x="129006" y="10837"/>
                          <a:pt x="128150" y="21357"/>
                        </a:cubicBezTo>
                        <a:cubicBezTo>
                          <a:pt x="114505" y="167229"/>
                          <a:pt x="139958" y="285334"/>
                          <a:pt x="128150" y="486135"/>
                        </a:cubicBezTo>
                        <a:cubicBezTo>
                          <a:pt x="126413" y="497486"/>
                          <a:pt x="191824" y="499672"/>
                          <a:pt x="256300" y="507492"/>
                        </a:cubicBezTo>
                        <a:cubicBezTo>
                          <a:pt x="185230" y="507378"/>
                          <a:pt x="127861" y="516333"/>
                          <a:pt x="128150" y="528849"/>
                        </a:cubicBezTo>
                        <a:cubicBezTo>
                          <a:pt x="122137" y="710522"/>
                          <a:pt x="131861" y="856995"/>
                          <a:pt x="128150" y="993627"/>
                        </a:cubicBezTo>
                        <a:cubicBezTo>
                          <a:pt x="128563" y="999830"/>
                          <a:pt x="68471" y="1016330"/>
                          <a:pt x="0" y="101498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1021AAB-57F2-B29B-4401-5FE20F85EC4F}"/>
              </a:ext>
            </a:extLst>
          </p:cNvPr>
          <p:cNvCxnSpPr>
            <a:cxnSpLocks/>
          </p:cNvCxnSpPr>
          <p:nvPr/>
        </p:nvCxnSpPr>
        <p:spPr>
          <a:xfrm>
            <a:off x="4672030" y="5561105"/>
            <a:ext cx="1405054" cy="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CF151A8-B681-1E05-9727-BB23CE434312}"/>
              </a:ext>
            </a:extLst>
          </p:cNvPr>
          <p:cNvCxnSpPr>
            <a:cxnSpLocks/>
          </p:cNvCxnSpPr>
          <p:nvPr/>
        </p:nvCxnSpPr>
        <p:spPr>
          <a:xfrm>
            <a:off x="4460826" y="5334351"/>
            <a:ext cx="161321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658592F-B3DD-2754-7F95-56652893397B}"/>
              </a:ext>
            </a:extLst>
          </p:cNvPr>
          <p:cNvCxnSpPr>
            <a:cxnSpLocks/>
          </p:cNvCxnSpPr>
          <p:nvPr/>
        </p:nvCxnSpPr>
        <p:spPr>
          <a:xfrm>
            <a:off x="5180925" y="5790206"/>
            <a:ext cx="893111" cy="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8E45B99-98EC-442B-2F66-DC9EB2A61A03}"/>
              </a:ext>
            </a:extLst>
          </p:cNvPr>
          <p:cNvCxnSpPr>
            <a:cxnSpLocks/>
          </p:cNvCxnSpPr>
          <p:nvPr/>
        </p:nvCxnSpPr>
        <p:spPr>
          <a:xfrm>
            <a:off x="4672030" y="6256196"/>
            <a:ext cx="2338714" cy="0"/>
          </a:xfrm>
          <a:prstGeom prst="straightConnector1">
            <a:avLst/>
          </a:prstGeom>
          <a:ln w="34925" cmpd="dbl">
            <a:solidFill>
              <a:schemeClr val="accent2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3DAC4DA-7F80-63D1-4CCC-8F68FBE8C634}"/>
              </a:ext>
            </a:extLst>
          </p:cNvPr>
          <p:cNvCxnSpPr>
            <a:cxnSpLocks/>
          </p:cNvCxnSpPr>
          <p:nvPr/>
        </p:nvCxnSpPr>
        <p:spPr>
          <a:xfrm>
            <a:off x="4461718" y="6479222"/>
            <a:ext cx="2546874" cy="0"/>
          </a:xfrm>
          <a:prstGeom prst="straightConnector1">
            <a:avLst/>
          </a:prstGeom>
          <a:ln w="34925" cmpd="dbl">
            <a:solidFill>
              <a:schemeClr val="accent2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68D6804-EEE1-98AC-6632-73928C8A8962}"/>
              </a:ext>
            </a:extLst>
          </p:cNvPr>
          <p:cNvCxnSpPr>
            <a:cxnSpLocks/>
          </p:cNvCxnSpPr>
          <p:nvPr/>
        </p:nvCxnSpPr>
        <p:spPr>
          <a:xfrm>
            <a:off x="5180925" y="6016943"/>
            <a:ext cx="1822045" cy="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730D36C-7F63-D961-BDDA-CF3F5A38F632}"/>
              </a:ext>
            </a:extLst>
          </p:cNvPr>
          <p:cNvSpPr/>
          <p:nvPr/>
        </p:nvSpPr>
        <p:spPr>
          <a:xfrm flipH="1">
            <a:off x="4184476" y="5196566"/>
            <a:ext cx="225856" cy="268464"/>
          </a:xfrm>
          <a:prstGeom prst="rightBrace">
            <a:avLst/>
          </a:prstGeom>
          <a:ln w="9525" cap="sq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299"/>
                      <a:gd name="connsiteY0" fmla="*/ 0 h 1014984"/>
                      <a:gd name="connsiteX1" fmla="*/ 128150 w 256299"/>
                      <a:gd name="connsiteY1" fmla="*/ 21357 h 1014984"/>
                      <a:gd name="connsiteX2" fmla="*/ 128150 w 256299"/>
                      <a:gd name="connsiteY2" fmla="*/ 486135 h 1014984"/>
                      <a:gd name="connsiteX3" fmla="*/ 256300 w 256299"/>
                      <a:gd name="connsiteY3" fmla="*/ 507492 h 1014984"/>
                      <a:gd name="connsiteX4" fmla="*/ 128150 w 256299"/>
                      <a:gd name="connsiteY4" fmla="*/ 528849 h 1014984"/>
                      <a:gd name="connsiteX5" fmla="*/ 128150 w 256299"/>
                      <a:gd name="connsiteY5" fmla="*/ 993627 h 1014984"/>
                      <a:gd name="connsiteX6" fmla="*/ 0 w 256299"/>
                      <a:gd name="connsiteY6" fmla="*/ 1014984 h 1014984"/>
                      <a:gd name="connsiteX7" fmla="*/ 0 w 256299"/>
                      <a:gd name="connsiteY7" fmla="*/ 487192 h 1014984"/>
                      <a:gd name="connsiteX8" fmla="*/ 0 w 256299"/>
                      <a:gd name="connsiteY8" fmla="*/ 0 h 1014984"/>
                      <a:gd name="connsiteX0" fmla="*/ 0 w 256299"/>
                      <a:gd name="connsiteY0" fmla="*/ 0 h 1014984"/>
                      <a:gd name="connsiteX1" fmla="*/ 128150 w 256299"/>
                      <a:gd name="connsiteY1" fmla="*/ 21357 h 1014984"/>
                      <a:gd name="connsiteX2" fmla="*/ 128150 w 256299"/>
                      <a:gd name="connsiteY2" fmla="*/ 486135 h 1014984"/>
                      <a:gd name="connsiteX3" fmla="*/ 256300 w 256299"/>
                      <a:gd name="connsiteY3" fmla="*/ 507492 h 1014984"/>
                      <a:gd name="connsiteX4" fmla="*/ 128150 w 256299"/>
                      <a:gd name="connsiteY4" fmla="*/ 528849 h 1014984"/>
                      <a:gd name="connsiteX5" fmla="*/ 128150 w 256299"/>
                      <a:gd name="connsiteY5" fmla="*/ 993627 h 1014984"/>
                      <a:gd name="connsiteX6" fmla="*/ 0 w 256299"/>
                      <a:gd name="connsiteY6" fmla="*/ 1014984 h 1014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6299" h="1014984" stroke="0" extrusionOk="0">
                        <a:moveTo>
                          <a:pt x="0" y="0"/>
                        </a:moveTo>
                        <a:cubicBezTo>
                          <a:pt x="70108" y="-411"/>
                          <a:pt x="126530" y="10170"/>
                          <a:pt x="128150" y="21357"/>
                        </a:cubicBezTo>
                        <a:cubicBezTo>
                          <a:pt x="120976" y="191541"/>
                          <a:pt x="117652" y="366465"/>
                          <a:pt x="128150" y="486135"/>
                        </a:cubicBezTo>
                        <a:cubicBezTo>
                          <a:pt x="121448" y="492832"/>
                          <a:pt x="179881" y="519075"/>
                          <a:pt x="256300" y="507492"/>
                        </a:cubicBezTo>
                        <a:cubicBezTo>
                          <a:pt x="185542" y="508797"/>
                          <a:pt x="127746" y="515753"/>
                          <a:pt x="128150" y="528849"/>
                        </a:cubicBezTo>
                        <a:cubicBezTo>
                          <a:pt x="139864" y="731499"/>
                          <a:pt x="124443" y="881363"/>
                          <a:pt x="128150" y="993627"/>
                        </a:cubicBezTo>
                        <a:cubicBezTo>
                          <a:pt x="122021" y="1011193"/>
                          <a:pt x="69548" y="1003279"/>
                          <a:pt x="0" y="1014984"/>
                        </a:cubicBezTo>
                        <a:cubicBezTo>
                          <a:pt x="-10917" y="840969"/>
                          <a:pt x="-635" y="689156"/>
                          <a:pt x="0" y="487192"/>
                        </a:cubicBezTo>
                        <a:cubicBezTo>
                          <a:pt x="635" y="285228"/>
                          <a:pt x="13377" y="225205"/>
                          <a:pt x="0" y="0"/>
                        </a:cubicBezTo>
                        <a:close/>
                      </a:path>
                      <a:path w="256299" h="1014984" fill="none" extrusionOk="0">
                        <a:moveTo>
                          <a:pt x="0" y="0"/>
                        </a:moveTo>
                        <a:cubicBezTo>
                          <a:pt x="72331" y="1273"/>
                          <a:pt x="129006" y="10837"/>
                          <a:pt x="128150" y="21357"/>
                        </a:cubicBezTo>
                        <a:cubicBezTo>
                          <a:pt x="114505" y="167229"/>
                          <a:pt x="139958" y="285334"/>
                          <a:pt x="128150" y="486135"/>
                        </a:cubicBezTo>
                        <a:cubicBezTo>
                          <a:pt x="126413" y="497486"/>
                          <a:pt x="191824" y="499672"/>
                          <a:pt x="256300" y="507492"/>
                        </a:cubicBezTo>
                        <a:cubicBezTo>
                          <a:pt x="185230" y="507378"/>
                          <a:pt x="127861" y="516333"/>
                          <a:pt x="128150" y="528849"/>
                        </a:cubicBezTo>
                        <a:cubicBezTo>
                          <a:pt x="122137" y="710522"/>
                          <a:pt x="131861" y="856995"/>
                          <a:pt x="128150" y="993627"/>
                        </a:cubicBezTo>
                        <a:cubicBezTo>
                          <a:pt x="128563" y="999830"/>
                          <a:pt x="68471" y="1016330"/>
                          <a:pt x="0" y="101498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9F8678-5B6A-537D-D979-0E5152DDEFB2}"/>
              </a:ext>
            </a:extLst>
          </p:cNvPr>
          <p:cNvCxnSpPr/>
          <p:nvPr/>
        </p:nvCxnSpPr>
        <p:spPr>
          <a:xfrm>
            <a:off x="7896065" y="1084194"/>
            <a:ext cx="2327563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E4F5C0-5BAD-7202-1B35-73BFB6E424DB}"/>
              </a:ext>
            </a:extLst>
          </p:cNvPr>
          <p:cNvCxnSpPr/>
          <p:nvPr/>
        </p:nvCxnSpPr>
        <p:spPr>
          <a:xfrm>
            <a:off x="7900126" y="1351482"/>
            <a:ext cx="2327563" cy="0"/>
          </a:xfrm>
          <a:prstGeom prst="straightConnector1">
            <a:avLst/>
          </a:prstGeom>
          <a:ln w="34925" cmpd="dbl">
            <a:solidFill>
              <a:schemeClr val="accent2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F379E3A-60C7-895C-6674-E9D81131B9EB}"/>
              </a:ext>
            </a:extLst>
          </p:cNvPr>
          <p:cNvSpPr txBox="1"/>
          <p:nvPr/>
        </p:nvSpPr>
        <p:spPr>
          <a:xfrm>
            <a:off x="8550732" y="71233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TV = OLP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0F455C-76F4-565F-4432-DD4E1A90289A}"/>
              </a:ext>
            </a:extLst>
          </p:cNvPr>
          <p:cNvCxnSpPr>
            <a:cxnSpLocks/>
          </p:cNvCxnSpPr>
          <p:nvPr/>
        </p:nvCxnSpPr>
        <p:spPr>
          <a:xfrm>
            <a:off x="8409019" y="3190922"/>
            <a:ext cx="2010599" cy="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44DE49-B2FA-874B-5B83-D788A07A5BAB}"/>
              </a:ext>
            </a:extLst>
          </p:cNvPr>
          <p:cNvCxnSpPr>
            <a:cxnSpLocks/>
          </p:cNvCxnSpPr>
          <p:nvPr/>
        </p:nvCxnSpPr>
        <p:spPr>
          <a:xfrm>
            <a:off x="7896063" y="723422"/>
            <a:ext cx="0" cy="1014984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0EBB04-0FC1-D6FF-D208-5D3289D6B086}"/>
              </a:ext>
            </a:extLst>
          </p:cNvPr>
          <p:cNvCxnSpPr>
            <a:cxnSpLocks/>
          </p:cNvCxnSpPr>
          <p:nvPr/>
        </p:nvCxnSpPr>
        <p:spPr>
          <a:xfrm>
            <a:off x="10223626" y="709567"/>
            <a:ext cx="0" cy="1014984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092960D-BE63-EB5A-87B6-FAC97B727677}"/>
              </a:ext>
            </a:extLst>
          </p:cNvPr>
          <p:cNvCxnSpPr>
            <a:cxnSpLocks/>
          </p:cNvCxnSpPr>
          <p:nvPr/>
        </p:nvCxnSpPr>
        <p:spPr>
          <a:xfrm>
            <a:off x="7896063" y="2715489"/>
            <a:ext cx="0" cy="768096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BE9FFA-D628-39B1-444A-7E3EBC80AAF6}"/>
              </a:ext>
            </a:extLst>
          </p:cNvPr>
          <p:cNvCxnSpPr>
            <a:cxnSpLocks/>
          </p:cNvCxnSpPr>
          <p:nvPr/>
        </p:nvCxnSpPr>
        <p:spPr>
          <a:xfrm>
            <a:off x="10222598" y="2715768"/>
            <a:ext cx="0" cy="77724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DB1F23A-7980-F830-D5DF-406B5AE8E0DA}"/>
              </a:ext>
            </a:extLst>
          </p:cNvPr>
          <p:cNvCxnSpPr>
            <a:cxnSpLocks/>
          </p:cNvCxnSpPr>
          <p:nvPr/>
        </p:nvCxnSpPr>
        <p:spPr>
          <a:xfrm>
            <a:off x="8406963" y="2715768"/>
            <a:ext cx="0" cy="77724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FCDFAC0-FE5D-5145-336C-7F2219885372}"/>
              </a:ext>
            </a:extLst>
          </p:cNvPr>
          <p:cNvCxnSpPr>
            <a:cxnSpLocks/>
          </p:cNvCxnSpPr>
          <p:nvPr/>
        </p:nvCxnSpPr>
        <p:spPr>
          <a:xfrm>
            <a:off x="8406963" y="2928375"/>
            <a:ext cx="1815635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7A50BBC-C180-3199-3021-F45578D11DD0}"/>
              </a:ext>
            </a:extLst>
          </p:cNvPr>
          <p:cNvCxnSpPr>
            <a:cxnSpLocks/>
          </p:cNvCxnSpPr>
          <p:nvPr/>
        </p:nvCxnSpPr>
        <p:spPr>
          <a:xfrm>
            <a:off x="7896063" y="2928375"/>
            <a:ext cx="510900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069D850-7E0A-636E-C9C4-AEEA4D2BF401}"/>
              </a:ext>
            </a:extLst>
          </p:cNvPr>
          <p:cNvSpPr txBox="1"/>
          <p:nvPr/>
        </p:nvSpPr>
        <p:spPr>
          <a:xfrm>
            <a:off x="8973283" y="255232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OLP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BA3B637-FE31-5D45-6931-2B583F982A8B}"/>
              </a:ext>
            </a:extLst>
          </p:cNvPr>
          <p:cNvCxnSpPr>
            <a:cxnSpLocks/>
          </p:cNvCxnSpPr>
          <p:nvPr/>
        </p:nvCxnSpPr>
        <p:spPr>
          <a:xfrm>
            <a:off x="1524011" y="3745063"/>
            <a:ext cx="0" cy="576072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08C7E3D-DAF6-9E76-754F-486477C42323}"/>
              </a:ext>
            </a:extLst>
          </p:cNvPr>
          <p:cNvCxnSpPr>
            <a:cxnSpLocks/>
          </p:cNvCxnSpPr>
          <p:nvPr/>
        </p:nvCxnSpPr>
        <p:spPr>
          <a:xfrm>
            <a:off x="3850546" y="3749040"/>
            <a:ext cx="0" cy="576072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CE3C7EC-3C33-264B-29DD-13F735128877}"/>
              </a:ext>
            </a:extLst>
          </p:cNvPr>
          <p:cNvCxnSpPr>
            <a:cxnSpLocks/>
          </p:cNvCxnSpPr>
          <p:nvPr/>
        </p:nvCxnSpPr>
        <p:spPr>
          <a:xfrm>
            <a:off x="2921610" y="3749040"/>
            <a:ext cx="0" cy="576072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58EF30-3920-B952-055D-E2496521F882}"/>
              </a:ext>
            </a:extLst>
          </p:cNvPr>
          <p:cNvCxnSpPr>
            <a:cxnSpLocks/>
          </p:cNvCxnSpPr>
          <p:nvPr/>
        </p:nvCxnSpPr>
        <p:spPr>
          <a:xfrm>
            <a:off x="1524011" y="3902529"/>
            <a:ext cx="1409319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847AB1D-01F7-A44F-9F7A-D96C3ECA0440}"/>
              </a:ext>
            </a:extLst>
          </p:cNvPr>
          <p:cNvCxnSpPr>
            <a:cxnSpLocks/>
          </p:cNvCxnSpPr>
          <p:nvPr/>
        </p:nvCxnSpPr>
        <p:spPr>
          <a:xfrm>
            <a:off x="2933330" y="3895807"/>
            <a:ext cx="923544" cy="6722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0CAC4F-32F5-BB49-BD42-DC214ED5A075}"/>
              </a:ext>
            </a:extLst>
          </p:cNvPr>
          <p:cNvSpPr txBox="1"/>
          <p:nvPr/>
        </p:nvSpPr>
        <p:spPr>
          <a:xfrm>
            <a:off x="1950067" y="352647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OLP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9960B8-C753-F6E9-68D6-09690408D9F0}"/>
              </a:ext>
            </a:extLst>
          </p:cNvPr>
          <p:cNvCxnSpPr>
            <a:cxnSpLocks/>
          </p:cNvCxnSpPr>
          <p:nvPr/>
        </p:nvCxnSpPr>
        <p:spPr>
          <a:xfrm>
            <a:off x="1524011" y="4165076"/>
            <a:ext cx="1398629" cy="0"/>
          </a:xfrm>
          <a:prstGeom prst="straightConnector1">
            <a:avLst/>
          </a:prstGeom>
          <a:ln w="34925" cmpd="sng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D1C95E8-196E-7A21-C2E0-1CD57841EADF}"/>
              </a:ext>
            </a:extLst>
          </p:cNvPr>
          <p:cNvCxnSpPr>
            <a:cxnSpLocks/>
          </p:cNvCxnSpPr>
          <p:nvPr/>
        </p:nvCxnSpPr>
        <p:spPr>
          <a:xfrm>
            <a:off x="1524011" y="5034035"/>
            <a:ext cx="0" cy="576072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77BEB5E-3E40-4BF0-348B-9B803FCD551E}"/>
              </a:ext>
            </a:extLst>
          </p:cNvPr>
          <p:cNvCxnSpPr>
            <a:cxnSpLocks/>
          </p:cNvCxnSpPr>
          <p:nvPr/>
        </p:nvCxnSpPr>
        <p:spPr>
          <a:xfrm>
            <a:off x="3850546" y="5038012"/>
            <a:ext cx="0" cy="576072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3BB248B-CC1C-04B9-05E9-FB4E3256389D}"/>
              </a:ext>
            </a:extLst>
          </p:cNvPr>
          <p:cNvCxnSpPr>
            <a:cxnSpLocks/>
          </p:cNvCxnSpPr>
          <p:nvPr/>
        </p:nvCxnSpPr>
        <p:spPr>
          <a:xfrm>
            <a:off x="2921610" y="5038012"/>
            <a:ext cx="0" cy="576072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09063F0-63A4-9498-196A-CF479F0AD10C}"/>
              </a:ext>
            </a:extLst>
          </p:cNvPr>
          <p:cNvCxnSpPr>
            <a:cxnSpLocks/>
          </p:cNvCxnSpPr>
          <p:nvPr/>
        </p:nvCxnSpPr>
        <p:spPr>
          <a:xfrm>
            <a:off x="1524011" y="5191501"/>
            <a:ext cx="1409319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B5E7C1-E95B-7BA5-4F1E-2945A077D994}"/>
              </a:ext>
            </a:extLst>
          </p:cNvPr>
          <p:cNvCxnSpPr>
            <a:cxnSpLocks/>
          </p:cNvCxnSpPr>
          <p:nvPr/>
        </p:nvCxnSpPr>
        <p:spPr>
          <a:xfrm>
            <a:off x="2933330" y="5184779"/>
            <a:ext cx="923544" cy="6722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5A783D2-FD05-51D9-4452-C5D76EC2A9A8}"/>
              </a:ext>
            </a:extLst>
          </p:cNvPr>
          <p:cNvSpPr txBox="1"/>
          <p:nvPr/>
        </p:nvSpPr>
        <p:spPr>
          <a:xfrm>
            <a:off x="1950067" y="481544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C6454D1-B4CA-2F64-65EC-F1527BC24EC4}"/>
              </a:ext>
            </a:extLst>
          </p:cNvPr>
          <p:cNvSpPr txBox="1"/>
          <p:nvPr/>
        </p:nvSpPr>
        <p:spPr>
          <a:xfrm>
            <a:off x="-1076343" y="110838"/>
            <a:ext cx="4678839" cy="1200329"/>
          </a:xfrm>
          <a:prstGeom prst="rect">
            <a:avLst/>
          </a:prstGeom>
          <a:noFill/>
          <a:ln cap="rnd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rbel" panose="020B0503020204020204" pitchFamily="34" charset="0"/>
              </a:rPr>
              <a:t>Overlap </a:t>
            </a:r>
          </a:p>
          <a:p>
            <a:pPr algn="ctr"/>
            <a:r>
              <a:rPr lang="en-US" sz="3600" dirty="0">
                <a:latin typeface="Corbel" panose="020B0503020204020204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75619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607</Words>
  <Application>Microsoft Macintosh PowerPoint</Application>
  <PresentationFormat>Widescreen</PresentationFormat>
  <Paragraphs>37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Ritwika Vallomparambath PanikkasserySugasree</dc:creator>
  <cp:lastModifiedBy>Ritwika Vallomparambath PanikkasserySugasree</cp:lastModifiedBy>
  <cp:revision>1</cp:revision>
  <dcterms:created xsi:type="dcterms:W3CDTF">2025-06-22T14:52:26Z</dcterms:created>
  <dcterms:modified xsi:type="dcterms:W3CDTF">2025-06-22T18:37:05Z</dcterms:modified>
</cp:coreProperties>
</file>