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57" r:id="rId4"/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/>
    <p:restoredTop sz="96271"/>
  </p:normalViewPr>
  <p:slideViewPr>
    <p:cSldViewPr snapToGrid="0" snapToObjects="1">
      <p:cViewPr varScale="1">
        <p:scale>
          <a:sx n="117" d="100"/>
          <a:sy n="117" d="100"/>
        </p:scale>
        <p:origin x="4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5" d="100"/>
          <a:sy n="95" d="100"/>
        </p:scale>
        <p:origin x="400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F88848-3D40-E34C-BD5C-5EFD375ABC21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7F97A9-6CC0-FC4F-84F5-C34C64E59C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3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Fig 1 (main text) schematics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960E66-96B3-2C47-AE98-40B65A0CBCB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805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Reliability (Fig. S17) (Original slide size: 13.33in x 10.5 in; use this slide size for best results)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F97A9-6CC0-FC4F-84F5-C34C64E59C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6764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Reliability (Fig. S18) (Original slide size: 13.33in x 10.5 in; use this slide size for best results)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F97A9-6CC0-FC4F-84F5-C34C64E59C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5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OverlapProcessing</a:t>
            </a:r>
            <a:r>
              <a:rPr lang="en-US" dirty="0"/>
              <a:t> (Fig. S21) (Original slide size: 13.33in x 4.5 in; use this slide size for best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F97A9-6CC0-FC4F-84F5-C34C64E59C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F784-A023-DFC9-B37E-26550B99B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C20F5E-2792-676F-9FAD-9BBE0D90A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93E9-7FEC-1CCB-CA45-AE468D56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78050-141B-3CE0-6F36-45D2F990A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65BAA-E19F-D929-16B1-70FD32AB7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7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5EE8E-5807-8601-8368-4B629A4FA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43FD0A-6B23-AFD5-7359-B32F4CB3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7D271-92B0-FEA0-9328-7303F25EA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C8895-CEDF-D86F-D36B-5E83A3FF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C655C-070F-3EFF-B9A0-4552FE09E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00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97EAA-2F55-B482-A35C-D6A0DB4428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7DA21-A825-CFEF-1110-AACEC16D1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55F9D-EBE0-C9BC-9280-AF727773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010BF-0FCF-AC5D-51BE-5AE0ADC3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13BE9-5EA3-33CD-6516-E8A7DF07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19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9269-5A81-B04D-63C3-CC99DA20E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9186-0B9D-CA78-7447-FE6027FB3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0A25-0D5E-91E3-A6FA-2FF5F2014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99190-CD8A-CE4B-F1CB-A6E4F471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D7A9-7E8A-DDC9-3E26-1B51052C5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04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FFC78-3180-056D-DAB1-FABB4097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D20E0-AED8-4EBA-DC6B-3ED27E93B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2C0C-8EC8-41D0-95A0-D9A3A19A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72A3D-BAF5-A1EC-2ED4-76C1B455C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AD24C-4335-0FFD-5CC2-29D6DBB7E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89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1B9FD-ABB9-C8CF-FE23-062D9385A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79DFB-7EE7-A0D2-F322-BA4D9F502C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ECA6D-1838-0691-5822-40FFAA443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2A8CF-31C1-B9C6-5325-0EC9D8176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0E577-730B-05A7-F94D-56C6187B4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23435-9D72-6301-4BAB-15BD3CE82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27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E031-1057-D79A-DD80-2425188C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248B-B67A-7C6A-63B0-A0801F3CF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CB2F33-62BF-BE56-E734-7F4E72E54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1AEE71-03FC-DF48-DFEB-DA5A1F9A1E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A1A08E-25CF-3802-E976-425C9EF9A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E957D-C6CA-56A0-78C4-CB88B61AE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91C70-6569-62B8-6118-234E2C23B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6BE5C-29B8-E861-CF82-D9207D77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3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1F039-5E67-720C-EFC7-ECFE292C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C916C-A554-1451-8D37-3A98B8924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59E54D-C3AD-6146-24D5-CEB95D74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A628-7246-A985-F193-351853CAB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889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27F2AC-5AB3-415E-DF81-6F1AA7EA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A802A-FA4E-0145-3553-BFC9D5452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1C1D4-8F32-7ED2-659E-A80550B1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2CE2-455D-31CC-9AD9-2EE0D399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AB49-4A91-3457-DC08-C58CEDC3B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0185E-12D6-549B-4CB6-0040845D4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FF1BB-6E24-37A5-B104-BCD06EBF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A7BE-4BB1-0F9A-6FDD-1079FFB61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0289C-9EAE-2DBF-12ED-CB98C59C6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693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68053-064E-F73A-8E14-13CAE26F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EB9D6-DB88-C9DB-6F53-38E467B103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BBF3F-662F-45AF-D561-A6E31705B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9D91E-1BC3-8400-CF13-5007FDFDB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37F1B-2BE6-CB6B-035D-46B1A9234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E1372-1223-927D-3AAE-043B1362F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49067-5492-F4A6-F357-76D9C33C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239F5-FBB2-DEB5-055B-ACBBCA752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2DE3A-8CF0-8813-FA18-2BDE48D93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0D604-D75A-2C48-91E9-8D2166DFDCC3}" type="datetimeFigureOut">
              <a:rPr lang="en-US" smtClean="0"/>
              <a:t>7/2/25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2A5A6-60B9-7FF5-91AB-3C61693E00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51CCD-2BF9-6781-9015-49D46F7491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DC61F-3B96-864C-8EF6-1DB417A6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92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113">
            <a:extLst>
              <a:ext uri="{FF2B5EF4-FFF2-40B4-BE49-F238E27FC236}">
                <a16:creationId xmlns:a16="http://schemas.microsoft.com/office/drawing/2014/main" id="{C0CF889A-0533-A377-B323-C26103F42C72}"/>
              </a:ext>
            </a:extLst>
          </p:cNvPr>
          <p:cNvSpPr txBox="1"/>
          <p:nvPr/>
        </p:nvSpPr>
        <p:spPr>
          <a:xfrm>
            <a:off x="-96458" y="-109798"/>
            <a:ext cx="425116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b="1" dirty="0">
                <a:latin typeface="Helvetica" pitchFamily="2" charset="0"/>
              </a:rPr>
              <a:t>A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F16FF61-FB14-0067-8D98-A1FBEF6A0470}"/>
              </a:ext>
            </a:extLst>
          </p:cNvPr>
          <p:cNvGrpSpPr/>
          <p:nvPr/>
        </p:nvGrpSpPr>
        <p:grpSpPr>
          <a:xfrm>
            <a:off x="-105209" y="3234388"/>
            <a:ext cx="12296202" cy="1670092"/>
            <a:chOff x="-168269" y="3553948"/>
            <a:chExt cx="12296202" cy="16700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4048B0-B2FD-574C-686C-99E9EEC29585}"/>
                </a:ext>
              </a:extLst>
            </p:cNvPr>
            <p:cNvGrpSpPr/>
            <p:nvPr/>
          </p:nvGrpSpPr>
          <p:grpSpPr>
            <a:xfrm>
              <a:off x="-168269" y="3553948"/>
              <a:ext cx="12296202" cy="1305277"/>
              <a:chOff x="-168269" y="3438198"/>
              <a:chExt cx="12296202" cy="130527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4A3A04D-C776-757A-8BB2-A14087FEFFE4}"/>
                  </a:ext>
                </a:extLst>
              </p:cNvPr>
              <p:cNvGrpSpPr/>
              <p:nvPr/>
            </p:nvGrpSpPr>
            <p:grpSpPr>
              <a:xfrm>
                <a:off x="83078" y="4262996"/>
                <a:ext cx="12044855" cy="480479"/>
                <a:chOff x="0" y="5495510"/>
                <a:chExt cx="12044855" cy="480479"/>
              </a:xfrm>
            </p:grpSpPr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A24EAE4-4E05-530B-B642-4C2B686B7A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0" y="5890034"/>
                  <a:ext cx="12044855" cy="0"/>
                </a:xfrm>
                <a:prstGeom prst="line">
                  <a:avLst/>
                </a:prstGeom>
                <a:ln w="19050">
                  <a:solidFill>
                    <a:schemeClr val="bg2">
                      <a:lumMod val="1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B52E733-C9AD-F05C-8312-4634D2510E10}"/>
                    </a:ext>
                  </a:extLst>
                </p:cNvPr>
                <p:cNvSpPr/>
                <p:nvPr/>
              </p:nvSpPr>
              <p:spPr>
                <a:xfrm>
                  <a:off x="1084023" y="5834447"/>
                  <a:ext cx="1949804" cy="136765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3C7A6E21-3AFD-D5C5-DAE8-2D8F61B06B1A}"/>
                    </a:ext>
                  </a:extLst>
                </p:cNvPr>
                <p:cNvSpPr/>
                <p:nvPr/>
              </p:nvSpPr>
              <p:spPr>
                <a:xfrm>
                  <a:off x="3589799" y="5834446"/>
                  <a:ext cx="1219576" cy="136551"/>
                </a:xfrm>
                <a:prstGeom prst="rect">
                  <a:avLst/>
                </a:prstGeom>
                <a:solidFill>
                  <a:srgbClr val="C0000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EF8974F8-E583-B8C0-C9CF-4E84038FFC96}"/>
                    </a:ext>
                  </a:extLst>
                </p:cNvPr>
                <p:cNvSpPr/>
                <p:nvPr/>
              </p:nvSpPr>
              <p:spPr>
                <a:xfrm>
                  <a:off x="5377565" y="5838829"/>
                  <a:ext cx="1708993" cy="137160"/>
                </a:xfrm>
                <a:prstGeom prst="rect">
                  <a:avLst/>
                </a:prstGeom>
                <a:solidFill>
                  <a:srgbClr val="7EA78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13408EA-A0AC-DBC6-4C9B-5EF04DA26269}"/>
                    </a:ext>
                  </a:extLst>
                </p:cNvPr>
                <p:cNvSpPr/>
                <p:nvPr/>
              </p:nvSpPr>
              <p:spPr>
                <a:xfrm>
                  <a:off x="7930279" y="5834064"/>
                  <a:ext cx="267073" cy="137160"/>
                </a:xfrm>
                <a:prstGeom prst="rect">
                  <a:avLst/>
                </a:prstGeom>
                <a:pattFill prst="wdUpDiag">
                  <a:fgClr>
                    <a:srgbClr val="868A8A"/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DE0D38E-42DD-50C1-2779-3E524927C205}"/>
                    </a:ext>
                  </a:extLst>
                </p:cNvPr>
                <p:cNvSpPr/>
                <p:nvPr/>
              </p:nvSpPr>
              <p:spPr>
                <a:xfrm>
                  <a:off x="8625611" y="5834447"/>
                  <a:ext cx="1239238" cy="137160"/>
                </a:xfrm>
                <a:prstGeom prst="rect">
                  <a:avLst/>
                </a:prstGeom>
                <a:solidFill>
                  <a:srgbClr val="7EA780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3FD2C540-18CB-597F-0B20-8DC3305A0517}"/>
                    </a:ext>
                  </a:extLst>
                </p:cNvPr>
                <p:cNvSpPr/>
                <p:nvPr/>
              </p:nvSpPr>
              <p:spPr>
                <a:xfrm>
                  <a:off x="10572143" y="5834447"/>
                  <a:ext cx="809773" cy="137160"/>
                </a:xfrm>
                <a:prstGeom prst="rect">
                  <a:avLst/>
                </a:prstGeom>
                <a:pattFill prst="wdUpDiag">
                  <a:fgClr>
                    <a:schemeClr val="bg1">
                      <a:lumMod val="50000"/>
                    </a:schemeClr>
                  </a:fgClr>
                  <a:bgClr>
                    <a:schemeClr val="bg1"/>
                  </a:bgClr>
                </a:patt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E1B23225-BEB0-4272-7543-296F2E719554}"/>
                    </a:ext>
                  </a:extLst>
                </p:cNvPr>
                <p:cNvSpPr txBox="1"/>
                <p:nvPr/>
              </p:nvSpPr>
              <p:spPr>
                <a:xfrm>
                  <a:off x="1817531" y="5495510"/>
                  <a:ext cx="45076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1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2FBB244-5CAB-79BB-A36C-3F4238F3F04F}"/>
                    </a:ext>
                  </a:extLst>
                </p:cNvPr>
                <p:cNvSpPr txBox="1"/>
                <p:nvPr/>
              </p:nvSpPr>
              <p:spPr>
                <a:xfrm>
                  <a:off x="3948847" y="5504371"/>
                  <a:ext cx="4635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2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412FDB33-7640-4BED-985A-87B47BEBAD91}"/>
                    </a:ext>
                  </a:extLst>
                </p:cNvPr>
                <p:cNvSpPr txBox="1"/>
                <p:nvPr/>
              </p:nvSpPr>
              <p:spPr>
                <a:xfrm>
                  <a:off x="5969139" y="5504371"/>
                  <a:ext cx="4683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3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3D7668EE-8504-D958-E66E-B732E59E0F9F}"/>
                    </a:ext>
                  </a:extLst>
                </p:cNvPr>
                <p:cNvSpPr txBox="1"/>
                <p:nvPr/>
              </p:nvSpPr>
              <p:spPr>
                <a:xfrm>
                  <a:off x="7846592" y="5500144"/>
                  <a:ext cx="47320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4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B0E86F84-F6DD-F970-818D-E1BDB6AC3147}"/>
                    </a:ext>
                  </a:extLst>
                </p:cNvPr>
                <p:cNvSpPr txBox="1"/>
                <p:nvPr/>
              </p:nvSpPr>
              <p:spPr>
                <a:xfrm>
                  <a:off x="9004977" y="5504371"/>
                  <a:ext cx="466794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5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AA66E46-14F6-2529-E11C-812E571F4067}"/>
                    </a:ext>
                  </a:extLst>
                </p:cNvPr>
                <p:cNvSpPr txBox="1"/>
                <p:nvPr/>
              </p:nvSpPr>
              <p:spPr>
                <a:xfrm>
                  <a:off x="10765706" y="5505634"/>
                  <a:ext cx="47481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latin typeface="Candara" panose="020E0502030303020204" pitchFamily="34" charset="0"/>
                    </a:rPr>
                    <a:t>IEI</a:t>
                  </a:r>
                  <a:r>
                    <a:rPr lang="en-US" sz="1600" i="1" baseline="-25000" dirty="0">
                      <a:latin typeface="Candara" panose="020E0502030303020204" pitchFamily="34" charset="0"/>
                    </a:rPr>
                    <a:t>6</a:t>
                  </a:r>
                  <a:endParaRPr lang="en-US" sz="1600" b="1" i="1" baseline="-25000" dirty="0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B36F26A3-E8C3-0B53-3526-0873ECC8B5DB}"/>
                  </a:ext>
                </a:extLst>
              </p:cNvPr>
              <p:cNvSpPr txBox="1"/>
              <p:nvPr/>
            </p:nvSpPr>
            <p:spPr>
              <a:xfrm>
                <a:off x="-168269" y="3438198"/>
                <a:ext cx="42511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600" b="1" dirty="0">
                    <a:latin typeface="Helvetica" pitchFamily="2" charset="0"/>
                  </a:rPr>
                  <a:t>B</a:t>
                </a:r>
              </a:p>
            </p:txBody>
          </p:sp>
        </p:grp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AB44E292-8E24-6C3F-E832-00F9739C900E}"/>
                </a:ext>
              </a:extLst>
            </p:cNvPr>
            <p:cNvSpPr/>
            <p:nvPr/>
          </p:nvSpPr>
          <p:spPr>
            <a:xfrm rot="16200000">
              <a:off x="-257852" y="4627114"/>
              <a:ext cx="888469" cy="3053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8195F"/>
                  </a:solidFill>
                  <a:latin typeface="Candara" panose="020E0502030303020204" pitchFamily="34" charset="0"/>
                </a:rPr>
                <a:t>ChSp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A89629-3118-8E70-0124-F165786265B3}"/>
              </a:ext>
            </a:extLst>
          </p:cNvPr>
          <p:cNvGrpSpPr/>
          <p:nvPr/>
        </p:nvGrpSpPr>
        <p:grpSpPr>
          <a:xfrm>
            <a:off x="100699" y="6165372"/>
            <a:ext cx="12085443" cy="693587"/>
            <a:chOff x="37639" y="5980176"/>
            <a:chExt cx="12085443" cy="693587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A85B9CA-E55D-0012-8F42-702721E51A28}"/>
                </a:ext>
              </a:extLst>
            </p:cNvPr>
            <p:cNvCxnSpPr>
              <a:cxnSpLocks/>
            </p:cNvCxnSpPr>
            <p:nvPr/>
          </p:nvCxnSpPr>
          <p:spPr>
            <a:xfrm>
              <a:off x="78227" y="6389338"/>
              <a:ext cx="12044855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7DD5478-941F-4556-2657-68F66DFD6E68}"/>
                </a:ext>
              </a:extLst>
            </p:cNvPr>
            <p:cNvSpPr/>
            <p:nvPr/>
          </p:nvSpPr>
          <p:spPr>
            <a:xfrm>
              <a:off x="6578002" y="6326227"/>
              <a:ext cx="2346899" cy="137160"/>
            </a:xfrm>
            <a:prstGeom prst="rect">
              <a:avLst/>
            </a:prstGeom>
            <a:solidFill>
              <a:srgbClr val="7EA7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C6328E7-8FE1-D9C9-34DB-37FA60A74CA2}"/>
                </a:ext>
              </a:extLst>
            </p:cNvPr>
            <p:cNvSpPr/>
            <p:nvPr/>
          </p:nvSpPr>
          <p:spPr>
            <a:xfrm>
              <a:off x="9620443" y="6327648"/>
              <a:ext cx="1129940" cy="137160"/>
            </a:xfrm>
            <a:prstGeom prst="rect">
              <a:avLst/>
            </a:prstGeom>
            <a:solidFill>
              <a:srgbClr val="7EA78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06FB23DB-DF2C-E3D7-3BFE-723E948E5C0F}"/>
                </a:ext>
              </a:extLst>
            </p:cNvPr>
            <p:cNvSpPr/>
            <p:nvPr/>
          </p:nvSpPr>
          <p:spPr>
            <a:xfrm rot="16200000">
              <a:off x="-94094" y="6236646"/>
              <a:ext cx="568850" cy="30538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Ad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50FA91C-FF91-9ADF-8CE9-64B53868D993}"/>
                </a:ext>
              </a:extLst>
            </p:cNvPr>
            <p:cNvSpPr txBox="1"/>
            <p:nvPr/>
          </p:nvSpPr>
          <p:spPr>
            <a:xfrm>
              <a:off x="7497565" y="5982931"/>
              <a:ext cx="4507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ndara" panose="020E0502030303020204" pitchFamily="34" charset="0"/>
                </a:rPr>
                <a:t>IEI</a:t>
              </a:r>
              <a:r>
                <a:rPr lang="en-US" sz="1600" i="1" baseline="-25000" dirty="0">
                  <a:latin typeface="Candara" panose="020E0502030303020204" pitchFamily="34" charset="0"/>
                </a:rPr>
                <a:t>1</a:t>
              </a:r>
              <a:endParaRPr lang="en-US" sz="1600" b="1" i="1" baseline="-25000" dirty="0">
                <a:latin typeface="Candara" panose="020E0502030303020204" pitchFamily="34" charset="0"/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1CAD76E-DEDE-0713-B6DE-211143FC82BF}"/>
                </a:ext>
              </a:extLst>
            </p:cNvPr>
            <p:cNvSpPr txBox="1"/>
            <p:nvPr/>
          </p:nvSpPr>
          <p:spPr>
            <a:xfrm>
              <a:off x="9945003" y="5980176"/>
              <a:ext cx="463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ndara" panose="020E0502030303020204" pitchFamily="34" charset="0"/>
                </a:rPr>
                <a:t>IEI</a:t>
              </a:r>
              <a:r>
                <a:rPr lang="en-US" sz="1600" i="1" baseline="-25000" dirty="0">
                  <a:latin typeface="Candara" panose="020E0502030303020204" pitchFamily="34" charset="0"/>
                </a:rPr>
                <a:t>2</a:t>
              </a:r>
              <a:endParaRPr lang="en-US" sz="1600" b="1" i="1" baseline="-25000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B4CB14-2F29-DC2E-DD4C-B45BE20FFDDA}"/>
              </a:ext>
            </a:extLst>
          </p:cNvPr>
          <p:cNvGrpSpPr/>
          <p:nvPr/>
        </p:nvGrpSpPr>
        <p:grpSpPr>
          <a:xfrm>
            <a:off x="63060" y="398269"/>
            <a:ext cx="12127933" cy="2294960"/>
            <a:chOff x="0" y="624306"/>
            <a:chExt cx="12127933" cy="229496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C17C530-F56A-D080-6E7D-FFBE7C82A346}"/>
                </a:ext>
              </a:extLst>
            </p:cNvPr>
            <p:cNvCxnSpPr>
              <a:cxnSpLocks/>
            </p:cNvCxnSpPr>
            <p:nvPr/>
          </p:nvCxnSpPr>
          <p:spPr>
            <a:xfrm>
              <a:off x="6459183" y="1441350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DFD71498-9795-4C6E-E5C3-8EB7CF8DB794}"/>
                </a:ext>
              </a:extLst>
            </p:cNvPr>
            <p:cNvCxnSpPr>
              <a:cxnSpLocks/>
            </p:cNvCxnSpPr>
            <p:nvPr/>
          </p:nvCxnSpPr>
          <p:spPr>
            <a:xfrm>
              <a:off x="83078" y="1780832"/>
              <a:ext cx="12044855" cy="0"/>
            </a:xfrm>
            <a:prstGeom prst="line">
              <a:avLst/>
            </a:prstGeom>
            <a:ln w="1905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C1159D8-9EB4-5780-2A6D-B0B43EC4BC4D}"/>
                </a:ext>
              </a:extLst>
            </p:cNvPr>
            <p:cNvSpPr/>
            <p:nvPr/>
          </p:nvSpPr>
          <p:spPr>
            <a:xfrm>
              <a:off x="286658" y="1635412"/>
              <a:ext cx="888469" cy="30538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28195F"/>
                  </a:solidFill>
                  <a:latin typeface="Candara" panose="020E0502030303020204" pitchFamily="34" charset="0"/>
                </a:rPr>
                <a:t>ChSp</a:t>
              </a: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5032A8D7-EDEC-88AD-E49E-E25220457027}"/>
                </a:ext>
              </a:extLst>
            </p:cNvPr>
            <p:cNvSpPr/>
            <p:nvPr/>
          </p:nvSpPr>
          <p:spPr>
            <a:xfrm>
              <a:off x="6009152" y="1617966"/>
              <a:ext cx="568850" cy="30538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Candara" panose="020E0502030303020204" pitchFamily="34" charset="0"/>
                </a:rPr>
                <a:t>Ad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E0C6C638-C140-B757-5936-3B57FD3F40B8}"/>
                </a:ext>
              </a:extLst>
            </p:cNvPr>
            <p:cNvSpPr/>
            <p:nvPr/>
          </p:nvSpPr>
          <p:spPr>
            <a:xfrm>
              <a:off x="4895328" y="1635412"/>
              <a:ext cx="556269" cy="2981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59864DD4-D7BA-2DF2-B411-9A8FAC455815}"/>
                </a:ext>
              </a:extLst>
            </p:cNvPr>
            <p:cNvSpPr/>
            <p:nvPr/>
          </p:nvSpPr>
          <p:spPr>
            <a:xfrm>
              <a:off x="7169636" y="1623345"/>
              <a:ext cx="834812" cy="298107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1F8FDF7-6581-944A-9C1E-0756829123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8412" y="1429688"/>
              <a:ext cx="0" cy="345831"/>
            </a:xfrm>
            <a:prstGeom prst="line">
              <a:avLst/>
            </a:prstGeom>
            <a:ln w="19050">
              <a:solidFill>
                <a:srgbClr val="FC635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8393B25-2618-BC42-5B6D-EB3678ED1E9D}"/>
                </a:ext>
              </a:extLst>
            </p:cNvPr>
            <p:cNvSpPr txBox="1"/>
            <p:nvPr/>
          </p:nvSpPr>
          <p:spPr>
            <a:xfrm>
              <a:off x="0" y="1131061"/>
              <a:ext cx="7040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AE87"/>
                  </a:solidFill>
                  <a:latin typeface="Candara" panose="020E0502030303020204" pitchFamily="34" charset="0"/>
                </a:rPr>
                <a:t>Onset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104C0DA-1B91-8502-CB85-7B8675E1951C}"/>
                </a:ext>
              </a:extLst>
            </p:cNvPr>
            <p:cNvSpPr txBox="1"/>
            <p:nvPr/>
          </p:nvSpPr>
          <p:spPr>
            <a:xfrm>
              <a:off x="844157" y="1131061"/>
              <a:ext cx="7312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FC6357"/>
                  </a:solidFill>
                  <a:latin typeface="Candara" panose="020E0502030303020204" pitchFamily="34" charset="0"/>
                </a:rPr>
                <a:t>Offset</a:t>
              </a:r>
            </a:p>
          </p:txBody>
        </p:sp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68BC925-06A1-5EE8-5DA7-0B5AD0F18B80}"/>
                </a:ext>
              </a:extLst>
            </p:cNvPr>
            <p:cNvSpPr/>
            <p:nvPr/>
          </p:nvSpPr>
          <p:spPr>
            <a:xfrm rot="5400000" flipH="1" flipV="1">
              <a:off x="1972613" y="1163419"/>
              <a:ext cx="345831" cy="1942755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C0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630EC5-A7CE-BD7B-4B0E-F5D2938584E1}"/>
                </a:ext>
              </a:extLst>
            </p:cNvPr>
            <p:cNvSpPr txBox="1"/>
            <p:nvPr/>
          </p:nvSpPr>
          <p:spPr>
            <a:xfrm>
              <a:off x="897439" y="2334491"/>
              <a:ext cx="25202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latin typeface="Candara" panose="020E0502030303020204" pitchFamily="34" charset="0"/>
                </a:rPr>
                <a:t>Inter-event Interval (IEI) </a:t>
              </a:r>
            </a:p>
            <a:p>
              <a:pPr algn="ctr"/>
              <a:r>
                <a:rPr lang="en-US" sz="1600" b="1" i="1" dirty="0">
                  <a:latin typeface="Candara" panose="020E0502030303020204" pitchFamily="34" charset="0"/>
                </a:rPr>
                <a:t>without response (NoResp)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30F8768-9C8B-F461-43BA-22A4CDDD24D2}"/>
                </a:ext>
              </a:extLst>
            </p:cNvPr>
            <p:cNvCxnSpPr>
              <a:cxnSpLocks/>
            </p:cNvCxnSpPr>
            <p:nvPr/>
          </p:nvCxnSpPr>
          <p:spPr>
            <a:xfrm>
              <a:off x="5454769" y="1441350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B8F72C3-4684-2426-1E46-E8BB09A5FFE2}"/>
                </a:ext>
              </a:extLst>
            </p:cNvPr>
            <p:cNvCxnSpPr>
              <a:cxnSpLocks/>
            </p:cNvCxnSpPr>
            <p:nvPr/>
          </p:nvCxnSpPr>
          <p:spPr>
            <a:xfrm>
              <a:off x="5469274" y="1516257"/>
              <a:ext cx="983784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61C6CF0-711F-E6D2-7AB6-5C3ACF5011C1}"/>
                </a:ext>
              </a:extLst>
            </p:cNvPr>
            <p:cNvSpPr txBox="1"/>
            <p:nvPr/>
          </p:nvSpPr>
          <p:spPr>
            <a:xfrm>
              <a:off x="5697273" y="1152142"/>
              <a:ext cx="625492" cy="369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>
                  <a:solidFill>
                    <a:srgbClr val="7030A0"/>
                  </a:solidFill>
                  <a:latin typeface="Palatino" pitchFamily="2" charset="77"/>
                  <a:ea typeface="Palatino" pitchFamily="2" charset="77"/>
                </a:rPr>
                <a:t>T</a:t>
              </a:r>
              <a:r>
                <a:rPr lang="en-US" b="1" baseline="-25000" dirty="0">
                  <a:solidFill>
                    <a:srgbClr val="7030A0"/>
                  </a:solidFill>
                  <a:latin typeface="Palatino" pitchFamily="2" charset="77"/>
                  <a:ea typeface="Palatino" pitchFamily="2" charset="77"/>
                </a:rPr>
                <a:t>resp</a:t>
              </a:r>
              <a:endParaRPr lang="en-US" b="1" dirty="0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966AA42B-6A81-EA36-09F2-FB75DDB83753}"/>
                </a:ext>
              </a:extLst>
            </p:cNvPr>
            <p:cNvCxnSpPr>
              <a:cxnSpLocks/>
            </p:cNvCxnSpPr>
            <p:nvPr/>
          </p:nvCxnSpPr>
          <p:spPr>
            <a:xfrm>
              <a:off x="8997725" y="1444881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53BCFD3-855F-118B-FA34-5094904B5810}"/>
                </a:ext>
              </a:extLst>
            </p:cNvPr>
            <p:cNvCxnSpPr>
              <a:cxnSpLocks/>
            </p:cNvCxnSpPr>
            <p:nvPr/>
          </p:nvCxnSpPr>
          <p:spPr>
            <a:xfrm>
              <a:off x="7999436" y="1441350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3B0B13EC-C185-CF18-E6B4-3A2F76055F07}"/>
                </a:ext>
              </a:extLst>
            </p:cNvPr>
            <p:cNvCxnSpPr>
              <a:cxnSpLocks/>
            </p:cNvCxnSpPr>
            <p:nvPr/>
          </p:nvCxnSpPr>
          <p:spPr>
            <a:xfrm>
              <a:off x="8013942" y="1516257"/>
              <a:ext cx="983784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93BB8F24-3671-0E58-A8A0-5B618C14E6E3}"/>
                </a:ext>
              </a:extLst>
            </p:cNvPr>
            <p:cNvSpPr/>
            <p:nvPr/>
          </p:nvSpPr>
          <p:spPr>
            <a:xfrm>
              <a:off x="8924901" y="1611742"/>
              <a:ext cx="700581" cy="30538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D92FD55A-38CA-1EA5-042E-8E3FC6FAD07C}"/>
                </a:ext>
              </a:extLst>
            </p:cNvPr>
            <p:cNvSpPr/>
            <p:nvPr/>
          </p:nvSpPr>
          <p:spPr>
            <a:xfrm>
              <a:off x="8289057" y="1619018"/>
              <a:ext cx="410932" cy="2981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8BFB922-64C3-B8BB-756D-FE0D313CD40E}"/>
                </a:ext>
              </a:extLst>
            </p:cNvPr>
            <p:cNvSpPr/>
            <p:nvPr/>
          </p:nvSpPr>
          <p:spPr>
            <a:xfrm>
              <a:off x="9947929" y="1615379"/>
              <a:ext cx="700580" cy="2981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1181FD2-A1D3-D957-A36B-02C32609F8E2}"/>
                </a:ext>
              </a:extLst>
            </p:cNvPr>
            <p:cNvCxnSpPr>
              <a:cxnSpLocks/>
            </p:cNvCxnSpPr>
            <p:nvPr/>
          </p:nvCxnSpPr>
          <p:spPr>
            <a:xfrm>
              <a:off x="11639004" y="1426469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54E7D6E-14B6-DB50-7FD3-2B8D2950D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640715" y="1422938"/>
              <a:ext cx="0" cy="683084"/>
            </a:xfrm>
            <a:prstGeom prst="line">
              <a:avLst/>
            </a:prstGeom>
            <a:ln w="19050">
              <a:solidFill>
                <a:srgbClr val="7030A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074A8674-A2E4-9CFC-06B7-339FF620A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655221" y="1497844"/>
              <a:ext cx="983784" cy="0"/>
            </a:xfrm>
            <a:prstGeom prst="straightConnector1">
              <a:avLst/>
            </a:prstGeom>
            <a:ln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0FF2EEE4-2A84-D926-6AC2-C55E33E02CB8}"/>
                </a:ext>
              </a:extLst>
            </p:cNvPr>
            <p:cNvSpPr/>
            <p:nvPr/>
          </p:nvSpPr>
          <p:spPr>
            <a:xfrm>
              <a:off x="10750382" y="1593329"/>
              <a:ext cx="433622" cy="305384"/>
            </a:xfrm>
            <a:prstGeom prst="round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5BE86A51-1CF3-1346-5D2E-2F48433B1146}"/>
                </a:ext>
              </a:extLst>
            </p:cNvPr>
            <p:cNvSpPr/>
            <p:nvPr/>
          </p:nvSpPr>
          <p:spPr>
            <a:xfrm>
              <a:off x="11464997" y="1593329"/>
              <a:ext cx="580845" cy="2981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Right Bracket 72">
              <a:extLst>
                <a:ext uri="{FF2B5EF4-FFF2-40B4-BE49-F238E27FC236}">
                  <a16:creationId xmlns:a16="http://schemas.microsoft.com/office/drawing/2014/main" id="{3A523D7D-118D-9BDC-2B35-1E89EA8B8543}"/>
                </a:ext>
              </a:extLst>
            </p:cNvPr>
            <p:cNvSpPr/>
            <p:nvPr/>
          </p:nvSpPr>
          <p:spPr>
            <a:xfrm rot="16200000" flipH="1">
              <a:off x="10966173" y="1791268"/>
              <a:ext cx="182880" cy="834112"/>
            </a:xfrm>
            <a:prstGeom prst="rightBracket">
              <a:avLst>
                <a:gd name="adj" fmla="val 0"/>
              </a:avLst>
            </a:prstGeom>
            <a:ln w="19050">
              <a:solidFill>
                <a:srgbClr val="868A8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7B3A99F-400F-AA1D-99A6-F21CB8AE6056}"/>
                    </a:ext>
                  </a:extLst>
                </p:cNvPr>
                <p:cNvSpPr txBox="1"/>
                <p:nvPr/>
              </p:nvSpPr>
              <p:spPr>
                <a:xfrm>
                  <a:off x="7707071" y="2423421"/>
                  <a:ext cx="1433477" cy="3696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600" dirty="0">
                      <a:ea typeface="Cambria Math" panose="02040503050406030204" pitchFamily="18" charset="0"/>
                    </a:rPr>
                    <a:t>IEI </a:t>
                  </a:r>
                  <a14:m>
                    <m:oMath xmlns:m="http://schemas.openxmlformats.org/officeDocument/2006/math">
                      <m:r>
                        <a:rPr lang="en-US" sz="16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</m:oMath>
                  </a14:m>
                  <a:r>
                    <a:rPr lang="en-US" sz="1600" dirty="0">
                      <a:latin typeface="Candara" panose="020E0502030303020204" pitchFamily="34" charset="0"/>
                    </a:rPr>
                    <a:t> </a:t>
                  </a:r>
                  <a:r>
                    <a:rPr lang="en-US" sz="1800" b="1" i="1" dirty="0">
                      <a:solidFill>
                        <a:srgbClr val="7030A0"/>
                      </a:solidFill>
                      <a:latin typeface="Palatino" pitchFamily="2" charset="77"/>
                      <a:ea typeface="Palatino" pitchFamily="2" charset="77"/>
                    </a:rPr>
                    <a:t>T</a:t>
                  </a:r>
                  <a:r>
                    <a:rPr lang="en-US" sz="1800" b="1" baseline="-25000" dirty="0">
                      <a:solidFill>
                        <a:srgbClr val="7030A0"/>
                      </a:solidFill>
                      <a:latin typeface="Palatino" pitchFamily="2" charset="77"/>
                      <a:ea typeface="Palatino" pitchFamily="2" charset="77"/>
                    </a:rPr>
                    <a:t>resp</a:t>
                  </a:r>
                  <a:r>
                    <a:rPr lang="en-US" sz="1800" b="1" i="1" dirty="0">
                      <a:solidFill>
                        <a:srgbClr val="7030A0"/>
                      </a:solidFill>
                      <a:latin typeface="Palatino" pitchFamily="2" charset="77"/>
                      <a:ea typeface="Palatino" pitchFamily="2" charset="77"/>
                    </a:rPr>
                    <a:t> </a:t>
                  </a:r>
                  <a:endParaRPr lang="en-US" b="1" i="1" dirty="0">
                    <a:solidFill>
                      <a:srgbClr val="7030A0"/>
                    </a:solidFill>
                    <a:latin typeface="Palatino" pitchFamily="2" charset="77"/>
                    <a:ea typeface="Palatino" pitchFamily="2" charset="77"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7B3A99F-400F-AA1D-99A6-F21CB8AE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7071" y="2423421"/>
                  <a:ext cx="1433477" cy="369624"/>
                </a:xfrm>
                <a:prstGeom prst="rect">
                  <a:avLst/>
                </a:prstGeom>
                <a:blipFill>
                  <a:blip r:embed="rId3"/>
                  <a:stretch>
                    <a:fillRect l="-1754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267EC0AF-F5FC-DE27-018B-6280B5A25CA1}"/>
                </a:ext>
              </a:extLst>
            </p:cNvPr>
            <p:cNvSpPr/>
            <p:nvPr/>
          </p:nvSpPr>
          <p:spPr>
            <a:xfrm>
              <a:off x="3116905" y="1631778"/>
              <a:ext cx="556269" cy="29810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698F0D-2F53-6822-CAA8-975EAF3CF7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7818" y="1422428"/>
              <a:ext cx="0" cy="345831"/>
            </a:xfrm>
            <a:prstGeom prst="line">
              <a:avLst/>
            </a:prstGeom>
            <a:ln w="19050">
              <a:solidFill>
                <a:srgbClr val="00AE87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eft Bracket 73">
              <a:extLst>
                <a:ext uri="{FF2B5EF4-FFF2-40B4-BE49-F238E27FC236}">
                  <a16:creationId xmlns:a16="http://schemas.microsoft.com/office/drawing/2014/main" id="{A160EA81-5521-1B09-5C88-B44C21DF3DAB}"/>
                </a:ext>
              </a:extLst>
            </p:cNvPr>
            <p:cNvSpPr/>
            <p:nvPr/>
          </p:nvSpPr>
          <p:spPr>
            <a:xfrm rot="5400000" flipV="1">
              <a:off x="618639" y="631148"/>
              <a:ext cx="224505" cy="888468"/>
            </a:xfrm>
            <a:prstGeom prst="leftBracket">
              <a:avLst>
                <a:gd name="adj" fmla="val 0"/>
              </a:avLst>
            </a:prstGeom>
            <a:ln w="9525">
              <a:solidFill>
                <a:schemeClr val="tx1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07328E5-9D0F-046D-0104-0D0B76837009}"/>
                </a:ext>
              </a:extLst>
            </p:cNvPr>
            <p:cNvSpPr txBox="1"/>
            <p:nvPr/>
          </p:nvSpPr>
          <p:spPr>
            <a:xfrm>
              <a:off x="262650" y="624306"/>
              <a:ext cx="944489" cy="3388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ndara" panose="020E0502030303020204" pitchFamily="34" charset="0"/>
                </a:rPr>
                <a:t>Duration</a:t>
              </a:r>
            </a:p>
          </p:txBody>
        </p:sp>
        <p:sp>
          <p:nvSpPr>
            <p:cNvPr id="72" name="Left Bracket 71">
              <a:extLst>
                <a:ext uri="{FF2B5EF4-FFF2-40B4-BE49-F238E27FC236}">
                  <a16:creationId xmlns:a16="http://schemas.microsoft.com/office/drawing/2014/main" id="{D61E04AA-F93B-25E5-7C41-9E101AD125B3}"/>
                </a:ext>
              </a:extLst>
            </p:cNvPr>
            <p:cNvSpPr/>
            <p:nvPr/>
          </p:nvSpPr>
          <p:spPr>
            <a:xfrm rot="5400000" flipH="1" flipV="1">
              <a:off x="4114176" y="1525829"/>
              <a:ext cx="345831" cy="1210709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C0000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Left Bracket 81">
              <a:extLst>
                <a:ext uri="{FF2B5EF4-FFF2-40B4-BE49-F238E27FC236}">
                  <a16:creationId xmlns:a16="http://schemas.microsoft.com/office/drawing/2014/main" id="{CFCC9D93-A67B-9C84-521F-CEB08A3C514A}"/>
                </a:ext>
              </a:extLst>
            </p:cNvPr>
            <p:cNvSpPr/>
            <p:nvPr/>
          </p:nvSpPr>
          <p:spPr>
            <a:xfrm rot="5400000" flipH="1" flipV="1">
              <a:off x="6239945" y="1348891"/>
              <a:ext cx="174812" cy="1725898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7EA78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B4D82B8-CE51-5A52-0600-EABA3FF6374F}"/>
                </a:ext>
              </a:extLst>
            </p:cNvPr>
            <p:cNvCxnSpPr>
              <a:cxnSpLocks/>
            </p:cNvCxnSpPr>
            <p:nvPr/>
          </p:nvCxnSpPr>
          <p:spPr>
            <a:xfrm>
              <a:off x="7194870" y="1945654"/>
              <a:ext cx="0" cy="182311"/>
            </a:xfrm>
            <a:prstGeom prst="line">
              <a:avLst/>
            </a:prstGeom>
            <a:ln w="12700">
              <a:solidFill>
                <a:srgbClr val="7EA7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Left Bracket 83">
              <a:extLst>
                <a:ext uri="{FF2B5EF4-FFF2-40B4-BE49-F238E27FC236}">
                  <a16:creationId xmlns:a16="http://schemas.microsoft.com/office/drawing/2014/main" id="{64885F18-6E6A-4818-189C-F7BD3B00E949}"/>
                </a:ext>
              </a:extLst>
            </p:cNvPr>
            <p:cNvSpPr/>
            <p:nvPr/>
          </p:nvSpPr>
          <p:spPr>
            <a:xfrm rot="5400000" flipH="1" flipV="1">
              <a:off x="8056750" y="2061503"/>
              <a:ext cx="182880" cy="292608"/>
            </a:xfrm>
            <a:prstGeom prst="leftBracket">
              <a:avLst>
                <a:gd name="adj" fmla="val 0"/>
              </a:avLst>
            </a:prstGeom>
            <a:ln w="19050">
              <a:solidFill>
                <a:srgbClr val="868A8A"/>
              </a:solidFill>
              <a:prstDash val="sysDash"/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A21253A-C65B-6C5E-8B76-3BA66D258C5A}"/>
                </a:ext>
              </a:extLst>
            </p:cNvPr>
            <p:cNvCxnSpPr>
              <a:cxnSpLocks/>
            </p:cNvCxnSpPr>
            <p:nvPr/>
          </p:nvCxnSpPr>
          <p:spPr>
            <a:xfrm>
              <a:off x="8293608" y="1950338"/>
              <a:ext cx="0" cy="166029"/>
            </a:xfrm>
            <a:prstGeom prst="line">
              <a:avLst/>
            </a:prstGeom>
            <a:ln w="19050">
              <a:solidFill>
                <a:srgbClr val="868A8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6834291-609D-3243-8B5B-5E56ED8D4285}"/>
                </a:ext>
              </a:extLst>
            </p:cNvPr>
            <p:cNvSpPr txBox="1"/>
            <p:nvPr/>
          </p:nvSpPr>
          <p:spPr>
            <a:xfrm>
              <a:off x="5240385" y="2452469"/>
              <a:ext cx="22573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>
                  <a:latin typeface="Candara" panose="020E0502030303020204" pitchFamily="34" charset="0"/>
                </a:rPr>
                <a:t>IEI </a:t>
              </a:r>
              <a:r>
                <a:rPr lang="en-US" sz="1600" b="1" i="1">
                  <a:latin typeface="Candara" panose="020E0502030303020204" pitchFamily="34" charset="0"/>
                </a:rPr>
                <a:t>with response </a:t>
              </a:r>
              <a:r>
                <a:rPr lang="en-US" sz="1600" b="1" i="1" dirty="0">
                  <a:latin typeface="Candara" panose="020E0502030303020204" pitchFamily="34" charset="0"/>
                </a:rPr>
                <a:t>(Resp)</a:t>
              </a: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BF81D17-895E-308E-5FE0-0180E956386A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11474668" y="1886836"/>
              <a:ext cx="1" cy="230048"/>
            </a:xfrm>
            <a:prstGeom prst="line">
              <a:avLst/>
            </a:prstGeom>
            <a:ln w="19050">
              <a:solidFill>
                <a:srgbClr val="868A8A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9C854330-8059-ABB3-7968-49D0B1388A77}"/>
                </a:ext>
              </a:extLst>
            </p:cNvPr>
            <p:cNvSpPr/>
            <p:nvPr/>
          </p:nvSpPr>
          <p:spPr>
            <a:xfrm rot="5400000" flipH="1" flipV="1">
              <a:off x="9118218" y="1486202"/>
              <a:ext cx="411480" cy="1247938"/>
            </a:xfrm>
            <a:prstGeom prst="leftBracket">
              <a:avLst>
                <a:gd name="adj" fmla="val 0"/>
              </a:avLst>
            </a:prstGeom>
            <a:ln w="12700">
              <a:solidFill>
                <a:srgbClr val="7EA780"/>
              </a:solidFill>
            </a:ln>
            <a:scene3d>
              <a:camera prst="orthographicFront">
                <a:rot lat="0" lon="0" rev="0"/>
              </a:camera>
              <a:lightRig rig="threePt" dir="t"/>
            </a:scene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6" name="Arc 125">
            <a:extLst>
              <a:ext uri="{FF2B5EF4-FFF2-40B4-BE49-F238E27FC236}">
                <a16:creationId xmlns:a16="http://schemas.microsoft.com/office/drawing/2014/main" id="{A5C86DEA-A5F9-3038-4997-39A1A9ABE3F0}"/>
              </a:ext>
            </a:extLst>
          </p:cNvPr>
          <p:cNvSpPr/>
          <p:nvPr/>
        </p:nvSpPr>
        <p:spPr>
          <a:xfrm rot="16200000" flipH="1">
            <a:off x="2841302" y="3530406"/>
            <a:ext cx="850192" cy="2091555"/>
          </a:xfrm>
          <a:prstGeom prst="arc">
            <a:avLst>
              <a:gd name="adj1" fmla="val 16200000"/>
              <a:gd name="adj2" fmla="val 5408123"/>
            </a:avLst>
          </a:prstGeom>
          <a:ln w="12700">
            <a:solidFill>
              <a:schemeClr val="tx1">
                <a:lumMod val="95000"/>
                <a:lumOff val="5000"/>
              </a:schemeClr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E9404B-4956-CC0F-ABCA-A0A3C2615614}"/>
              </a:ext>
            </a:extLst>
          </p:cNvPr>
          <p:cNvGrpSpPr/>
          <p:nvPr/>
        </p:nvGrpSpPr>
        <p:grpSpPr>
          <a:xfrm>
            <a:off x="369656" y="5110569"/>
            <a:ext cx="5400511" cy="1184006"/>
            <a:chOff x="369656" y="5079039"/>
            <a:chExt cx="5400511" cy="1184006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AD70A7-C8B7-D41B-23D9-92FC1FB4180A}"/>
                </a:ext>
              </a:extLst>
            </p:cNvPr>
            <p:cNvSpPr txBox="1"/>
            <p:nvPr/>
          </p:nvSpPr>
          <p:spPr>
            <a:xfrm>
              <a:off x="369656" y="5079039"/>
              <a:ext cx="370165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50" dirty="0">
                  <a:latin typeface="Cochin" panose="02000603020000020003" pitchFamily="2" charset="0"/>
                </a:rPr>
                <a:t>1.</a:t>
              </a:r>
              <a:r>
                <a:rPr lang="en-US" sz="1600" dirty="0">
                  <a:latin typeface="Candara" panose="020E0502030303020204" pitchFamily="34" charset="0"/>
                </a:rPr>
                <a:t> Log transformation and normalization:</a:t>
              </a:r>
              <a:endParaRPr lang="en-US" sz="1600" b="1" i="1" dirty="0">
                <a:latin typeface="Candara" panose="020E0502030303020204" pitchFamily="34" charset="0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E108FC9B-5A66-4D83-2373-795D89F0E824}"/>
                </a:ext>
              </a:extLst>
            </p:cNvPr>
            <p:cNvSpPr txBox="1"/>
            <p:nvPr/>
          </p:nvSpPr>
          <p:spPr>
            <a:xfrm>
              <a:off x="1681274" y="5500979"/>
              <a:ext cx="239200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</a:t>
              </a:r>
              <a:r>
                <a:rPr lang="en-US" sz="1600" dirty="0">
                  <a:latin typeface="Candara" panose="020E0502030303020204" pitchFamily="34" charset="0"/>
                </a:rPr>
                <a:t> Correlation estimation:</a:t>
              </a:r>
              <a:endParaRPr lang="en-US" sz="1600" b="1" i="1" dirty="0">
                <a:latin typeface="Candara" panose="020E0502030303020204" pitchFamily="34" charset="0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BE7EF4E-CC24-E903-6710-90E8DC2DE0C6}"/>
                </a:ext>
              </a:extLst>
            </p:cNvPr>
            <p:cNvSpPr txBox="1"/>
            <p:nvPr/>
          </p:nvSpPr>
          <p:spPr>
            <a:xfrm>
              <a:off x="1741143" y="5924491"/>
              <a:ext cx="23294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3.</a:t>
              </a:r>
              <a:r>
                <a:rPr lang="en-US" sz="1600" dirty="0">
                  <a:latin typeface="Candara" panose="020E0502030303020204" pitchFamily="34" charset="0"/>
                </a:rPr>
                <a:t> Residual computation:</a:t>
              </a:r>
              <a:endParaRPr lang="en-US" sz="1600" b="1" i="1" dirty="0">
                <a:latin typeface="Candara" panose="020E0502030303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1EC86A9-96FA-799D-5544-0749960A32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9383" y="5122748"/>
              <a:ext cx="1700784" cy="10917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405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roup 380">
            <a:extLst>
              <a:ext uri="{FF2B5EF4-FFF2-40B4-BE49-F238E27FC236}">
                <a16:creationId xmlns:a16="http://schemas.microsoft.com/office/drawing/2014/main" id="{F7B7EB95-8716-9820-C4C7-0600F7149C63}"/>
              </a:ext>
            </a:extLst>
          </p:cNvPr>
          <p:cNvGrpSpPr/>
          <p:nvPr/>
        </p:nvGrpSpPr>
        <p:grpSpPr>
          <a:xfrm>
            <a:off x="2370613" y="3597223"/>
            <a:ext cx="7886791" cy="198632"/>
            <a:chOff x="1282391" y="1029732"/>
            <a:chExt cx="10831558" cy="2727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20D18BDA-EE8D-3F89-C304-C875C4867091}"/>
                </a:ext>
              </a:extLst>
            </p:cNvPr>
            <p:cNvGrpSpPr/>
            <p:nvPr/>
          </p:nvGrpSpPr>
          <p:grpSpPr>
            <a:xfrm>
              <a:off x="3449431" y="1045417"/>
              <a:ext cx="6025402" cy="237744"/>
              <a:chOff x="2914184" y="910980"/>
              <a:chExt cx="6025402" cy="248450"/>
            </a:xfrm>
          </p:grpSpPr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A1AB544C-8E12-1476-B531-8AC91BF86D4A}"/>
                  </a:ext>
                </a:extLst>
              </p:cNvPr>
              <p:cNvSpPr/>
              <p:nvPr/>
            </p:nvSpPr>
            <p:spPr>
              <a:xfrm>
                <a:off x="2914184" y="912542"/>
                <a:ext cx="1445917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D8729EFA-ABF3-904A-0DC8-FE7215F16872}"/>
                  </a:ext>
                </a:extLst>
              </p:cNvPr>
              <p:cNvSpPr/>
              <p:nvPr/>
            </p:nvSpPr>
            <p:spPr>
              <a:xfrm>
                <a:off x="5798600" y="910980"/>
                <a:ext cx="1702407" cy="2484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002151-97E1-B2CA-D3C3-473958419A12}"/>
                  </a:ext>
                </a:extLst>
              </p:cNvPr>
              <p:cNvSpPr/>
              <p:nvPr/>
            </p:nvSpPr>
            <p:spPr>
              <a:xfrm>
                <a:off x="8211826" y="910980"/>
                <a:ext cx="727760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/>
              </a:p>
            </p:txBody>
          </p:sp>
        </p:grp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1D7630B-ACBE-D6DB-5955-795C6C700046}"/>
                </a:ext>
              </a:extLst>
            </p:cNvPr>
            <p:cNvSpPr/>
            <p:nvPr/>
          </p:nvSpPr>
          <p:spPr>
            <a:xfrm>
              <a:off x="1758178" y="1055637"/>
              <a:ext cx="962713" cy="228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 dirty="0">
                <a:ln w="0">
                  <a:noFill/>
                </a:ln>
                <a:solidFill>
                  <a:schemeClr val="tx1"/>
                </a:solidFill>
                <a:latin typeface="Candara" panose="020E0502030303020204" pitchFamily="34" charset="0"/>
              </a:endParaRP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C93F19D5-A8FF-0DD5-13AB-744046E10973}"/>
                </a:ext>
              </a:extLst>
            </p:cNvPr>
            <p:cNvGrpSpPr/>
            <p:nvPr/>
          </p:nvGrpSpPr>
          <p:grpSpPr>
            <a:xfrm>
              <a:off x="1282391" y="1029732"/>
              <a:ext cx="10831558" cy="272797"/>
              <a:chOff x="591015" y="1018590"/>
              <a:chExt cx="10831558" cy="27279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78EE7B-FA7C-EA72-E0D2-C81C63DF250F}"/>
                  </a:ext>
                </a:extLst>
              </p:cNvPr>
              <p:cNvSpPr/>
              <p:nvPr/>
            </p:nvSpPr>
            <p:spPr>
              <a:xfrm>
                <a:off x="591015" y="1029630"/>
                <a:ext cx="10831558" cy="2468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B010438-A8F5-4A0F-CD68-92392F7D48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191" y="1029630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8FF5CBB-ECEC-2B58-260C-043743D214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799" y="1037067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AA6D3E3A-17E9-5BA2-FFDE-237626A718AD}"/>
                  </a:ext>
                </a:extLst>
              </p:cNvPr>
              <p:cNvGrpSpPr/>
              <p:nvPr/>
            </p:nvGrpSpPr>
            <p:grpSpPr>
              <a:xfrm>
                <a:off x="1308407" y="1028070"/>
                <a:ext cx="241608" cy="254325"/>
                <a:chOff x="825191" y="1029630"/>
                <a:chExt cx="241608" cy="254325"/>
              </a:xfrm>
            </p:grpSpPr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588FAB0-CADA-581F-70BE-6FEDBB764B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191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2C424426-A98F-54FC-24E4-5746E7B929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799" y="1037067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E7DD8FB1-DEE5-AE2B-3823-A770C68CFC20}"/>
                  </a:ext>
                </a:extLst>
              </p:cNvPr>
              <p:cNvGrpSpPr/>
              <p:nvPr/>
            </p:nvGrpSpPr>
            <p:grpSpPr>
              <a:xfrm>
                <a:off x="1791623" y="1023571"/>
                <a:ext cx="713673" cy="255885"/>
                <a:chOff x="825191" y="1028070"/>
                <a:chExt cx="713673" cy="255885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163D17D3-E8B5-BF0F-63CC-5152071D19F2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30457" cy="254325"/>
                  <a:chOff x="825191" y="1029630"/>
                  <a:chExt cx="230457" cy="254325"/>
                </a:xfrm>
              </p:grpSpPr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5FC24C42-375E-8BD6-12FD-467146BFCF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B5004AEB-8F85-358E-DBDE-F237371EB4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8957ADD7-0932-948C-8BAC-1894096CE22B}"/>
                    </a:ext>
                  </a:extLst>
                </p:cNvPr>
                <p:cNvGrpSpPr/>
                <p:nvPr/>
              </p:nvGrpSpPr>
              <p:grpSpPr>
                <a:xfrm>
                  <a:off x="1297256" y="1028070"/>
                  <a:ext cx="241608" cy="254325"/>
                  <a:chOff x="814040" y="1029630"/>
                  <a:chExt cx="241608" cy="254325"/>
                </a:xfrm>
              </p:grpSpPr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EEE8549F-EF9D-A57F-03D3-7F78B2A336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040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9FAFD4AA-4BC2-7F28-F9BA-3359A0B78C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ADDCA336-188F-F30C-FA8E-D1B06A7FAA84}"/>
                  </a:ext>
                </a:extLst>
              </p:cNvPr>
              <p:cNvGrpSpPr/>
              <p:nvPr/>
            </p:nvGrpSpPr>
            <p:grpSpPr>
              <a:xfrm>
                <a:off x="2758055" y="1031003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2CC0D445-5209-AE81-CBEC-BC9227C00D30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A2E40FE0-F5D5-5A14-4461-789111521BFB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47" name="Straight Connector 46">
                      <a:extLst>
                        <a:ext uri="{FF2B5EF4-FFF2-40B4-BE49-F238E27FC236}">
                          <a16:creationId xmlns:a16="http://schemas.microsoft.com/office/drawing/2014/main" id="{C95AA467-232D-91D5-133A-2EDAC69748E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E56BD4B7-3D50-895B-6326-6DCC8102D02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5F58D872-4F66-F370-BCDC-4DF6FFD4BD48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51E9DB49-15D0-F607-FECA-D23F9DA3C17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B9490330-B896-B543-663C-47B10E57D17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6" name="Group 35">
                  <a:extLst>
                    <a:ext uri="{FF2B5EF4-FFF2-40B4-BE49-F238E27FC236}">
                      <a16:creationId xmlns:a16="http://schemas.microsoft.com/office/drawing/2014/main" id="{8E553AB5-44F2-C33D-7663-A4D16AFBC6DD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55DABCB4-9182-2C1F-7B2E-F49AA5F3D8AA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41" name="Straight Connector 40">
                      <a:extLst>
                        <a:ext uri="{FF2B5EF4-FFF2-40B4-BE49-F238E27FC236}">
                          <a16:creationId xmlns:a16="http://schemas.microsoft.com/office/drawing/2014/main" id="{43B937ED-E137-302D-A6E3-967659623A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>
                      <a:extLst>
                        <a:ext uri="{FF2B5EF4-FFF2-40B4-BE49-F238E27FC236}">
                          <a16:creationId xmlns:a16="http://schemas.microsoft.com/office/drawing/2014/main" id="{0BECAE78-34C2-A564-836A-203859BC15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" name="Group 37">
                    <a:extLst>
                      <a:ext uri="{FF2B5EF4-FFF2-40B4-BE49-F238E27FC236}">
                        <a16:creationId xmlns:a16="http://schemas.microsoft.com/office/drawing/2014/main" id="{37C69F4D-820F-CD95-D969-9AA42848D0AB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39" name="Straight Connector 38">
                      <a:extLst>
                        <a:ext uri="{FF2B5EF4-FFF2-40B4-BE49-F238E27FC236}">
                          <a16:creationId xmlns:a16="http://schemas.microsoft.com/office/drawing/2014/main" id="{3690BC2A-F363-25F5-8115-19038F666EC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" name="Straight Connector 39">
                      <a:extLst>
                        <a:ext uri="{FF2B5EF4-FFF2-40B4-BE49-F238E27FC236}">
                          <a16:creationId xmlns:a16="http://schemas.microsoft.com/office/drawing/2014/main" id="{42E7D7AC-BEA8-1CB4-C90C-E52ABE125A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F889CEB-966C-C818-A6F0-124BA99949B9}"/>
                  </a:ext>
                </a:extLst>
              </p:cNvPr>
              <p:cNvGrpSpPr/>
              <p:nvPr/>
            </p:nvGrpSpPr>
            <p:grpSpPr>
              <a:xfrm>
                <a:off x="4679768" y="1018590"/>
                <a:ext cx="1691256" cy="262538"/>
                <a:chOff x="825191" y="1023571"/>
                <a:chExt cx="1691256" cy="262538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E6B84B0D-8DFC-8456-4801-FBDA33F64C72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724824" cy="256479"/>
                  <a:chOff x="825191" y="1029630"/>
                  <a:chExt cx="724824" cy="256479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C3E57B31-6AEC-54B5-848F-7AED9B03BB2E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79" name="Straight Connector 78">
                      <a:extLst>
                        <a:ext uri="{FF2B5EF4-FFF2-40B4-BE49-F238E27FC236}">
                          <a16:creationId xmlns:a16="http://schemas.microsoft.com/office/drawing/2014/main" id="{E859EBBD-645D-1E39-53D2-259536A11CE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>
                      <a:extLst>
                        <a:ext uri="{FF2B5EF4-FFF2-40B4-BE49-F238E27FC236}">
                          <a16:creationId xmlns:a16="http://schemas.microsoft.com/office/drawing/2014/main" id="{DA2F9FF4-D483-8795-41D9-57A78A97F1B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A19834FA-4231-F0DB-80B5-D7B60DDCE817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35507"/>
                    <a:ext cx="241608" cy="250602"/>
                    <a:chOff x="825191" y="1037067"/>
                    <a:chExt cx="241608" cy="250602"/>
                  </a:xfrm>
                </p:grpSpPr>
                <p:cxnSp>
                  <p:nvCxnSpPr>
                    <p:cNvPr id="77" name="Straight Connector 76">
                      <a:extLst>
                        <a:ext uri="{FF2B5EF4-FFF2-40B4-BE49-F238E27FC236}">
                          <a16:creationId xmlns:a16="http://schemas.microsoft.com/office/drawing/2014/main" id="{E7969E8D-8A5A-3A75-46A4-EA3BC1EC92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40781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" name="Straight Connector 77">
                      <a:extLst>
                        <a:ext uri="{FF2B5EF4-FFF2-40B4-BE49-F238E27FC236}">
                          <a16:creationId xmlns:a16="http://schemas.microsoft.com/office/drawing/2014/main" id="{8CFEF85D-9878-0C9F-CD39-D0FC120ED8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F8DC68C2-522F-D060-4311-40DC03675F9E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62096"/>
                  <a:chOff x="825191" y="1028070"/>
                  <a:chExt cx="724824" cy="262096"/>
                </a:xfrm>
              </p:grpSpPr>
              <p:grpSp>
                <p:nvGrpSpPr>
                  <p:cNvPr id="69" name="Group 68">
                    <a:extLst>
                      <a:ext uri="{FF2B5EF4-FFF2-40B4-BE49-F238E27FC236}">
                        <a16:creationId xmlns:a16="http://schemas.microsoft.com/office/drawing/2014/main" id="{09840C29-DC78-D7DB-38CF-9A3E0A9C4377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37067"/>
                    <a:ext cx="241608" cy="253099"/>
                    <a:chOff x="825191" y="1037067"/>
                    <a:chExt cx="241608" cy="253099"/>
                  </a:xfrm>
                </p:grpSpPr>
                <p:cxnSp>
                  <p:nvCxnSpPr>
                    <p:cNvPr id="73" name="Straight Connector 72">
                      <a:extLst>
                        <a:ext uri="{FF2B5EF4-FFF2-40B4-BE49-F238E27FC236}">
                          <a16:creationId xmlns:a16="http://schemas.microsoft.com/office/drawing/2014/main" id="{1D996968-580D-22C0-2DC3-5602015D219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43278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>
                      <a:extLst>
                        <a:ext uri="{FF2B5EF4-FFF2-40B4-BE49-F238E27FC236}">
                          <a16:creationId xmlns:a16="http://schemas.microsoft.com/office/drawing/2014/main" id="{E9DFEC9A-580B-3EE0-E035-B96B84905E2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70" name="Group 69">
                    <a:extLst>
                      <a:ext uri="{FF2B5EF4-FFF2-40B4-BE49-F238E27FC236}">
                        <a16:creationId xmlns:a16="http://schemas.microsoft.com/office/drawing/2014/main" id="{22AD9E51-1FA8-1C92-E817-C243CBA4003B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03E1598B-6419-A1B8-E09D-E2243662CE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>
                      <a:extLst>
                        <a:ext uri="{FF2B5EF4-FFF2-40B4-BE49-F238E27FC236}">
                          <a16:creationId xmlns:a16="http://schemas.microsoft.com/office/drawing/2014/main" id="{9764181F-17CF-80C4-616D-476ED4C169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E294693B-E57E-1C4C-EAAE-455BFDCB241C}"/>
                  </a:ext>
                </a:extLst>
              </p:cNvPr>
              <p:cNvGrpSpPr/>
              <p:nvPr/>
            </p:nvGrpSpPr>
            <p:grpSpPr>
              <a:xfrm>
                <a:off x="6612632" y="1026022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8840241C-D8CC-CD8D-4B67-56D186144D47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0CB84ACC-8053-3C88-D898-E54BC9417C7C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65" name="Straight Connector 64">
                      <a:extLst>
                        <a:ext uri="{FF2B5EF4-FFF2-40B4-BE49-F238E27FC236}">
                          <a16:creationId xmlns:a16="http://schemas.microsoft.com/office/drawing/2014/main" id="{6C501B89-F116-3EC7-5738-682BB3AF0B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>
                      <a:extLst>
                        <a:ext uri="{FF2B5EF4-FFF2-40B4-BE49-F238E27FC236}">
                          <a16:creationId xmlns:a16="http://schemas.microsoft.com/office/drawing/2014/main" id="{C06CEEAA-EE55-949D-F501-3B744C8797C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62" name="Group 61">
                    <a:extLst>
                      <a:ext uri="{FF2B5EF4-FFF2-40B4-BE49-F238E27FC236}">
                        <a16:creationId xmlns:a16="http://schemas.microsoft.com/office/drawing/2014/main" id="{D9F266C8-2D3B-6FD0-C609-FF45B0FA4F9F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63" name="Straight Connector 62">
                      <a:extLst>
                        <a:ext uri="{FF2B5EF4-FFF2-40B4-BE49-F238E27FC236}">
                          <a16:creationId xmlns:a16="http://schemas.microsoft.com/office/drawing/2014/main" id="{CBD5F6D1-368D-4D45-83AD-56833D338E1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>
                      <a:extLst>
                        <a:ext uri="{FF2B5EF4-FFF2-40B4-BE49-F238E27FC236}">
                          <a16:creationId xmlns:a16="http://schemas.microsoft.com/office/drawing/2014/main" id="{0FA97D76-414D-C6DE-00F4-B8759FEE7D3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50E87097-9AA2-9333-AECF-C94C669842C4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B58077FB-8EC0-86DB-D53A-2FC22601E668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59" name="Straight Connector 58">
                      <a:extLst>
                        <a:ext uri="{FF2B5EF4-FFF2-40B4-BE49-F238E27FC236}">
                          <a16:creationId xmlns:a16="http://schemas.microsoft.com/office/drawing/2014/main" id="{2FB8D043-5F81-E973-1288-10E94DB8EB8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>
                      <a:extLst>
                        <a:ext uri="{FF2B5EF4-FFF2-40B4-BE49-F238E27FC236}">
                          <a16:creationId xmlns:a16="http://schemas.microsoft.com/office/drawing/2014/main" id="{E52F9B62-7FE0-24DA-4B97-67ACEB643E6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98136889-0217-F7B5-C8C7-F6B1072804C6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69C26FA6-2A6E-F17C-BF28-00676D3970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B91998B1-79B2-1536-7296-29242868CC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51A465E-9DFE-F7B8-BDA5-1814D95D558A}"/>
                  </a:ext>
                </a:extLst>
              </p:cNvPr>
              <p:cNvGrpSpPr/>
              <p:nvPr/>
            </p:nvGrpSpPr>
            <p:grpSpPr>
              <a:xfrm>
                <a:off x="8545578" y="1025131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DA90AB3E-13CB-4EF8-5BE5-C88710A48B67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06" name="Group 105">
                    <a:extLst>
                      <a:ext uri="{FF2B5EF4-FFF2-40B4-BE49-F238E27FC236}">
                        <a16:creationId xmlns:a16="http://schemas.microsoft.com/office/drawing/2014/main" id="{0B061FD1-2630-F14A-E183-B6D9093A1A41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10" name="Straight Connector 109">
                      <a:extLst>
                        <a:ext uri="{FF2B5EF4-FFF2-40B4-BE49-F238E27FC236}">
                          <a16:creationId xmlns:a16="http://schemas.microsoft.com/office/drawing/2014/main" id="{58F11715-9B37-B0C3-11B0-7DB18C2907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>
                      <a:extLst>
                        <a:ext uri="{FF2B5EF4-FFF2-40B4-BE49-F238E27FC236}">
                          <a16:creationId xmlns:a16="http://schemas.microsoft.com/office/drawing/2014/main" id="{45F2E4FB-86D2-53B2-EB13-0072808233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EC28F649-5243-1B38-9AAD-3777C56B8025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08" name="Straight Connector 107">
                      <a:extLst>
                        <a:ext uri="{FF2B5EF4-FFF2-40B4-BE49-F238E27FC236}">
                          <a16:creationId xmlns:a16="http://schemas.microsoft.com/office/drawing/2014/main" id="{FC4A6B92-497F-8503-3F4D-FE1B426545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>
                      <a:extLst>
                        <a:ext uri="{FF2B5EF4-FFF2-40B4-BE49-F238E27FC236}">
                          <a16:creationId xmlns:a16="http://schemas.microsoft.com/office/drawing/2014/main" id="{B6756E49-D626-04C4-41F0-6B2BFBBF577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99" name="Group 98">
                  <a:extLst>
                    <a:ext uri="{FF2B5EF4-FFF2-40B4-BE49-F238E27FC236}">
                      <a16:creationId xmlns:a16="http://schemas.microsoft.com/office/drawing/2014/main" id="{FB25BC08-67B2-4A8B-4408-4AC7138A2F6C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00" name="Group 99">
                    <a:extLst>
                      <a:ext uri="{FF2B5EF4-FFF2-40B4-BE49-F238E27FC236}">
                        <a16:creationId xmlns:a16="http://schemas.microsoft.com/office/drawing/2014/main" id="{DFAC9CB8-C60F-B754-267F-6F84467F0365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CDD9FB94-AAC7-65C0-1140-C6728E4CACE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69382270-6C5C-47B1-8B8E-A812DB0FF8B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01" name="Group 100">
                    <a:extLst>
                      <a:ext uri="{FF2B5EF4-FFF2-40B4-BE49-F238E27FC236}">
                        <a16:creationId xmlns:a16="http://schemas.microsoft.com/office/drawing/2014/main" id="{E629D1FF-055A-642E-9818-7DC92B9DFDB0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F06DAD06-09A0-0A2F-CEB0-E8E238788FD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96ACAFB1-03B2-88BF-D1D4-E20949600D2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8805567A-50CC-C9C8-CA41-FA731625A270}"/>
                  </a:ext>
                </a:extLst>
              </p:cNvPr>
              <p:cNvGrpSpPr/>
              <p:nvPr/>
            </p:nvGrpSpPr>
            <p:grpSpPr>
              <a:xfrm>
                <a:off x="10478442" y="1034908"/>
                <a:ext cx="713673" cy="256479"/>
                <a:chOff x="825191" y="1025916"/>
                <a:chExt cx="713673" cy="256479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F1552753-60E4-8412-E973-3258A59020F9}"/>
                    </a:ext>
                  </a:extLst>
                </p:cNvPr>
                <p:cNvGrpSpPr/>
                <p:nvPr/>
              </p:nvGrpSpPr>
              <p:grpSpPr>
                <a:xfrm>
                  <a:off x="825191" y="1025916"/>
                  <a:ext cx="241608" cy="250602"/>
                  <a:chOff x="825191" y="1025916"/>
                  <a:chExt cx="241608" cy="250602"/>
                </a:xfrm>
              </p:grpSpPr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6A8CC56D-11E2-5DD8-B4D6-1EBA05E1DD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Straight Connector 96">
                    <a:extLst>
                      <a:ext uri="{FF2B5EF4-FFF2-40B4-BE49-F238E27FC236}">
                        <a16:creationId xmlns:a16="http://schemas.microsoft.com/office/drawing/2014/main" id="{6132C208-16E8-D764-7997-3F755E7253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25916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3" name="Group 92">
                  <a:extLst>
                    <a:ext uri="{FF2B5EF4-FFF2-40B4-BE49-F238E27FC236}">
                      <a16:creationId xmlns:a16="http://schemas.microsoft.com/office/drawing/2014/main" id="{16A9AF30-5E91-30C3-D98C-B8A2817C6940}"/>
                    </a:ext>
                  </a:extLst>
                </p:cNvPr>
                <p:cNvGrpSpPr/>
                <p:nvPr/>
              </p:nvGrpSpPr>
              <p:grpSpPr>
                <a:xfrm>
                  <a:off x="1297256" y="1028070"/>
                  <a:ext cx="241608" cy="254325"/>
                  <a:chOff x="814040" y="1029630"/>
                  <a:chExt cx="241608" cy="254325"/>
                </a:xfrm>
              </p:grpSpPr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CE4EE21F-623C-348D-3357-006B04CD7F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040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A687AEAB-2FD7-4264-8620-284362BA49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C83981AF-C8AF-82C3-CE54-2FA552744BB3}"/>
              </a:ext>
            </a:extLst>
          </p:cNvPr>
          <p:cNvGrpSpPr/>
          <p:nvPr/>
        </p:nvGrpSpPr>
        <p:grpSpPr>
          <a:xfrm>
            <a:off x="1866889" y="2703402"/>
            <a:ext cx="8390520" cy="305148"/>
            <a:chOff x="590580" y="47500"/>
            <a:chExt cx="11523369" cy="41908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77E56C3-4D86-C9D2-6495-31405FDE340C}"/>
                </a:ext>
              </a:extLst>
            </p:cNvPr>
            <p:cNvSpPr/>
            <p:nvPr/>
          </p:nvSpPr>
          <p:spPr>
            <a:xfrm>
              <a:off x="1282391" y="111515"/>
              <a:ext cx="10831558" cy="2468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4794428-1C9C-4A5E-F8D7-34BD83F3F790}"/>
                </a:ext>
              </a:extLst>
            </p:cNvPr>
            <p:cNvSpPr/>
            <p:nvPr/>
          </p:nvSpPr>
          <p:spPr>
            <a:xfrm>
              <a:off x="1750741" y="111516"/>
              <a:ext cx="962713" cy="245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rPr>
                <a:t>ChSp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88CA7E-6B86-FCE2-2238-8941A87A232D}"/>
                </a:ext>
              </a:extLst>
            </p:cNvPr>
            <p:cNvSpPr/>
            <p:nvPr/>
          </p:nvSpPr>
          <p:spPr>
            <a:xfrm>
              <a:off x="3453160" y="113375"/>
              <a:ext cx="1445917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atin typeface="Candara" panose="020E0502030303020204" pitchFamily="34" charset="0"/>
                </a:rPr>
                <a:t>Ad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24225EC-9778-35E9-9CF2-F9D5A4848413}"/>
                </a:ext>
              </a:extLst>
            </p:cNvPr>
            <p:cNvSpPr/>
            <p:nvPr/>
          </p:nvSpPr>
          <p:spPr>
            <a:xfrm>
              <a:off x="6326425" y="111813"/>
              <a:ext cx="1702407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atin typeface="Candara" panose="020E0502030303020204" pitchFamily="34" charset="0"/>
                </a:rPr>
                <a:t>ChNsp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209B884-BEC4-F818-C440-6E757BA13BA5}"/>
                </a:ext>
              </a:extLst>
            </p:cNvPr>
            <p:cNvSpPr/>
            <p:nvPr/>
          </p:nvSpPr>
          <p:spPr>
            <a:xfrm>
              <a:off x="8750802" y="111813"/>
              <a:ext cx="727760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0F805AD0-529F-A0A6-A9E2-A391F10E35D4}"/>
                </a:ext>
              </a:extLst>
            </p:cNvPr>
            <p:cNvSpPr txBox="1"/>
            <p:nvPr/>
          </p:nvSpPr>
          <p:spPr>
            <a:xfrm>
              <a:off x="590580" y="47500"/>
              <a:ext cx="742357" cy="41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Hum</a:t>
              </a:r>
            </a:p>
          </p:txBody>
        </p:sp>
      </p:grpSp>
      <p:grpSp>
        <p:nvGrpSpPr>
          <p:cNvPr id="380" name="Group 379">
            <a:extLst>
              <a:ext uri="{FF2B5EF4-FFF2-40B4-BE49-F238E27FC236}">
                <a16:creationId xmlns:a16="http://schemas.microsoft.com/office/drawing/2014/main" id="{2C1FEE35-08BA-31EE-C734-512F46B012D1}"/>
              </a:ext>
            </a:extLst>
          </p:cNvPr>
          <p:cNvGrpSpPr/>
          <p:nvPr/>
        </p:nvGrpSpPr>
        <p:grpSpPr>
          <a:xfrm>
            <a:off x="2358612" y="3119119"/>
            <a:ext cx="7896093" cy="517962"/>
            <a:chOff x="1265902" y="484632"/>
            <a:chExt cx="10844333" cy="711359"/>
          </a:xfrm>
        </p:grpSpPr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9FCDFE07-77CA-7D14-A30F-426E52571F0D}"/>
                </a:ext>
              </a:extLst>
            </p:cNvPr>
            <p:cNvSpPr/>
            <p:nvPr/>
          </p:nvSpPr>
          <p:spPr>
            <a:xfrm>
              <a:off x="1278677" y="553841"/>
              <a:ext cx="10831558" cy="2468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 dirty="0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2D3F33EB-96DA-E98E-026E-FD4650D7B872}"/>
                </a:ext>
              </a:extLst>
            </p:cNvPr>
            <p:cNvSpPr/>
            <p:nvPr/>
          </p:nvSpPr>
          <p:spPr>
            <a:xfrm>
              <a:off x="1747027" y="553842"/>
              <a:ext cx="962713" cy="2450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rPr>
                <a:t>ChSp</a:t>
              </a:r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C7FBDF60-41BF-00EB-460C-AA5CEEE7246B}"/>
                </a:ext>
              </a:extLst>
            </p:cNvPr>
            <p:cNvSpPr/>
            <p:nvPr/>
          </p:nvSpPr>
          <p:spPr>
            <a:xfrm>
              <a:off x="3449446" y="555701"/>
              <a:ext cx="1445917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atin typeface="Candara" panose="020E0502030303020204" pitchFamily="34" charset="0"/>
                </a:rPr>
                <a:t>Ad</a:t>
              </a:r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817AD9ED-9C4C-38A7-D170-43068D054438}"/>
                </a:ext>
              </a:extLst>
            </p:cNvPr>
            <p:cNvSpPr/>
            <p:nvPr/>
          </p:nvSpPr>
          <p:spPr>
            <a:xfrm>
              <a:off x="6322711" y="554139"/>
              <a:ext cx="1702407" cy="24688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latin typeface="Candara" panose="020E0502030303020204" pitchFamily="34" charset="0"/>
                </a:rPr>
                <a:t>ChNsp</a:t>
              </a:r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D627FB3F-D4CB-519F-35C6-EF79CD3F16AE}"/>
                </a:ext>
              </a:extLst>
            </p:cNvPr>
            <p:cNvSpPr/>
            <p:nvPr/>
          </p:nvSpPr>
          <p:spPr>
            <a:xfrm>
              <a:off x="8747088" y="554139"/>
              <a:ext cx="727760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54075B79-6533-D4A3-4157-12F163E20F6F}"/>
                </a:ext>
              </a:extLst>
            </p:cNvPr>
            <p:cNvSpPr txBox="1"/>
            <p:nvPr/>
          </p:nvSpPr>
          <p:spPr>
            <a:xfrm>
              <a:off x="1265902" y="487870"/>
              <a:ext cx="568436" cy="41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NA</a:t>
              </a: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DAB4F98E-BB1B-C3B9-DA11-B6661C273D1F}"/>
                </a:ext>
              </a:extLst>
            </p:cNvPr>
            <p:cNvSpPr txBox="1"/>
            <p:nvPr/>
          </p:nvSpPr>
          <p:spPr>
            <a:xfrm>
              <a:off x="2822960" y="484632"/>
              <a:ext cx="568436" cy="41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NA</a:t>
              </a: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02A762A6-70C2-6164-EEC4-CF34EF8E487B}"/>
                </a:ext>
              </a:extLst>
            </p:cNvPr>
            <p:cNvSpPr txBox="1"/>
            <p:nvPr/>
          </p:nvSpPr>
          <p:spPr>
            <a:xfrm>
              <a:off x="5359285" y="485398"/>
              <a:ext cx="568436" cy="419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NA</a:t>
              </a:r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B6A07276-EF9B-5441-11D9-DCD32BC7F093}"/>
                </a:ext>
              </a:extLst>
            </p:cNvPr>
            <p:cNvSpPr txBox="1"/>
            <p:nvPr/>
          </p:nvSpPr>
          <p:spPr>
            <a:xfrm>
              <a:off x="8129016" y="484632"/>
              <a:ext cx="498855" cy="7113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NA</a:t>
              </a:r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2CF786D9-FB3C-5412-DF89-18F58CED6F93}"/>
                </a:ext>
              </a:extLst>
            </p:cNvPr>
            <p:cNvSpPr txBox="1"/>
            <p:nvPr/>
          </p:nvSpPr>
          <p:spPr>
            <a:xfrm>
              <a:off x="10449544" y="488237"/>
              <a:ext cx="568436" cy="41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NA</a:t>
              </a:r>
            </a:p>
          </p:txBody>
        </p:sp>
      </p:grpSp>
      <p:cxnSp>
        <p:nvCxnSpPr>
          <p:cNvPr id="383" name="Straight Arrow Connector 382">
            <a:extLst>
              <a:ext uri="{FF2B5EF4-FFF2-40B4-BE49-F238E27FC236}">
                <a16:creationId xmlns:a16="http://schemas.microsoft.com/office/drawing/2014/main" id="{1B13F584-C748-F4C1-AD75-8552F8A0420D}"/>
              </a:ext>
            </a:extLst>
          </p:cNvPr>
          <p:cNvCxnSpPr/>
          <p:nvPr/>
        </p:nvCxnSpPr>
        <p:spPr>
          <a:xfrm>
            <a:off x="6273718" y="2959166"/>
            <a:ext cx="0" cy="18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0EB50B7F-6C1A-3ED0-F6C5-D9498301D6A0}"/>
              </a:ext>
            </a:extLst>
          </p:cNvPr>
          <p:cNvCxnSpPr/>
          <p:nvPr/>
        </p:nvCxnSpPr>
        <p:spPr>
          <a:xfrm>
            <a:off x="6268615" y="3391126"/>
            <a:ext cx="0" cy="185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3F87060C-8409-1EAE-F574-5D4B619680E7}"/>
              </a:ext>
            </a:extLst>
          </p:cNvPr>
          <p:cNvCxnSpPr>
            <a:cxnSpLocks/>
          </p:cNvCxnSpPr>
          <p:nvPr/>
        </p:nvCxnSpPr>
        <p:spPr>
          <a:xfrm>
            <a:off x="12627604" y="7688503"/>
            <a:ext cx="789767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8A372539-539D-A11D-D218-3123240FC9BE}"/>
              </a:ext>
            </a:extLst>
          </p:cNvPr>
          <p:cNvCxnSpPr>
            <a:cxnSpLocks/>
          </p:cNvCxnSpPr>
          <p:nvPr/>
        </p:nvCxnSpPr>
        <p:spPr>
          <a:xfrm>
            <a:off x="13574071" y="6946650"/>
            <a:ext cx="789767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Straight Arrow Connector 528">
            <a:extLst>
              <a:ext uri="{FF2B5EF4-FFF2-40B4-BE49-F238E27FC236}">
                <a16:creationId xmlns:a16="http://schemas.microsoft.com/office/drawing/2014/main" id="{CAC6CA00-9477-9F17-E2A8-F6FCC244A8FE}"/>
              </a:ext>
            </a:extLst>
          </p:cNvPr>
          <p:cNvCxnSpPr/>
          <p:nvPr/>
        </p:nvCxnSpPr>
        <p:spPr>
          <a:xfrm>
            <a:off x="2455543" y="3812124"/>
            <a:ext cx="0" cy="26632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TextBox 529">
            <a:extLst>
              <a:ext uri="{FF2B5EF4-FFF2-40B4-BE49-F238E27FC236}">
                <a16:creationId xmlns:a16="http://schemas.microsoft.com/office/drawing/2014/main" id="{65FF5643-8367-11D3-9CED-AA8A2D5431EE}"/>
              </a:ext>
            </a:extLst>
          </p:cNvPr>
          <p:cNvSpPr txBox="1"/>
          <p:nvPr/>
        </p:nvSpPr>
        <p:spPr>
          <a:xfrm>
            <a:off x="1858542" y="4062216"/>
            <a:ext cx="1274708" cy="2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11" dirty="0">
                <a:latin typeface="Palatino" pitchFamily="2" charset="77"/>
                <a:ea typeface="Palatino" pitchFamily="2" charset="77"/>
              </a:rPr>
              <a:t>1 frame = 1 ms</a:t>
            </a:r>
          </a:p>
        </p:txBody>
      </p:sp>
    </p:spTree>
    <p:extLst>
      <p:ext uri="{BB962C8B-B14F-4D97-AF65-F5344CB8AC3E}">
        <p14:creationId xmlns:p14="http://schemas.microsoft.com/office/powerpoint/2010/main" val="23745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7" name="Table 387">
            <a:extLst>
              <a:ext uri="{FF2B5EF4-FFF2-40B4-BE49-F238E27FC236}">
                <a16:creationId xmlns:a16="http://schemas.microsoft.com/office/drawing/2014/main" id="{9C331045-4E84-7B69-D083-866558D8DAE1}"/>
              </a:ext>
            </a:extLst>
          </p:cNvPr>
          <p:cNvGraphicFramePr>
            <a:graphicFrameLocks noGrp="1"/>
          </p:cNvGraphicFramePr>
          <p:nvPr/>
        </p:nvGraphicFramePr>
        <p:xfrm>
          <a:off x="2591062" y="3677349"/>
          <a:ext cx="2097236" cy="165785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4309">
                  <a:extLst>
                    <a:ext uri="{9D8B030D-6E8A-4147-A177-3AD203B41FA5}">
                      <a16:colId xmlns:a16="http://schemas.microsoft.com/office/drawing/2014/main" val="466655356"/>
                    </a:ext>
                  </a:extLst>
                </a:gridCol>
                <a:gridCol w="524309">
                  <a:extLst>
                    <a:ext uri="{9D8B030D-6E8A-4147-A177-3AD203B41FA5}">
                      <a16:colId xmlns:a16="http://schemas.microsoft.com/office/drawing/2014/main" val="2382421991"/>
                    </a:ext>
                  </a:extLst>
                </a:gridCol>
                <a:gridCol w="524309">
                  <a:extLst>
                    <a:ext uri="{9D8B030D-6E8A-4147-A177-3AD203B41FA5}">
                      <a16:colId xmlns:a16="http://schemas.microsoft.com/office/drawing/2014/main" val="3724588435"/>
                    </a:ext>
                  </a:extLst>
                </a:gridCol>
                <a:gridCol w="524309">
                  <a:extLst>
                    <a:ext uri="{9D8B030D-6E8A-4147-A177-3AD203B41FA5}">
                      <a16:colId xmlns:a16="http://schemas.microsoft.com/office/drawing/2014/main" val="142196984"/>
                    </a:ext>
                  </a:extLst>
                </a:gridCol>
              </a:tblGrid>
              <a:tr h="412013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>
                        <a:solidFill>
                          <a:srgbClr val="FDAE61"/>
                        </a:solidFill>
                      </a:endParaRPr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727010"/>
                  </a:ext>
                </a:extLst>
              </a:tr>
              <a:tr h="421535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4939427"/>
                  </a:ext>
                </a:extLst>
              </a:tr>
              <a:tr h="422937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ABAB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E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932517"/>
                  </a:ext>
                </a:extLst>
              </a:tr>
              <a:tr h="401365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FA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marL="75393" marR="75393" marT="37697" marB="3769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5506663"/>
                  </a:ext>
                </a:extLst>
              </a:tr>
            </a:tbl>
          </a:graphicData>
        </a:graphic>
      </p:graphicFrame>
      <p:grpSp>
        <p:nvGrpSpPr>
          <p:cNvPr id="364" name="Group 363">
            <a:extLst>
              <a:ext uri="{FF2B5EF4-FFF2-40B4-BE49-F238E27FC236}">
                <a16:creationId xmlns:a16="http://schemas.microsoft.com/office/drawing/2014/main" id="{93DDCA20-4BB2-3662-83EA-DEFDA9BF0568}"/>
              </a:ext>
            </a:extLst>
          </p:cNvPr>
          <p:cNvGrpSpPr/>
          <p:nvPr/>
        </p:nvGrpSpPr>
        <p:grpSpPr>
          <a:xfrm>
            <a:off x="2039748" y="882411"/>
            <a:ext cx="8563316" cy="1721315"/>
            <a:chOff x="525220" y="1284933"/>
            <a:chExt cx="11760684" cy="2364019"/>
          </a:xfrm>
        </p:grpSpPr>
        <p:grpSp>
          <p:nvGrpSpPr>
            <p:cNvPr id="294" name="Group 293">
              <a:extLst>
                <a:ext uri="{FF2B5EF4-FFF2-40B4-BE49-F238E27FC236}">
                  <a16:creationId xmlns:a16="http://schemas.microsoft.com/office/drawing/2014/main" id="{5DCB998D-E4F6-A10F-F5D0-1C275DDA172B}"/>
                </a:ext>
              </a:extLst>
            </p:cNvPr>
            <p:cNvGrpSpPr/>
            <p:nvPr/>
          </p:nvGrpSpPr>
          <p:grpSpPr>
            <a:xfrm>
              <a:off x="1999783" y="2265947"/>
              <a:ext cx="7717154" cy="253939"/>
              <a:chOff x="1308407" y="2210192"/>
              <a:chExt cx="7717154" cy="253939"/>
            </a:xfrm>
          </p:grpSpPr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B062CC2E-46E7-5F99-75BC-1642625ED069}"/>
                  </a:ext>
                </a:extLst>
              </p:cNvPr>
              <p:cNvSpPr/>
              <p:nvPr/>
            </p:nvSpPr>
            <p:spPr>
              <a:xfrm>
                <a:off x="1308407" y="2215570"/>
                <a:ext cx="713232" cy="24484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7F090F1-CA71-195C-ECC0-FC5B84AB7F55}"/>
                  </a:ext>
                </a:extLst>
              </p:cNvPr>
              <p:cNvSpPr/>
              <p:nvPr/>
            </p:nvSpPr>
            <p:spPr>
              <a:xfrm>
                <a:off x="2761784" y="2217243"/>
                <a:ext cx="1445917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90" name="Rectangle 289">
                <a:extLst>
                  <a:ext uri="{FF2B5EF4-FFF2-40B4-BE49-F238E27FC236}">
                    <a16:creationId xmlns:a16="http://schemas.microsoft.com/office/drawing/2014/main" id="{427BB187-272B-5657-AD18-E70A112A596B}"/>
                  </a:ext>
                </a:extLst>
              </p:cNvPr>
              <p:cNvSpPr/>
              <p:nvPr/>
            </p:nvSpPr>
            <p:spPr>
              <a:xfrm>
                <a:off x="5405449" y="2211670"/>
                <a:ext cx="2415308" cy="2468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6713E64C-2795-2317-8BB1-F070741F541E}"/>
                  </a:ext>
                </a:extLst>
              </p:cNvPr>
              <p:cNvSpPr/>
              <p:nvPr/>
            </p:nvSpPr>
            <p:spPr>
              <a:xfrm>
                <a:off x="8550073" y="2210296"/>
                <a:ext cx="475488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FC7A0D57-099E-C2F8-112E-B3A51C67E970}"/>
                  </a:ext>
                </a:extLst>
              </p:cNvPr>
              <p:cNvSpPr/>
              <p:nvPr/>
            </p:nvSpPr>
            <p:spPr>
              <a:xfrm>
                <a:off x="6851090" y="2210192"/>
                <a:ext cx="1215764" cy="252266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/>
              </a:p>
            </p:txBody>
          </p:sp>
        </p:grpSp>
        <p:grpSp>
          <p:nvGrpSpPr>
            <p:cNvPr id="286" name="Group 285">
              <a:extLst>
                <a:ext uri="{FF2B5EF4-FFF2-40B4-BE49-F238E27FC236}">
                  <a16:creationId xmlns:a16="http://schemas.microsoft.com/office/drawing/2014/main" id="{9C18E4DF-2743-D418-D60E-117CEB1874C1}"/>
                </a:ext>
              </a:extLst>
            </p:cNvPr>
            <p:cNvGrpSpPr/>
            <p:nvPr/>
          </p:nvGrpSpPr>
          <p:grpSpPr>
            <a:xfrm>
              <a:off x="1750741" y="1937816"/>
              <a:ext cx="7727821" cy="248747"/>
              <a:chOff x="1211765" y="899532"/>
              <a:chExt cx="7727821" cy="248747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31DB6832-F351-B9A1-7F52-06DBA6873D8C}"/>
                  </a:ext>
                </a:extLst>
              </p:cNvPr>
              <p:cNvSpPr/>
              <p:nvPr/>
            </p:nvSpPr>
            <p:spPr>
              <a:xfrm>
                <a:off x="1211765" y="899532"/>
                <a:ext cx="962713" cy="24502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4352EE29-D502-3072-044E-650BBEED40E0}"/>
                  </a:ext>
                </a:extLst>
              </p:cNvPr>
              <p:cNvSpPr/>
              <p:nvPr/>
            </p:nvSpPr>
            <p:spPr>
              <a:xfrm>
                <a:off x="2914184" y="901391"/>
                <a:ext cx="1445917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D03021B-6AFA-C55C-1F89-83399B06CD21}"/>
                  </a:ext>
                </a:extLst>
              </p:cNvPr>
              <p:cNvSpPr/>
              <p:nvPr/>
            </p:nvSpPr>
            <p:spPr>
              <a:xfrm>
                <a:off x="5787449" y="899829"/>
                <a:ext cx="1702407" cy="246888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015AB295-7C25-15B5-E972-7FFADD8616E2}"/>
                  </a:ext>
                </a:extLst>
              </p:cNvPr>
              <p:cNvSpPr/>
              <p:nvPr/>
            </p:nvSpPr>
            <p:spPr>
              <a:xfrm>
                <a:off x="8211826" y="899829"/>
                <a:ext cx="727760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E0AFAA1-B8E3-AAE4-3D5A-FA7C9ED98EA6}"/>
                </a:ext>
              </a:extLst>
            </p:cNvPr>
            <p:cNvGrpSpPr/>
            <p:nvPr/>
          </p:nvGrpSpPr>
          <p:grpSpPr>
            <a:xfrm>
              <a:off x="1282391" y="2251293"/>
              <a:ext cx="10831558" cy="272797"/>
              <a:chOff x="591015" y="1018590"/>
              <a:chExt cx="10831558" cy="272797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814251B0-8CAB-0AE5-D6E7-388C504AC34D}"/>
                  </a:ext>
                </a:extLst>
              </p:cNvPr>
              <p:cNvSpPr/>
              <p:nvPr/>
            </p:nvSpPr>
            <p:spPr>
              <a:xfrm>
                <a:off x="591015" y="1029630"/>
                <a:ext cx="10831558" cy="24688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11"/>
              </a:p>
            </p:txBody>
          </p: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088A4E58-C550-6278-92A8-CDD05B51E1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191" y="1029630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A10D4DD-CB75-12B2-A258-E92C12A8C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7950" y="1037067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8E20A0F-DE4F-5E15-3F9A-3D61F23F0866}"/>
                  </a:ext>
                </a:extLst>
              </p:cNvPr>
              <p:cNvGrpSpPr/>
              <p:nvPr/>
            </p:nvGrpSpPr>
            <p:grpSpPr>
              <a:xfrm>
                <a:off x="1308407" y="1028070"/>
                <a:ext cx="241608" cy="254325"/>
                <a:chOff x="825191" y="1029630"/>
                <a:chExt cx="241608" cy="254325"/>
              </a:xfrm>
            </p:grpSpPr>
            <p:cxnSp>
              <p:nvCxnSpPr>
                <p:cNvPr id="199" name="Straight Connector 198">
                  <a:extLst>
                    <a:ext uri="{FF2B5EF4-FFF2-40B4-BE49-F238E27FC236}">
                      <a16:creationId xmlns:a16="http://schemas.microsoft.com/office/drawing/2014/main" id="{BA95AA1C-23F7-C64E-7F3F-1C7E4EE982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191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Straight Connector 199">
                  <a:extLst>
                    <a:ext uri="{FF2B5EF4-FFF2-40B4-BE49-F238E27FC236}">
                      <a16:creationId xmlns:a16="http://schemas.microsoft.com/office/drawing/2014/main" id="{BE268233-64C5-327C-449A-6D992C69DC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799" y="1037067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5" name="Group 124">
                <a:extLst>
                  <a:ext uri="{FF2B5EF4-FFF2-40B4-BE49-F238E27FC236}">
                    <a16:creationId xmlns:a16="http://schemas.microsoft.com/office/drawing/2014/main" id="{3108C357-EFD4-56AA-1D25-532195BEE403}"/>
                  </a:ext>
                </a:extLst>
              </p:cNvPr>
              <p:cNvGrpSpPr/>
              <p:nvPr/>
            </p:nvGrpSpPr>
            <p:grpSpPr>
              <a:xfrm>
                <a:off x="1791623" y="1023571"/>
                <a:ext cx="713673" cy="255885"/>
                <a:chOff x="825191" y="1028070"/>
                <a:chExt cx="713673" cy="255885"/>
              </a:xfrm>
            </p:grpSpPr>
            <p:grpSp>
              <p:nvGrpSpPr>
                <p:cNvPr id="193" name="Group 192">
                  <a:extLst>
                    <a:ext uri="{FF2B5EF4-FFF2-40B4-BE49-F238E27FC236}">
                      <a16:creationId xmlns:a16="http://schemas.microsoft.com/office/drawing/2014/main" id="{704BD68C-F89C-0991-6C34-471D4E709125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30457" cy="254325"/>
                  <a:chOff x="825191" y="1029630"/>
                  <a:chExt cx="230457" cy="254325"/>
                </a:xfrm>
              </p:grpSpPr>
              <p:cxnSp>
                <p:nvCxnSpPr>
                  <p:cNvPr id="197" name="Straight Connector 196">
                    <a:extLst>
                      <a:ext uri="{FF2B5EF4-FFF2-40B4-BE49-F238E27FC236}">
                        <a16:creationId xmlns:a16="http://schemas.microsoft.com/office/drawing/2014/main" id="{4EE0E197-5B8E-BEEF-A4D9-19D10D85E1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8" name="Straight Connector 197">
                    <a:extLst>
                      <a:ext uri="{FF2B5EF4-FFF2-40B4-BE49-F238E27FC236}">
                        <a16:creationId xmlns:a16="http://schemas.microsoft.com/office/drawing/2014/main" id="{0D4E8E75-8A27-8CC0-A299-07C8FB992D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4" name="Group 193">
                  <a:extLst>
                    <a:ext uri="{FF2B5EF4-FFF2-40B4-BE49-F238E27FC236}">
                      <a16:creationId xmlns:a16="http://schemas.microsoft.com/office/drawing/2014/main" id="{E15F80DE-14A1-2D9D-AD38-6E5FC3DB69BB}"/>
                    </a:ext>
                  </a:extLst>
                </p:cNvPr>
                <p:cNvGrpSpPr/>
                <p:nvPr/>
              </p:nvGrpSpPr>
              <p:grpSpPr>
                <a:xfrm>
                  <a:off x="1297256" y="1028070"/>
                  <a:ext cx="241608" cy="254325"/>
                  <a:chOff x="814040" y="1029630"/>
                  <a:chExt cx="241608" cy="254325"/>
                </a:xfrm>
              </p:grpSpPr>
              <p:cxnSp>
                <p:nvCxnSpPr>
                  <p:cNvPr id="195" name="Straight Connector 194">
                    <a:extLst>
                      <a:ext uri="{FF2B5EF4-FFF2-40B4-BE49-F238E27FC236}">
                        <a16:creationId xmlns:a16="http://schemas.microsoft.com/office/drawing/2014/main" id="{62A09CB1-1D35-D72E-2374-7D591C4B1E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040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Straight Connector 195">
                    <a:extLst>
                      <a:ext uri="{FF2B5EF4-FFF2-40B4-BE49-F238E27FC236}">
                        <a16:creationId xmlns:a16="http://schemas.microsoft.com/office/drawing/2014/main" id="{2C04D2CC-BD20-2F67-5101-C25A1D8F7F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3B85F69F-6C73-FE65-3AA7-83B842EB179D}"/>
                  </a:ext>
                </a:extLst>
              </p:cNvPr>
              <p:cNvGrpSpPr/>
              <p:nvPr/>
            </p:nvGrpSpPr>
            <p:grpSpPr>
              <a:xfrm>
                <a:off x="2758055" y="1031003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179" name="Group 178">
                  <a:extLst>
                    <a:ext uri="{FF2B5EF4-FFF2-40B4-BE49-F238E27FC236}">
                      <a16:creationId xmlns:a16="http://schemas.microsoft.com/office/drawing/2014/main" id="{6FC0627D-F973-3FD5-710C-A761CBEA82D9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87" name="Group 186">
                    <a:extLst>
                      <a:ext uri="{FF2B5EF4-FFF2-40B4-BE49-F238E27FC236}">
                        <a16:creationId xmlns:a16="http://schemas.microsoft.com/office/drawing/2014/main" id="{D6D020AC-953D-7902-2BE9-DC99F0BB0D81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91" name="Straight Connector 190">
                      <a:extLst>
                        <a:ext uri="{FF2B5EF4-FFF2-40B4-BE49-F238E27FC236}">
                          <a16:creationId xmlns:a16="http://schemas.microsoft.com/office/drawing/2014/main" id="{00E37910-153E-2C81-969E-B082B9C2E5E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2" name="Straight Connector 191">
                      <a:extLst>
                        <a:ext uri="{FF2B5EF4-FFF2-40B4-BE49-F238E27FC236}">
                          <a16:creationId xmlns:a16="http://schemas.microsoft.com/office/drawing/2014/main" id="{6E3B0CB0-ED0F-97EC-507A-1A71D361D9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8" name="Group 187">
                    <a:extLst>
                      <a:ext uri="{FF2B5EF4-FFF2-40B4-BE49-F238E27FC236}">
                        <a16:creationId xmlns:a16="http://schemas.microsoft.com/office/drawing/2014/main" id="{1858EBAE-96E1-75E2-927E-665A6F972B3A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89" name="Straight Connector 188">
                      <a:extLst>
                        <a:ext uri="{FF2B5EF4-FFF2-40B4-BE49-F238E27FC236}">
                          <a16:creationId xmlns:a16="http://schemas.microsoft.com/office/drawing/2014/main" id="{015181F6-DA56-53F8-B75E-9C6912E7BD7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0" name="Straight Connector 189">
                      <a:extLst>
                        <a:ext uri="{FF2B5EF4-FFF2-40B4-BE49-F238E27FC236}">
                          <a16:creationId xmlns:a16="http://schemas.microsoft.com/office/drawing/2014/main" id="{16E84EBF-67B4-68AE-E984-D2790125468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80" name="Group 179">
                  <a:extLst>
                    <a:ext uri="{FF2B5EF4-FFF2-40B4-BE49-F238E27FC236}">
                      <a16:creationId xmlns:a16="http://schemas.microsoft.com/office/drawing/2014/main" id="{1313D774-8896-28E9-C8E3-F84799FDBDDD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81" name="Group 180">
                    <a:extLst>
                      <a:ext uri="{FF2B5EF4-FFF2-40B4-BE49-F238E27FC236}">
                        <a16:creationId xmlns:a16="http://schemas.microsoft.com/office/drawing/2014/main" id="{A9EBFEED-6EE6-684A-FD8D-B7E6235E4984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85" name="Straight Connector 184">
                      <a:extLst>
                        <a:ext uri="{FF2B5EF4-FFF2-40B4-BE49-F238E27FC236}">
                          <a16:creationId xmlns:a16="http://schemas.microsoft.com/office/drawing/2014/main" id="{4BDF80D1-B4F6-D748-E299-ED554C9124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6" name="Straight Connector 185">
                      <a:extLst>
                        <a:ext uri="{FF2B5EF4-FFF2-40B4-BE49-F238E27FC236}">
                          <a16:creationId xmlns:a16="http://schemas.microsoft.com/office/drawing/2014/main" id="{A9C4943F-7F1A-B3CE-2C83-9885983FFDE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82" name="Group 181">
                    <a:extLst>
                      <a:ext uri="{FF2B5EF4-FFF2-40B4-BE49-F238E27FC236}">
                        <a16:creationId xmlns:a16="http://schemas.microsoft.com/office/drawing/2014/main" id="{9F57C0F8-321F-803F-67A4-6FB5A76277FA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83" name="Straight Connector 182">
                      <a:extLst>
                        <a:ext uri="{FF2B5EF4-FFF2-40B4-BE49-F238E27FC236}">
                          <a16:creationId xmlns:a16="http://schemas.microsoft.com/office/drawing/2014/main" id="{4777284F-A570-F6D1-FE78-14BEEA55A5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Straight Connector 183">
                      <a:extLst>
                        <a:ext uri="{FF2B5EF4-FFF2-40B4-BE49-F238E27FC236}">
                          <a16:creationId xmlns:a16="http://schemas.microsoft.com/office/drawing/2014/main" id="{7A9C4258-0F73-FDC3-3FF1-0EDD91FBB1C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1F7562CE-E4E6-66A5-0658-BD35686AEE35}"/>
                  </a:ext>
                </a:extLst>
              </p:cNvPr>
              <p:cNvGrpSpPr/>
              <p:nvPr/>
            </p:nvGrpSpPr>
            <p:grpSpPr>
              <a:xfrm>
                <a:off x="4679768" y="1018590"/>
                <a:ext cx="1691256" cy="262538"/>
                <a:chOff x="825191" y="1023571"/>
                <a:chExt cx="1691256" cy="262538"/>
              </a:xfrm>
            </p:grpSpPr>
            <p:grpSp>
              <p:nvGrpSpPr>
                <p:cNvPr id="165" name="Group 164">
                  <a:extLst>
                    <a:ext uri="{FF2B5EF4-FFF2-40B4-BE49-F238E27FC236}">
                      <a16:creationId xmlns:a16="http://schemas.microsoft.com/office/drawing/2014/main" id="{AC272A4D-BC95-1ADF-0B20-C1B4091420FB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724824" cy="256479"/>
                  <a:chOff x="825191" y="1029630"/>
                  <a:chExt cx="724824" cy="256479"/>
                </a:xfrm>
              </p:grpSpPr>
              <p:grpSp>
                <p:nvGrpSpPr>
                  <p:cNvPr id="173" name="Group 172">
                    <a:extLst>
                      <a:ext uri="{FF2B5EF4-FFF2-40B4-BE49-F238E27FC236}">
                        <a16:creationId xmlns:a16="http://schemas.microsoft.com/office/drawing/2014/main" id="{8C9CEDD2-1CBF-4275-5263-A6497BF49442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77" name="Straight Connector 176">
                      <a:extLst>
                        <a:ext uri="{FF2B5EF4-FFF2-40B4-BE49-F238E27FC236}">
                          <a16:creationId xmlns:a16="http://schemas.microsoft.com/office/drawing/2014/main" id="{CC4C1CA5-6FD1-1894-EA52-984AE9E829A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8" name="Straight Connector 177">
                      <a:extLst>
                        <a:ext uri="{FF2B5EF4-FFF2-40B4-BE49-F238E27FC236}">
                          <a16:creationId xmlns:a16="http://schemas.microsoft.com/office/drawing/2014/main" id="{3BBB5D50-739D-2809-A1F9-E371624740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4" name="Group 173">
                    <a:extLst>
                      <a:ext uri="{FF2B5EF4-FFF2-40B4-BE49-F238E27FC236}">
                        <a16:creationId xmlns:a16="http://schemas.microsoft.com/office/drawing/2014/main" id="{A522FF84-4CD2-819F-9B89-BFD507E14D8B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35507"/>
                    <a:ext cx="241608" cy="250602"/>
                    <a:chOff x="825191" y="1037067"/>
                    <a:chExt cx="241608" cy="250602"/>
                  </a:xfrm>
                </p:grpSpPr>
                <p:cxnSp>
                  <p:nvCxnSpPr>
                    <p:cNvPr id="175" name="Straight Connector 174">
                      <a:extLst>
                        <a:ext uri="{FF2B5EF4-FFF2-40B4-BE49-F238E27FC236}">
                          <a16:creationId xmlns:a16="http://schemas.microsoft.com/office/drawing/2014/main" id="{100203F8-8578-9CF5-B031-8C91DCE6CBC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40781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6" name="Straight Connector 175">
                      <a:extLst>
                        <a:ext uri="{FF2B5EF4-FFF2-40B4-BE49-F238E27FC236}">
                          <a16:creationId xmlns:a16="http://schemas.microsoft.com/office/drawing/2014/main" id="{4DA14E1E-6EFC-B036-997C-10C8A98470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66" name="Group 165">
                  <a:extLst>
                    <a:ext uri="{FF2B5EF4-FFF2-40B4-BE49-F238E27FC236}">
                      <a16:creationId xmlns:a16="http://schemas.microsoft.com/office/drawing/2014/main" id="{DCBB62EE-E097-228B-CC33-90D55EA74E91}"/>
                    </a:ext>
                  </a:extLst>
                </p:cNvPr>
                <p:cNvGrpSpPr/>
                <p:nvPr/>
              </p:nvGrpSpPr>
              <p:grpSpPr>
                <a:xfrm>
                  <a:off x="1780472" y="1023571"/>
                  <a:ext cx="735975" cy="262096"/>
                  <a:chOff x="814040" y="1028070"/>
                  <a:chExt cx="735975" cy="262096"/>
                </a:xfrm>
              </p:grpSpPr>
              <p:grpSp>
                <p:nvGrpSpPr>
                  <p:cNvPr id="167" name="Group 166">
                    <a:extLst>
                      <a:ext uri="{FF2B5EF4-FFF2-40B4-BE49-F238E27FC236}">
                        <a16:creationId xmlns:a16="http://schemas.microsoft.com/office/drawing/2014/main" id="{C0E72633-55FA-A556-8F44-C404E53DF053}"/>
                      </a:ext>
                    </a:extLst>
                  </p:cNvPr>
                  <p:cNvGrpSpPr/>
                  <p:nvPr/>
                </p:nvGrpSpPr>
                <p:grpSpPr>
                  <a:xfrm>
                    <a:off x="814040" y="1037067"/>
                    <a:ext cx="252759" cy="253099"/>
                    <a:chOff x="814040" y="1037067"/>
                    <a:chExt cx="252759" cy="253099"/>
                  </a:xfrm>
                </p:grpSpPr>
                <p:cxnSp>
                  <p:nvCxnSpPr>
                    <p:cNvPr id="171" name="Straight Connector 170">
                      <a:extLst>
                        <a:ext uri="{FF2B5EF4-FFF2-40B4-BE49-F238E27FC236}">
                          <a16:creationId xmlns:a16="http://schemas.microsoft.com/office/drawing/2014/main" id="{4A9F73B0-004F-CE66-1901-0F1923CF66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14040" y="1043278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2" name="Straight Connector 171">
                      <a:extLst>
                        <a:ext uri="{FF2B5EF4-FFF2-40B4-BE49-F238E27FC236}">
                          <a16:creationId xmlns:a16="http://schemas.microsoft.com/office/drawing/2014/main" id="{315DCF8E-276A-FE1D-75E1-E255FB7F9A6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8" name="Group 167">
                    <a:extLst>
                      <a:ext uri="{FF2B5EF4-FFF2-40B4-BE49-F238E27FC236}">
                        <a16:creationId xmlns:a16="http://schemas.microsoft.com/office/drawing/2014/main" id="{E36ED3B6-D67B-A4E0-A0FB-AD5F7998FFEA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69" name="Straight Connector 168">
                      <a:extLst>
                        <a:ext uri="{FF2B5EF4-FFF2-40B4-BE49-F238E27FC236}">
                          <a16:creationId xmlns:a16="http://schemas.microsoft.com/office/drawing/2014/main" id="{D7019339-8CF0-2930-4B65-992A0E42DF6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0" name="Straight Connector 169">
                      <a:extLst>
                        <a:ext uri="{FF2B5EF4-FFF2-40B4-BE49-F238E27FC236}">
                          <a16:creationId xmlns:a16="http://schemas.microsoft.com/office/drawing/2014/main" id="{9743C890-AEDD-1508-7416-A1B1AE5BE7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8B66E6AA-79F8-0596-E3D1-B51C02E51564}"/>
                  </a:ext>
                </a:extLst>
              </p:cNvPr>
              <p:cNvGrpSpPr/>
              <p:nvPr/>
            </p:nvGrpSpPr>
            <p:grpSpPr>
              <a:xfrm>
                <a:off x="6612632" y="1026022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8ACDAAE1-C59A-B225-BE69-72AD62B148B8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59" name="Group 158">
                    <a:extLst>
                      <a:ext uri="{FF2B5EF4-FFF2-40B4-BE49-F238E27FC236}">
                        <a16:creationId xmlns:a16="http://schemas.microsoft.com/office/drawing/2014/main" id="{849CEEAD-BA36-7D13-E698-ADC4918A6E71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63" name="Straight Connector 162">
                      <a:extLst>
                        <a:ext uri="{FF2B5EF4-FFF2-40B4-BE49-F238E27FC236}">
                          <a16:creationId xmlns:a16="http://schemas.microsoft.com/office/drawing/2014/main" id="{973A9850-AE39-51E8-F0F6-49B396F1AAD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4" name="Straight Connector 163">
                      <a:extLst>
                        <a:ext uri="{FF2B5EF4-FFF2-40B4-BE49-F238E27FC236}">
                          <a16:creationId xmlns:a16="http://schemas.microsoft.com/office/drawing/2014/main" id="{8F860BB5-92EB-1CAD-0DE9-7A7EBD5E8FA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60" name="Group 159">
                    <a:extLst>
                      <a:ext uri="{FF2B5EF4-FFF2-40B4-BE49-F238E27FC236}">
                        <a16:creationId xmlns:a16="http://schemas.microsoft.com/office/drawing/2014/main" id="{06D5EB37-FBE0-7F24-9114-54772E62FEC5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61" name="Straight Connector 160">
                      <a:extLst>
                        <a:ext uri="{FF2B5EF4-FFF2-40B4-BE49-F238E27FC236}">
                          <a16:creationId xmlns:a16="http://schemas.microsoft.com/office/drawing/2014/main" id="{71B4736D-46F5-D26D-B81E-09F327EA059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2" name="Straight Connector 161">
                      <a:extLst>
                        <a:ext uri="{FF2B5EF4-FFF2-40B4-BE49-F238E27FC236}">
                          <a16:creationId xmlns:a16="http://schemas.microsoft.com/office/drawing/2014/main" id="{0647F83B-C535-FEC3-581F-07F084E9EB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52" name="Group 151">
                  <a:extLst>
                    <a:ext uri="{FF2B5EF4-FFF2-40B4-BE49-F238E27FC236}">
                      <a16:creationId xmlns:a16="http://schemas.microsoft.com/office/drawing/2014/main" id="{D69CDF8B-205E-6E70-9154-7AD64CB048FD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53" name="Group 152">
                    <a:extLst>
                      <a:ext uri="{FF2B5EF4-FFF2-40B4-BE49-F238E27FC236}">
                        <a16:creationId xmlns:a16="http://schemas.microsoft.com/office/drawing/2014/main" id="{5B1C8CBD-D502-15AC-6F09-2FCDD6ECFFB5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57" name="Straight Connector 156">
                      <a:extLst>
                        <a:ext uri="{FF2B5EF4-FFF2-40B4-BE49-F238E27FC236}">
                          <a16:creationId xmlns:a16="http://schemas.microsoft.com/office/drawing/2014/main" id="{980BE269-13FA-A71A-4F7C-05F862EA359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8" name="Straight Connector 157">
                      <a:extLst>
                        <a:ext uri="{FF2B5EF4-FFF2-40B4-BE49-F238E27FC236}">
                          <a16:creationId xmlns:a16="http://schemas.microsoft.com/office/drawing/2014/main" id="{179C44ED-C4DA-1157-B607-6BB71E24FBC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54" name="Group 153">
                    <a:extLst>
                      <a:ext uri="{FF2B5EF4-FFF2-40B4-BE49-F238E27FC236}">
                        <a16:creationId xmlns:a16="http://schemas.microsoft.com/office/drawing/2014/main" id="{5CBCFEDE-6405-CB6A-10F4-D359DF90A17B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55" name="Straight Connector 154">
                      <a:extLst>
                        <a:ext uri="{FF2B5EF4-FFF2-40B4-BE49-F238E27FC236}">
                          <a16:creationId xmlns:a16="http://schemas.microsoft.com/office/drawing/2014/main" id="{CDF0E851-01AD-2FBC-FD49-D271C182E2A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>
                      <a:extLst>
                        <a:ext uri="{FF2B5EF4-FFF2-40B4-BE49-F238E27FC236}">
                          <a16:creationId xmlns:a16="http://schemas.microsoft.com/office/drawing/2014/main" id="{E6FE04E8-33C1-AEE8-CF75-E1ED4053DBF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029C5FC9-80E9-10A3-63A7-98443B9ADC49}"/>
                  </a:ext>
                </a:extLst>
              </p:cNvPr>
              <p:cNvGrpSpPr/>
              <p:nvPr/>
            </p:nvGrpSpPr>
            <p:grpSpPr>
              <a:xfrm>
                <a:off x="8545578" y="1025131"/>
                <a:ext cx="1691256" cy="260384"/>
                <a:chOff x="825191" y="1023571"/>
                <a:chExt cx="1691256" cy="260384"/>
              </a:xfrm>
            </p:grpSpPr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14FA8B56-4BD4-B51E-F652-675176AF7837}"/>
                    </a:ext>
                  </a:extLst>
                </p:cNvPr>
                <p:cNvGrpSpPr/>
                <p:nvPr/>
              </p:nvGrpSpPr>
              <p:grpSpPr>
                <a:xfrm>
                  <a:off x="825191" y="1028070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45" name="Group 144">
                    <a:extLst>
                      <a:ext uri="{FF2B5EF4-FFF2-40B4-BE49-F238E27FC236}">
                        <a16:creationId xmlns:a16="http://schemas.microsoft.com/office/drawing/2014/main" id="{723FEEA0-195B-1A9C-E76F-873071238A3A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49" name="Straight Connector 148">
                      <a:extLst>
                        <a:ext uri="{FF2B5EF4-FFF2-40B4-BE49-F238E27FC236}">
                          <a16:creationId xmlns:a16="http://schemas.microsoft.com/office/drawing/2014/main" id="{940ABD0E-75E9-FA8E-5184-44A47BF9B59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0" name="Straight Connector 149">
                      <a:extLst>
                        <a:ext uri="{FF2B5EF4-FFF2-40B4-BE49-F238E27FC236}">
                          <a16:creationId xmlns:a16="http://schemas.microsoft.com/office/drawing/2014/main" id="{1EDE9C05-6BFB-2FB5-402D-F286141DFA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6" name="Group 145">
                    <a:extLst>
                      <a:ext uri="{FF2B5EF4-FFF2-40B4-BE49-F238E27FC236}">
                        <a16:creationId xmlns:a16="http://schemas.microsoft.com/office/drawing/2014/main" id="{DA09754A-8FCC-4292-8461-89429BBD073E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A0EE6891-74B9-EF86-8ACA-913F03EA96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89912DF2-93B4-2023-CE2C-77836DD790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BDA8DDBD-8670-1F61-D139-58A818B07849}"/>
                    </a:ext>
                  </a:extLst>
                </p:cNvPr>
                <p:cNvGrpSpPr/>
                <p:nvPr/>
              </p:nvGrpSpPr>
              <p:grpSpPr>
                <a:xfrm>
                  <a:off x="1791623" y="1023571"/>
                  <a:ext cx="724824" cy="255885"/>
                  <a:chOff x="825191" y="1028070"/>
                  <a:chExt cx="724824" cy="255885"/>
                </a:xfrm>
              </p:grpSpPr>
              <p:grpSp>
                <p:nvGrpSpPr>
                  <p:cNvPr id="139" name="Group 138">
                    <a:extLst>
                      <a:ext uri="{FF2B5EF4-FFF2-40B4-BE49-F238E27FC236}">
                        <a16:creationId xmlns:a16="http://schemas.microsoft.com/office/drawing/2014/main" id="{358BED17-1B96-6F0A-E0D1-F1A5B11CFFAE}"/>
                      </a:ext>
                    </a:extLst>
                  </p:cNvPr>
                  <p:cNvGrpSpPr/>
                  <p:nvPr/>
                </p:nvGrpSpPr>
                <p:grpSpPr>
                  <a:xfrm>
                    <a:off x="825191" y="102963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AD2865D9-8850-E688-FB58-996BB5CC6D5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78D1D236-CB61-5C64-ADC8-F60CFB1E57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40" name="Group 139">
                    <a:extLst>
                      <a:ext uri="{FF2B5EF4-FFF2-40B4-BE49-F238E27FC236}">
                        <a16:creationId xmlns:a16="http://schemas.microsoft.com/office/drawing/2014/main" id="{F7E6B34E-F3EA-5B0F-89B8-D96047034FBF}"/>
                      </a:ext>
                    </a:extLst>
                  </p:cNvPr>
                  <p:cNvGrpSpPr/>
                  <p:nvPr/>
                </p:nvGrpSpPr>
                <p:grpSpPr>
                  <a:xfrm>
                    <a:off x="1308407" y="1028070"/>
                    <a:ext cx="241608" cy="254325"/>
                    <a:chOff x="825191" y="1029630"/>
                    <a:chExt cx="241608" cy="254325"/>
                  </a:xfrm>
                </p:grpSpPr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A4CFC27C-9EAF-F276-32D7-919E5B5854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825191" y="1029630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D695E46E-1F3B-4CE9-2445-013B0CD33D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066799" y="1037067"/>
                      <a:ext cx="0" cy="246888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67DCE0E-33B4-8765-080A-A9773443E5C5}"/>
                  </a:ext>
                </a:extLst>
              </p:cNvPr>
              <p:cNvGrpSpPr/>
              <p:nvPr/>
            </p:nvGrpSpPr>
            <p:grpSpPr>
              <a:xfrm>
                <a:off x="10478442" y="1034908"/>
                <a:ext cx="713673" cy="256479"/>
                <a:chOff x="825191" y="1025916"/>
                <a:chExt cx="713673" cy="256479"/>
              </a:xfrm>
            </p:grpSpPr>
            <p:grpSp>
              <p:nvGrpSpPr>
                <p:cNvPr id="131" name="Group 130">
                  <a:extLst>
                    <a:ext uri="{FF2B5EF4-FFF2-40B4-BE49-F238E27FC236}">
                      <a16:creationId xmlns:a16="http://schemas.microsoft.com/office/drawing/2014/main" id="{5F3B333B-F502-984E-98B7-3FFA0F8C041F}"/>
                    </a:ext>
                  </a:extLst>
                </p:cNvPr>
                <p:cNvGrpSpPr/>
                <p:nvPr/>
              </p:nvGrpSpPr>
              <p:grpSpPr>
                <a:xfrm>
                  <a:off x="825191" y="1025916"/>
                  <a:ext cx="241608" cy="250602"/>
                  <a:chOff x="825191" y="1025916"/>
                  <a:chExt cx="241608" cy="250602"/>
                </a:xfrm>
              </p:grpSpPr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7AC6C19A-AFE2-577F-E6D5-C585828DE8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0CB72D08-EAE1-107D-B605-A632C91A75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25916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2" name="Group 131">
                  <a:extLst>
                    <a:ext uri="{FF2B5EF4-FFF2-40B4-BE49-F238E27FC236}">
                      <a16:creationId xmlns:a16="http://schemas.microsoft.com/office/drawing/2014/main" id="{2A13FF1C-9532-62F5-CE09-47F826C9453C}"/>
                    </a:ext>
                  </a:extLst>
                </p:cNvPr>
                <p:cNvGrpSpPr/>
                <p:nvPr/>
              </p:nvGrpSpPr>
              <p:grpSpPr>
                <a:xfrm>
                  <a:off x="1297256" y="1028070"/>
                  <a:ext cx="241608" cy="254325"/>
                  <a:chOff x="814040" y="1029630"/>
                  <a:chExt cx="241608" cy="254325"/>
                </a:xfrm>
              </p:grpSpPr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DFE21220-C57F-FBE4-A7C6-04D1878F4D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040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4D838153-665F-E96D-FD26-709C3D8C27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55648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BA6203DB-D03F-943A-714C-88E008F4C139}"/>
                </a:ext>
              </a:extLst>
            </p:cNvPr>
            <p:cNvSpPr txBox="1"/>
            <p:nvPr/>
          </p:nvSpPr>
          <p:spPr>
            <a:xfrm>
              <a:off x="1181748" y="2864128"/>
              <a:ext cx="2902675" cy="403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11" dirty="0">
                  <a:latin typeface="Palatino" pitchFamily="2" charset="77"/>
                  <a:ea typeface="Palatino" pitchFamily="2" charset="77"/>
                </a:rPr>
                <a:t>False alarm: 5 frames (FA)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2D8D8DD-2E73-A0F0-B15A-BE76A30CC00E}"/>
                </a:ext>
              </a:extLst>
            </p:cNvPr>
            <p:cNvSpPr/>
            <p:nvPr/>
          </p:nvSpPr>
          <p:spPr>
            <a:xfrm>
              <a:off x="1282391" y="1938108"/>
              <a:ext cx="10831558" cy="24688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42740496-ECFB-B283-3263-0B67D0C69D1E}"/>
                </a:ext>
              </a:extLst>
            </p:cNvPr>
            <p:cNvCxnSpPr>
              <a:cxnSpLocks/>
            </p:cNvCxnSpPr>
            <p:nvPr/>
          </p:nvCxnSpPr>
          <p:spPr>
            <a:xfrm>
              <a:off x="1516567" y="1938108"/>
              <a:ext cx="0" cy="246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D75D2BC9-B1BC-4324-0E8D-204D3348EAD6}"/>
                </a:ext>
              </a:extLst>
            </p:cNvPr>
            <p:cNvCxnSpPr>
              <a:cxnSpLocks/>
            </p:cNvCxnSpPr>
            <p:nvPr/>
          </p:nvCxnSpPr>
          <p:spPr>
            <a:xfrm>
              <a:off x="1758175" y="1700223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E61D9E3-DC58-84A4-6BB4-E1636D19CEA3}"/>
                </a:ext>
              </a:extLst>
            </p:cNvPr>
            <p:cNvGrpSpPr/>
            <p:nvPr/>
          </p:nvGrpSpPr>
          <p:grpSpPr>
            <a:xfrm>
              <a:off x="1999783" y="1936548"/>
              <a:ext cx="241608" cy="254325"/>
              <a:chOff x="825191" y="1029630"/>
              <a:chExt cx="241608" cy="254325"/>
            </a:xfrm>
          </p:grpSpPr>
          <p:cxnSp>
            <p:nvCxnSpPr>
              <p:cNvPr id="280" name="Straight Connector 279">
                <a:extLst>
                  <a:ext uri="{FF2B5EF4-FFF2-40B4-BE49-F238E27FC236}">
                    <a16:creationId xmlns:a16="http://schemas.microsoft.com/office/drawing/2014/main" id="{4CF84E5F-4DB0-86C6-7C5C-F712A8A61B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5191" y="1029630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165FDA95-DF88-B1CD-3A06-DA58834F25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6799" y="1037067"/>
                <a:ext cx="0" cy="246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A3CC23BF-3691-591B-1AA3-E6DDEB1E83C2}"/>
                </a:ext>
              </a:extLst>
            </p:cNvPr>
            <p:cNvGrpSpPr/>
            <p:nvPr/>
          </p:nvGrpSpPr>
          <p:grpSpPr>
            <a:xfrm>
              <a:off x="2482999" y="1932049"/>
              <a:ext cx="713673" cy="255885"/>
              <a:chOff x="825191" y="1028070"/>
              <a:chExt cx="713673" cy="255885"/>
            </a:xfrm>
          </p:grpSpPr>
          <p:grpSp>
            <p:nvGrpSpPr>
              <p:cNvPr id="274" name="Group 273">
                <a:extLst>
                  <a:ext uri="{FF2B5EF4-FFF2-40B4-BE49-F238E27FC236}">
                    <a16:creationId xmlns:a16="http://schemas.microsoft.com/office/drawing/2014/main" id="{934FF3F7-50EA-8F1C-2043-6869D7143A8C}"/>
                  </a:ext>
                </a:extLst>
              </p:cNvPr>
              <p:cNvGrpSpPr/>
              <p:nvPr/>
            </p:nvGrpSpPr>
            <p:grpSpPr>
              <a:xfrm>
                <a:off x="825191" y="1029630"/>
                <a:ext cx="230457" cy="254325"/>
                <a:chOff x="825191" y="1029630"/>
                <a:chExt cx="230457" cy="254325"/>
              </a:xfrm>
            </p:grpSpPr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671BEBCB-3331-EA0F-83CA-D82F1E8F25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191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BFA14D7C-92BC-F18A-67BA-7A22CBAF08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648" y="1037067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5" name="Group 274">
                <a:extLst>
                  <a:ext uri="{FF2B5EF4-FFF2-40B4-BE49-F238E27FC236}">
                    <a16:creationId xmlns:a16="http://schemas.microsoft.com/office/drawing/2014/main" id="{C47A46F1-CABE-647E-AE92-8618B842F09E}"/>
                  </a:ext>
                </a:extLst>
              </p:cNvPr>
              <p:cNvGrpSpPr/>
              <p:nvPr/>
            </p:nvGrpSpPr>
            <p:grpSpPr>
              <a:xfrm>
                <a:off x="1297256" y="1028070"/>
                <a:ext cx="241608" cy="254325"/>
                <a:chOff x="814040" y="1029630"/>
                <a:chExt cx="241608" cy="254325"/>
              </a:xfrm>
            </p:grpSpPr>
            <p:cxnSp>
              <p:nvCxnSpPr>
                <p:cNvPr id="276" name="Straight Connector 275">
                  <a:extLst>
                    <a:ext uri="{FF2B5EF4-FFF2-40B4-BE49-F238E27FC236}">
                      <a16:creationId xmlns:a16="http://schemas.microsoft.com/office/drawing/2014/main" id="{BACE54FF-DB7B-FABD-58BF-F1E8443685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040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Straight Connector 276">
                  <a:extLst>
                    <a:ext uri="{FF2B5EF4-FFF2-40B4-BE49-F238E27FC236}">
                      <a16:creationId xmlns:a16="http://schemas.microsoft.com/office/drawing/2014/main" id="{DD42B5E4-01E3-83B0-B271-B261222044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648" y="1037067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A0CD7F0C-1D88-9B21-A769-5DB4184BA64E}"/>
                </a:ext>
              </a:extLst>
            </p:cNvPr>
            <p:cNvGrpSpPr/>
            <p:nvPr/>
          </p:nvGrpSpPr>
          <p:grpSpPr>
            <a:xfrm>
              <a:off x="3449431" y="1939481"/>
              <a:ext cx="1691256" cy="260384"/>
              <a:chOff x="825191" y="1023571"/>
              <a:chExt cx="1691256" cy="260384"/>
            </a:xfrm>
          </p:grpSpPr>
          <p:grpSp>
            <p:nvGrpSpPr>
              <p:cNvPr id="260" name="Group 259">
                <a:extLst>
                  <a:ext uri="{FF2B5EF4-FFF2-40B4-BE49-F238E27FC236}">
                    <a16:creationId xmlns:a16="http://schemas.microsoft.com/office/drawing/2014/main" id="{A3B2D2A8-A31B-5D4D-CE71-1804438CEE51}"/>
                  </a:ext>
                </a:extLst>
              </p:cNvPr>
              <p:cNvGrpSpPr/>
              <p:nvPr/>
            </p:nvGrpSpPr>
            <p:grpSpPr>
              <a:xfrm>
                <a:off x="825191" y="1028070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68" name="Group 267">
                  <a:extLst>
                    <a:ext uri="{FF2B5EF4-FFF2-40B4-BE49-F238E27FC236}">
                      <a16:creationId xmlns:a16="http://schemas.microsoft.com/office/drawing/2014/main" id="{41560A66-65A4-E52F-A819-634B1917BDFC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72" name="Straight Connector 271">
                    <a:extLst>
                      <a:ext uri="{FF2B5EF4-FFF2-40B4-BE49-F238E27FC236}">
                        <a16:creationId xmlns:a16="http://schemas.microsoft.com/office/drawing/2014/main" id="{F1FF06A8-2396-5DD5-F028-400E6D8C38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Straight Connector 272">
                    <a:extLst>
                      <a:ext uri="{FF2B5EF4-FFF2-40B4-BE49-F238E27FC236}">
                        <a16:creationId xmlns:a16="http://schemas.microsoft.com/office/drawing/2014/main" id="{77EE07A2-605B-7665-6E37-8516E566C0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9" name="Group 268">
                  <a:extLst>
                    <a:ext uri="{FF2B5EF4-FFF2-40B4-BE49-F238E27FC236}">
                      <a16:creationId xmlns:a16="http://schemas.microsoft.com/office/drawing/2014/main" id="{1E3DCD3F-462A-ADA7-8B4D-D674D17ED812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70" name="Straight Connector 269">
                    <a:extLst>
                      <a:ext uri="{FF2B5EF4-FFF2-40B4-BE49-F238E27FC236}">
                        <a16:creationId xmlns:a16="http://schemas.microsoft.com/office/drawing/2014/main" id="{BC3FDC6B-C496-6CD0-6F7D-CADEB523D5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Straight Connector 270">
                    <a:extLst>
                      <a:ext uri="{FF2B5EF4-FFF2-40B4-BE49-F238E27FC236}">
                        <a16:creationId xmlns:a16="http://schemas.microsoft.com/office/drawing/2014/main" id="{78F930C3-177E-175A-5180-2865959BDF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61" name="Group 260">
                <a:extLst>
                  <a:ext uri="{FF2B5EF4-FFF2-40B4-BE49-F238E27FC236}">
                    <a16:creationId xmlns:a16="http://schemas.microsoft.com/office/drawing/2014/main" id="{2A8DF8AE-15F9-725D-C1FC-F363AC0298C4}"/>
                  </a:ext>
                </a:extLst>
              </p:cNvPr>
              <p:cNvGrpSpPr/>
              <p:nvPr/>
            </p:nvGrpSpPr>
            <p:grpSpPr>
              <a:xfrm>
                <a:off x="1791623" y="1023571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62" name="Group 261">
                  <a:extLst>
                    <a:ext uri="{FF2B5EF4-FFF2-40B4-BE49-F238E27FC236}">
                      <a16:creationId xmlns:a16="http://schemas.microsoft.com/office/drawing/2014/main" id="{BF08A6B0-AC1A-FF8C-E00E-79C541C13275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66" name="Straight Connector 265">
                    <a:extLst>
                      <a:ext uri="{FF2B5EF4-FFF2-40B4-BE49-F238E27FC236}">
                        <a16:creationId xmlns:a16="http://schemas.microsoft.com/office/drawing/2014/main" id="{AF9CC24B-7270-9106-CC42-DD1098964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Straight Connector 266">
                    <a:extLst>
                      <a:ext uri="{FF2B5EF4-FFF2-40B4-BE49-F238E27FC236}">
                        <a16:creationId xmlns:a16="http://schemas.microsoft.com/office/drawing/2014/main" id="{6B63C3F9-CC45-D6B3-9845-5386C6A546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63" name="Group 262">
                  <a:extLst>
                    <a:ext uri="{FF2B5EF4-FFF2-40B4-BE49-F238E27FC236}">
                      <a16:creationId xmlns:a16="http://schemas.microsoft.com/office/drawing/2014/main" id="{9681B8A5-3FA6-BDFF-5ADD-9863DB06D9CE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0192243-0AA8-B842-D180-BC2265396A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B874B13E-E4EA-9C57-8066-0C5977333A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5BD5CF51-0213-7747-0C13-EC770E20B14A}"/>
                </a:ext>
              </a:extLst>
            </p:cNvPr>
            <p:cNvGrpSpPr/>
            <p:nvPr/>
          </p:nvGrpSpPr>
          <p:grpSpPr>
            <a:xfrm>
              <a:off x="5371144" y="1933127"/>
              <a:ext cx="1691256" cy="256479"/>
              <a:chOff x="825191" y="1029630"/>
              <a:chExt cx="1691256" cy="256479"/>
            </a:xfrm>
          </p:grpSpPr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178495EF-FA2C-48F8-4E35-296833382B12}"/>
                  </a:ext>
                </a:extLst>
              </p:cNvPr>
              <p:cNvGrpSpPr/>
              <p:nvPr/>
            </p:nvGrpSpPr>
            <p:grpSpPr>
              <a:xfrm>
                <a:off x="825191" y="1029630"/>
                <a:ext cx="724824" cy="256479"/>
                <a:chOff x="825191" y="1029630"/>
                <a:chExt cx="724824" cy="256479"/>
              </a:xfrm>
            </p:grpSpPr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17C7AA81-C4AA-6C2B-BB57-4C99D545FD68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58" name="Straight Connector 257">
                    <a:extLst>
                      <a:ext uri="{FF2B5EF4-FFF2-40B4-BE49-F238E27FC236}">
                        <a16:creationId xmlns:a16="http://schemas.microsoft.com/office/drawing/2014/main" id="{FC910D43-7369-6FD7-937C-BE0B9F3883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9" name="Straight Connector 258">
                    <a:extLst>
                      <a:ext uri="{FF2B5EF4-FFF2-40B4-BE49-F238E27FC236}">
                        <a16:creationId xmlns:a16="http://schemas.microsoft.com/office/drawing/2014/main" id="{45A13014-4CAF-1ADA-73DD-B27B51001E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Group 254">
                  <a:extLst>
                    <a:ext uri="{FF2B5EF4-FFF2-40B4-BE49-F238E27FC236}">
                      <a16:creationId xmlns:a16="http://schemas.microsoft.com/office/drawing/2014/main" id="{6C4136C8-E300-11D7-0579-36FAEC18E0B0}"/>
                    </a:ext>
                  </a:extLst>
                </p:cNvPr>
                <p:cNvGrpSpPr/>
                <p:nvPr/>
              </p:nvGrpSpPr>
              <p:grpSpPr>
                <a:xfrm>
                  <a:off x="1308407" y="1035507"/>
                  <a:ext cx="241608" cy="250602"/>
                  <a:chOff x="825191" y="1037067"/>
                  <a:chExt cx="241608" cy="250602"/>
                </a:xfrm>
              </p:grpSpPr>
              <p:cxnSp>
                <p:nvCxnSpPr>
                  <p:cNvPr id="256" name="Straight Connector 255">
                    <a:extLst>
                      <a:ext uri="{FF2B5EF4-FFF2-40B4-BE49-F238E27FC236}">
                        <a16:creationId xmlns:a16="http://schemas.microsoft.com/office/drawing/2014/main" id="{D6A28A44-F104-4BF6-7B58-07115C3C01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40781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Connector 256">
                    <a:extLst>
                      <a:ext uri="{FF2B5EF4-FFF2-40B4-BE49-F238E27FC236}">
                        <a16:creationId xmlns:a16="http://schemas.microsoft.com/office/drawing/2014/main" id="{E61354BE-3FFC-A8C1-D249-AAE6726DB3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47" name="Group 246">
                <a:extLst>
                  <a:ext uri="{FF2B5EF4-FFF2-40B4-BE49-F238E27FC236}">
                    <a16:creationId xmlns:a16="http://schemas.microsoft.com/office/drawing/2014/main" id="{6245C25E-F4C3-E821-B47E-935524963DB8}"/>
                  </a:ext>
                </a:extLst>
              </p:cNvPr>
              <p:cNvGrpSpPr/>
              <p:nvPr/>
            </p:nvGrpSpPr>
            <p:grpSpPr>
              <a:xfrm>
                <a:off x="1780472" y="1031008"/>
                <a:ext cx="735975" cy="254659"/>
                <a:chOff x="814040" y="1035507"/>
                <a:chExt cx="735975" cy="254659"/>
              </a:xfrm>
            </p:grpSpPr>
            <p:grpSp>
              <p:nvGrpSpPr>
                <p:cNvPr id="248" name="Group 247">
                  <a:extLst>
                    <a:ext uri="{FF2B5EF4-FFF2-40B4-BE49-F238E27FC236}">
                      <a16:creationId xmlns:a16="http://schemas.microsoft.com/office/drawing/2014/main" id="{E61C17EB-A446-338E-2D29-55CF47AE7E47}"/>
                    </a:ext>
                  </a:extLst>
                </p:cNvPr>
                <p:cNvGrpSpPr/>
                <p:nvPr/>
              </p:nvGrpSpPr>
              <p:grpSpPr>
                <a:xfrm>
                  <a:off x="814040" y="1037067"/>
                  <a:ext cx="252759" cy="253099"/>
                  <a:chOff x="814040" y="1037067"/>
                  <a:chExt cx="252759" cy="253099"/>
                </a:xfrm>
              </p:grpSpPr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B82AD8F9-9BC7-91CF-66EF-B5777D3472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4040" y="1043278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Straight Connector 252">
                    <a:extLst>
                      <a:ext uri="{FF2B5EF4-FFF2-40B4-BE49-F238E27FC236}">
                        <a16:creationId xmlns:a16="http://schemas.microsoft.com/office/drawing/2014/main" id="{A64C10C3-2183-A90C-B5E7-891EC20DF04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>
                  <a:extLst>
                    <a:ext uri="{FF2B5EF4-FFF2-40B4-BE49-F238E27FC236}">
                      <a16:creationId xmlns:a16="http://schemas.microsoft.com/office/drawing/2014/main" id="{97BED8AC-2C2B-3BD3-882F-B99EFB6C3835}"/>
                    </a:ext>
                  </a:extLst>
                </p:cNvPr>
                <p:cNvGrpSpPr/>
                <p:nvPr/>
              </p:nvGrpSpPr>
              <p:grpSpPr>
                <a:xfrm>
                  <a:off x="1308407" y="1035507"/>
                  <a:ext cx="241608" cy="250602"/>
                  <a:chOff x="825191" y="1037067"/>
                  <a:chExt cx="241608" cy="250602"/>
                </a:xfrm>
              </p:grpSpPr>
              <p:cxnSp>
                <p:nvCxnSpPr>
                  <p:cNvPr id="250" name="Straight Connector 249">
                    <a:extLst>
                      <a:ext uri="{FF2B5EF4-FFF2-40B4-BE49-F238E27FC236}">
                        <a16:creationId xmlns:a16="http://schemas.microsoft.com/office/drawing/2014/main" id="{17FBB468-FDB2-CAF2-1C92-7F3EAE8FF5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40781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00206F68-9FB3-0AFF-50BD-FD8ED6B8D2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15D8B2F8-0929-D0DE-F759-C50907408956}"/>
                </a:ext>
              </a:extLst>
            </p:cNvPr>
            <p:cNvGrpSpPr/>
            <p:nvPr/>
          </p:nvGrpSpPr>
          <p:grpSpPr>
            <a:xfrm>
              <a:off x="7304008" y="1934500"/>
              <a:ext cx="1691256" cy="260384"/>
              <a:chOff x="825191" y="1023571"/>
              <a:chExt cx="1691256" cy="260384"/>
            </a:xfrm>
          </p:grpSpPr>
          <p:grpSp>
            <p:nvGrpSpPr>
              <p:cNvPr id="232" name="Group 231">
                <a:extLst>
                  <a:ext uri="{FF2B5EF4-FFF2-40B4-BE49-F238E27FC236}">
                    <a16:creationId xmlns:a16="http://schemas.microsoft.com/office/drawing/2014/main" id="{BFDC6081-00CB-5913-D677-2BBE5255675D}"/>
                  </a:ext>
                </a:extLst>
              </p:cNvPr>
              <p:cNvGrpSpPr/>
              <p:nvPr/>
            </p:nvGrpSpPr>
            <p:grpSpPr>
              <a:xfrm>
                <a:off x="825191" y="1028070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40" name="Group 239">
                  <a:extLst>
                    <a:ext uri="{FF2B5EF4-FFF2-40B4-BE49-F238E27FC236}">
                      <a16:creationId xmlns:a16="http://schemas.microsoft.com/office/drawing/2014/main" id="{DFCF4927-A137-7EEB-CC0C-38FAFF06372B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44" name="Straight Connector 243">
                    <a:extLst>
                      <a:ext uri="{FF2B5EF4-FFF2-40B4-BE49-F238E27FC236}">
                        <a16:creationId xmlns:a16="http://schemas.microsoft.com/office/drawing/2014/main" id="{00E856B6-B6A5-0EA1-3DF1-4B26751A7D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Straight Connector 244">
                    <a:extLst>
                      <a:ext uri="{FF2B5EF4-FFF2-40B4-BE49-F238E27FC236}">
                        <a16:creationId xmlns:a16="http://schemas.microsoft.com/office/drawing/2014/main" id="{D977C7B3-5CD6-B085-3E97-F1D71241B7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1C26F824-8189-81D4-C356-B1C1FE2AF223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42" name="Straight Connector 241">
                    <a:extLst>
                      <a:ext uri="{FF2B5EF4-FFF2-40B4-BE49-F238E27FC236}">
                        <a16:creationId xmlns:a16="http://schemas.microsoft.com/office/drawing/2014/main" id="{1836C3D5-3691-DFC1-0DE6-B62850011E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Straight Connector 242">
                    <a:extLst>
                      <a:ext uri="{FF2B5EF4-FFF2-40B4-BE49-F238E27FC236}">
                        <a16:creationId xmlns:a16="http://schemas.microsoft.com/office/drawing/2014/main" id="{0B83FF6B-FEEB-4E2C-15AC-9DE6296CE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33" name="Group 232">
                <a:extLst>
                  <a:ext uri="{FF2B5EF4-FFF2-40B4-BE49-F238E27FC236}">
                    <a16:creationId xmlns:a16="http://schemas.microsoft.com/office/drawing/2014/main" id="{C0C9EAE1-FF2A-3C16-C57D-999C43265629}"/>
                  </a:ext>
                </a:extLst>
              </p:cNvPr>
              <p:cNvGrpSpPr/>
              <p:nvPr/>
            </p:nvGrpSpPr>
            <p:grpSpPr>
              <a:xfrm>
                <a:off x="1791623" y="1023571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34" name="Group 233">
                  <a:extLst>
                    <a:ext uri="{FF2B5EF4-FFF2-40B4-BE49-F238E27FC236}">
                      <a16:creationId xmlns:a16="http://schemas.microsoft.com/office/drawing/2014/main" id="{EF624B98-79FE-4D20-9FA2-F481045CED60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57681601-2550-6533-038B-B244CD59BF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DC8A7D43-2983-23B4-A8C4-F07C3DCB95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5" name="Group 234">
                  <a:extLst>
                    <a:ext uri="{FF2B5EF4-FFF2-40B4-BE49-F238E27FC236}">
                      <a16:creationId xmlns:a16="http://schemas.microsoft.com/office/drawing/2014/main" id="{34087877-73A1-1EE1-8D6F-1EED55699C37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36" name="Straight Connector 235">
                    <a:extLst>
                      <a:ext uri="{FF2B5EF4-FFF2-40B4-BE49-F238E27FC236}">
                        <a16:creationId xmlns:a16="http://schemas.microsoft.com/office/drawing/2014/main" id="{14C17437-FB39-6C1B-AA45-7ECD52FC16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Straight Connector 236">
                    <a:extLst>
                      <a:ext uri="{FF2B5EF4-FFF2-40B4-BE49-F238E27FC236}">
                        <a16:creationId xmlns:a16="http://schemas.microsoft.com/office/drawing/2014/main" id="{EA441898-1B9F-63AD-86B7-8E0837E73B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780895D1-4FB4-897F-A050-1A3C97C03823}"/>
                </a:ext>
              </a:extLst>
            </p:cNvPr>
            <p:cNvGrpSpPr/>
            <p:nvPr/>
          </p:nvGrpSpPr>
          <p:grpSpPr>
            <a:xfrm>
              <a:off x="9236954" y="1933609"/>
              <a:ext cx="1691256" cy="260384"/>
              <a:chOff x="825191" y="1023571"/>
              <a:chExt cx="1691256" cy="260384"/>
            </a:xfrm>
          </p:grpSpPr>
          <p:grpSp>
            <p:nvGrpSpPr>
              <p:cNvPr id="218" name="Group 217">
                <a:extLst>
                  <a:ext uri="{FF2B5EF4-FFF2-40B4-BE49-F238E27FC236}">
                    <a16:creationId xmlns:a16="http://schemas.microsoft.com/office/drawing/2014/main" id="{86B32E29-59C5-949E-529B-BE36DBD0970C}"/>
                  </a:ext>
                </a:extLst>
              </p:cNvPr>
              <p:cNvGrpSpPr/>
              <p:nvPr/>
            </p:nvGrpSpPr>
            <p:grpSpPr>
              <a:xfrm>
                <a:off x="825191" y="1028070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26" name="Group 225">
                  <a:extLst>
                    <a:ext uri="{FF2B5EF4-FFF2-40B4-BE49-F238E27FC236}">
                      <a16:creationId xmlns:a16="http://schemas.microsoft.com/office/drawing/2014/main" id="{E9B346EF-5BC1-4F4A-77CF-997FF35321A7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30" name="Straight Connector 229">
                    <a:extLst>
                      <a:ext uri="{FF2B5EF4-FFF2-40B4-BE49-F238E27FC236}">
                        <a16:creationId xmlns:a16="http://schemas.microsoft.com/office/drawing/2014/main" id="{8A351B61-FCF3-6F46-7CF4-ACAE6717E5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Straight Connector 230">
                    <a:extLst>
                      <a:ext uri="{FF2B5EF4-FFF2-40B4-BE49-F238E27FC236}">
                        <a16:creationId xmlns:a16="http://schemas.microsoft.com/office/drawing/2014/main" id="{17367C98-A860-28A8-4CE1-54FF27B14E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7" name="Group 226">
                  <a:extLst>
                    <a:ext uri="{FF2B5EF4-FFF2-40B4-BE49-F238E27FC236}">
                      <a16:creationId xmlns:a16="http://schemas.microsoft.com/office/drawing/2014/main" id="{60EC65AE-EE36-4A65-A4D1-23F6B83B6A7A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28" name="Straight Connector 227">
                    <a:extLst>
                      <a:ext uri="{FF2B5EF4-FFF2-40B4-BE49-F238E27FC236}">
                        <a16:creationId xmlns:a16="http://schemas.microsoft.com/office/drawing/2014/main" id="{E99A8C3C-D274-0DEF-7164-C0B70E41F8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9" name="Straight Connector 228">
                    <a:extLst>
                      <a:ext uri="{FF2B5EF4-FFF2-40B4-BE49-F238E27FC236}">
                        <a16:creationId xmlns:a16="http://schemas.microsoft.com/office/drawing/2014/main" id="{82FC4BE4-3AEA-1097-3816-044C0ABB57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3FD2A953-1D58-0A7B-DB7F-CD783484A632}"/>
                  </a:ext>
                </a:extLst>
              </p:cNvPr>
              <p:cNvGrpSpPr/>
              <p:nvPr/>
            </p:nvGrpSpPr>
            <p:grpSpPr>
              <a:xfrm>
                <a:off x="1791623" y="1023571"/>
                <a:ext cx="724824" cy="255885"/>
                <a:chOff x="825191" y="1028070"/>
                <a:chExt cx="724824" cy="255885"/>
              </a:xfrm>
            </p:grpSpPr>
            <p:grpSp>
              <p:nvGrpSpPr>
                <p:cNvPr id="220" name="Group 219">
                  <a:extLst>
                    <a:ext uri="{FF2B5EF4-FFF2-40B4-BE49-F238E27FC236}">
                      <a16:creationId xmlns:a16="http://schemas.microsoft.com/office/drawing/2014/main" id="{0C518217-CFB0-FFBF-B8C8-EFCEDF2A46EB}"/>
                    </a:ext>
                  </a:extLst>
                </p:cNvPr>
                <p:cNvGrpSpPr/>
                <p:nvPr/>
              </p:nvGrpSpPr>
              <p:grpSpPr>
                <a:xfrm>
                  <a:off x="825191" y="102963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24" name="Straight Connector 223">
                    <a:extLst>
                      <a:ext uri="{FF2B5EF4-FFF2-40B4-BE49-F238E27FC236}">
                        <a16:creationId xmlns:a16="http://schemas.microsoft.com/office/drawing/2014/main" id="{4631BAAA-B320-3530-B522-5C6D547E6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38C92ECA-0DFA-4D25-F968-B67013510D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0696A84A-9BB4-B61A-4253-0337360367AB}"/>
                    </a:ext>
                  </a:extLst>
                </p:cNvPr>
                <p:cNvGrpSpPr/>
                <p:nvPr/>
              </p:nvGrpSpPr>
              <p:grpSpPr>
                <a:xfrm>
                  <a:off x="1308407" y="1028070"/>
                  <a:ext cx="241608" cy="254325"/>
                  <a:chOff x="825191" y="1029630"/>
                  <a:chExt cx="241608" cy="254325"/>
                </a:xfrm>
              </p:grpSpPr>
              <p:cxnSp>
                <p:nvCxnSpPr>
                  <p:cNvPr id="222" name="Straight Connector 221">
                    <a:extLst>
                      <a:ext uri="{FF2B5EF4-FFF2-40B4-BE49-F238E27FC236}">
                        <a16:creationId xmlns:a16="http://schemas.microsoft.com/office/drawing/2014/main" id="{3F4DA507-E1C0-EB71-59EC-8E46CBC90C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25191" y="1029630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3" name="Straight Connector 222">
                    <a:extLst>
                      <a:ext uri="{FF2B5EF4-FFF2-40B4-BE49-F238E27FC236}">
                        <a16:creationId xmlns:a16="http://schemas.microsoft.com/office/drawing/2014/main" id="{ACBA6730-0C24-ADFB-4C9F-E63491D9D4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6799" y="1037067"/>
                    <a:ext cx="0" cy="246888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81F031F4-9A28-E037-A5B2-4E7FCFEA17D0}"/>
                </a:ext>
              </a:extLst>
            </p:cNvPr>
            <p:cNvGrpSpPr/>
            <p:nvPr/>
          </p:nvGrpSpPr>
          <p:grpSpPr>
            <a:xfrm>
              <a:off x="11169818" y="1943386"/>
              <a:ext cx="713673" cy="256479"/>
              <a:chOff x="825191" y="1025916"/>
              <a:chExt cx="713673" cy="256479"/>
            </a:xfrm>
          </p:grpSpPr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20515F9B-1FF0-698D-144D-20C3DA9E55B8}"/>
                  </a:ext>
                </a:extLst>
              </p:cNvPr>
              <p:cNvGrpSpPr/>
              <p:nvPr/>
            </p:nvGrpSpPr>
            <p:grpSpPr>
              <a:xfrm>
                <a:off x="825191" y="1025916"/>
                <a:ext cx="241608" cy="250602"/>
                <a:chOff x="825191" y="1025916"/>
                <a:chExt cx="241608" cy="250602"/>
              </a:xfrm>
            </p:grpSpPr>
            <p:cxnSp>
              <p:nvCxnSpPr>
                <p:cNvPr id="216" name="Straight Connector 215">
                  <a:extLst>
                    <a:ext uri="{FF2B5EF4-FFF2-40B4-BE49-F238E27FC236}">
                      <a16:creationId xmlns:a16="http://schemas.microsoft.com/office/drawing/2014/main" id="{8B2FC775-63F2-3C17-2D99-562F817782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5191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DCCC371B-9585-013E-BE28-4A9188C398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66799" y="1025916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5C9BA992-ADFE-2A10-1284-3BD0FB17DF26}"/>
                  </a:ext>
                </a:extLst>
              </p:cNvPr>
              <p:cNvGrpSpPr/>
              <p:nvPr/>
            </p:nvGrpSpPr>
            <p:grpSpPr>
              <a:xfrm>
                <a:off x="1297256" y="1028070"/>
                <a:ext cx="241608" cy="254325"/>
                <a:chOff x="814040" y="1029630"/>
                <a:chExt cx="241608" cy="254325"/>
              </a:xfrm>
            </p:grpSpPr>
            <p:cxnSp>
              <p:nvCxnSpPr>
                <p:cNvPr id="214" name="Straight Connector 213">
                  <a:extLst>
                    <a:ext uri="{FF2B5EF4-FFF2-40B4-BE49-F238E27FC236}">
                      <a16:creationId xmlns:a16="http://schemas.microsoft.com/office/drawing/2014/main" id="{7A6FA97C-707A-07C4-6DE1-2C46DD1797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4040" y="1029630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>
                  <a:extLst>
                    <a:ext uri="{FF2B5EF4-FFF2-40B4-BE49-F238E27FC236}">
                      <a16:creationId xmlns:a16="http://schemas.microsoft.com/office/drawing/2014/main" id="{59285DF1-B1FE-3A11-5F8F-74E55D0CA8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5648" y="1037067"/>
                  <a:ext cx="0" cy="24688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253AA8C0-67D2-E18D-3EEA-DBADEBBE5E6C}"/>
                </a:ext>
              </a:extLst>
            </p:cNvPr>
            <p:cNvSpPr txBox="1"/>
            <p:nvPr/>
          </p:nvSpPr>
          <p:spPr>
            <a:xfrm>
              <a:off x="596787" y="1873669"/>
              <a:ext cx="742357" cy="41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Hum</a:t>
              </a:r>
            </a:p>
          </p:txBody>
        </p: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747C456-463A-699F-01A5-5F99F02FB631}"/>
                </a:ext>
              </a:extLst>
            </p:cNvPr>
            <p:cNvCxnSpPr/>
            <p:nvPr/>
          </p:nvCxnSpPr>
          <p:spPr>
            <a:xfrm>
              <a:off x="1492840" y="2516065"/>
              <a:ext cx="954803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FB0EFCDB-AE68-AFEA-7450-058157DB080A}"/>
                </a:ext>
              </a:extLst>
            </p:cNvPr>
            <p:cNvCxnSpPr>
              <a:cxnSpLocks/>
            </p:cNvCxnSpPr>
            <p:nvPr/>
          </p:nvCxnSpPr>
          <p:spPr>
            <a:xfrm>
              <a:off x="1278589" y="2861082"/>
              <a:ext cx="10846511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6E9AA2DB-8B6B-FDFB-1D5A-9F4635E2E3C9}"/>
                </a:ext>
              </a:extLst>
            </p:cNvPr>
            <p:cNvSpPr txBox="1"/>
            <p:nvPr/>
          </p:nvSpPr>
          <p:spPr>
            <a:xfrm>
              <a:off x="525220" y="2201238"/>
              <a:ext cx="815007" cy="4190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83" dirty="0">
                  <a:latin typeface="Candara" panose="020E0502030303020204" pitchFamily="34" charset="0"/>
                </a:rPr>
                <a:t>LENA</a:t>
              </a:r>
            </a:p>
          </p:txBody>
        </p: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CD62ABA-75BE-16EF-9DB0-1EA309A03EF7}"/>
                </a:ext>
              </a:extLst>
            </p:cNvPr>
            <p:cNvCxnSpPr>
              <a:cxnSpLocks/>
            </p:cNvCxnSpPr>
            <p:nvPr/>
          </p:nvCxnSpPr>
          <p:spPr>
            <a:xfrm>
              <a:off x="2716732" y="1696198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87AF6C5E-8A38-1BF8-A921-8FECD63208A1}"/>
                </a:ext>
              </a:extLst>
            </p:cNvPr>
            <p:cNvCxnSpPr>
              <a:cxnSpLocks/>
            </p:cNvCxnSpPr>
            <p:nvPr/>
          </p:nvCxnSpPr>
          <p:spPr>
            <a:xfrm>
              <a:off x="3449431" y="1699310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47E5458F-F763-2E35-FFC0-178EC3AC5CA8}"/>
                </a:ext>
              </a:extLst>
            </p:cNvPr>
            <p:cNvCxnSpPr>
              <a:cxnSpLocks/>
            </p:cNvCxnSpPr>
            <p:nvPr/>
          </p:nvCxnSpPr>
          <p:spPr>
            <a:xfrm>
              <a:off x="4906499" y="1696198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487221B7-5C10-6D8C-3CDC-9E2A17F005E4}"/>
                </a:ext>
              </a:extLst>
            </p:cNvPr>
            <p:cNvCxnSpPr>
              <a:cxnSpLocks/>
            </p:cNvCxnSpPr>
            <p:nvPr/>
          </p:nvCxnSpPr>
          <p:spPr>
            <a:xfrm>
              <a:off x="6322697" y="1696198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068DB99E-BD3A-49F0-DF10-7BCCFB6941C6}"/>
                </a:ext>
              </a:extLst>
            </p:cNvPr>
            <p:cNvCxnSpPr>
              <a:cxnSpLocks/>
            </p:cNvCxnSpPr>
            <p:nvPr/>
          </p:nvCxnSpPr>
          <p:spPr>
            <a:xfrm>
              <a:off x="8028832" y="1703262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4C66FFBE-2824-717D-238A-0B9A38DD53CB}"/>
                </a:ext>
              </a:extLst>
            </p:cNvPr>
            <p:cNvCxnSpPr>
              <a:cxnSpLocks/>
            </p:cNvCxnSpPr>
            <p:nvPr/>
          </p:nvCxnSpPr>
          <p:spPr>
            <a:xfrm>
              <a:off x="8747073" y="1699543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E3CE8A84-E4DF-0C9E-67D7-8FCD759018DC}"/>
                </a:ext>
              </a:extLst>
            </p:cNvPr>
            <p:cNvCxnSpPr>
              <a:cxnSpLocks/>
            </p:cNvCxnSpPr>
            <p:nvPr/>
          </p:nvCxnSpPr>
          <p:spPr>
            <a:xfrm>
              <a:off x="9474833" y="1703262"/>
              <a:ext cx="0" cy="1828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FF1ABED6-4BF7-BA6D-949E-CC944C51D920}"/>
                </a:ext>
              </a:extLst>
            </p:cNvPr>
            <p:cNvCxnSpPr>
              <a:cxnSpLocks/>
            </p:cNvCxnSpPr>
            <p:nvPr/>
          </p:nvCxnSpPr>
          <p:spPr>
            <a:xfrm>
              <a:off x="1754461" y="1941831"/>
              <a:ext cx="0" cy="24688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C6F8CEB0-7B36-0670-F7B5-BE50D8F941A9}"/>
                </a:ext>
              </a:extLst>
            </p:cNvPr>
            <p:cNvSpPr/>
            <p:nvPr/>
          </p:nvSpPr>
          <p:spPr>
            <a:xfrm>
              <a:off x="1750741" y="1703262"/>
              <a:ext cx="970150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C7F27D9C-5394-C524-124E-88AC0405ADB1}"/>
                </a:ext>
              </a:extLst>
            </p:cNvPr>
            <p:cNvSpPr/>
            <p:nvPr/>
          </p:nvSpPr>
          <p:spPr>
            <a:xfrm>
              <a:off x="3452199" y="1703262"/>
              <a:ext cx="1458458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90AA93E8-FE61-12EE-9D73-065832E19A46}"/>
                </a:ext>
              </a:extLst>
            </p:cNvPr>
            <p:cNvSpPr/>
            <p:nvPr/>
          </p:nvSpPr>
          <p:spPr>
            <a:xfrm>
              <a:off x="6326424" y="1699308"/>
              <a:ext cx="1692873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B1B7B131-4C0F-02A6-A10D-E1E459491A23}"/>
                </a:ext>
              </a:extLst>
            </p:cNvPr>
            <p:cNvSpPr/>
            <p:nvPr/>
          </p:nvSpPr>
          <p:spPr>
            <a:xfrm>
              <a:off x="8745520" y="1698786"/>
              <a:ext cx="729307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17" name="TextBox 316">
              <a:extLst>
                <a:ext uri="{FF2B5EF4-FFF2-40B4-BE49-F238E27FC236}">
                  <a16:creationId xmlns:a16="http://schemas.microsoft.com/office/drawing/2014/main" id="{37FE5C96-3102-92C5-D445-CFD4C58C20D9}"/>
                </a:ext>
              </a:extLst>
            </p:cNvPr>
            <p:cNvSpPr txBox="1"/>
            <p:nvPr/>
          </p:nvSpPr>
          <p:spPr>
            <a:xfrm>
              <a:off x="10468876" y="1284933"/>
              <a:ext cx="1728643" cy="6808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311" dirty="0">
                  <a:latin typeface="Palatino" pitchFamily="2" charset="77"/>
                  <a:ea typeface="Palatino" pitchFamily="2" charset="77"/>
                </a:rPr>
                <a:t>Key segments:</a:t>
              </a:r>
            </a:p>
            <a:p>
              <a:pPr algn="r"/>
              <a:r>
                <a:rPr lang="en-US" sz="1311" dirty="0">
                  <a:latin typeface="Palatino" pitchFamily="2" charset="77"/>
                  <a:ea typeface="Palatino" pitchFamily="2" charset="77"/>
                </a:rPr>
                <a:t>20 frames (T)</a:t>
              </a:r>
            </a:p>
          </p:txBody>
        </p:sp>
        <p:cxnSp>
          <p:nvCxnSpPr>
            <p:cNvPr id="324" name="Straight Connector 323">
              <a:extLst>
                <a:ext uri="{FF2B5EF4-FFF2-40B4-BE49-F238E27FC236}">
                  <a16:creationId xmlns:a16="http://schemas.microsoft.com/office/drawing/2014/main" id="{77CE7D01-EE03-A752-222B-C3FCB9027214}"/>
                </a:ext>
              </a:extLst>
            </p:cNvPr>
            <p:cNvCxnSpPr>
              <a:cxnSpLocks/>
              <a:endCxn id="334" idx="1"/>
            </p:cNvCxnSpPr>
            <p:nvPr/>
          </p:nvCxnSpPr>
          <p:spPr>
            <a:xfrm flipH="1">
              <a:off x="7541794" y="2492011"/>
              <a:ext cx="1" cy="92270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Rectangle 326">
              <a:extLst>
                <a:ext uri="{FF2B5EF4-FFF2-40B4-BE49-F238E27FC236}">
                  <a16:creationId xmlns:a16="http://schemas.microsoft.com/office/drawing/2014/main" id="{838A8803-3A1B-B186-5528-8806CEFAE04C}"/>
                </a:ext>
              </a:extLst>
            </p:cNvPr>
            <p:cNvSpPr/>
            <p:nvPr/>
          </p:nvSpPr>
          <p:spPr>
            <a:xfrm>
              <a:off x="6086057" y="2952976"/>
              <a:ext cx="23965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29" name="Rectangle 328">
              <a:extLst>
                <a:ext uri="{FF2B5EF4-FFF2-40B4-BE49-F238E27FC236}">
                  <a16:creationId xmlns:a16="http://schemas.microsoft.com/office/drawing/2014/main" id="{3E2A1C00-C8AC-66FB-A595-8581F1A7AD10}"/>
                </a:ext>
              </a:extLst>
            </p:cNvPr>
            <p:cNvSpPr/>
            <p:nvPr/>
          </p:nvSpPr>
          <p:spPr>
            <a:xfrm>
              <a:off x="8042124" y="2950826"/>
              <a:ext cx="717560" cy="18495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EC5A0D91-F749-E3AD-AE7F-B6F6670AADE3}"/>
                </a:ext>
              </a:extLst>
            </p:cNvPr>
            <p:cNvSpPr/>
            <p:nvPr/>
          </p:nvSpPr>
          <p:spPr>
            <a:xfrm>
              <a:off x="9475422" y="2957369"/>
              <a:ext cx="246888" cy="17841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BE973887-6AD9-C28A-3107-67FF2A64B794}"/>
                </a:ext>
              </a:extLst>
            </p:cNvPr>
            <p:cNvSpPr/>
            <p:nvPr/>
          </p:nvSpPr>
          <p:spPr>
            <a:xfrm>
              <a:off x="1761849" y="2588994"/>
              <a:ext cx="239655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33" name="Rectangle 332">
              <a:extLst>
                <a:ext uri="{FF2B5EF4-FFF2-40B4-BE49-F238E27FC236}">
                  <a16:creationId xmlns:a16="http://schemas.microsoft.com/office/drawing/2014/main" id="{53102256-4759-1F98-A6C5-55E6BDE6FDD8}"/>
                </a:ext>
              </a:extLst>
            </p:cNvPr>
            <p:cNvSpPr/>
            <p:nvPr/>
          </p:nvSpPr>
          <p:spPr>
            <a:xfrm>
              <a:off x="8761226" y="2582447"/>
              <a:ext cx="475727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sp>
          <p:nvSpPr>
            <p:cNvPr id="334" name="Rectangle 333">
              <a:extLst>
                <a:ext uri="{FF2B5EF4-FFF2-40B4-BE49-F238E27FC236}">
                  <a16:creationId xmlns:a16="http://schemas.microsoft.com/office/drawing/2014/main" id="{6C24A96C-9363-62EE-6B6D-D8FDD378D3AD}"/>
                </a:ext>
              </a:extLst>
            </p:cNvPr>
            <p:cNvSpPr/>
            <p:nvPr/>
          </p:nvSpPr>
          <p:spPr>
            <a:xfrm>
              <a:off x="7541794" y="3323279"/>
              <a:ext cx="484632" cy="18288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11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AB3182BD-F5D5-08A6-A7F1-A7E854DF3C89}"/>
                </a:ext>
              </a:extLst>
            </p:cNvPr>
            <p:cNvCxnSpPr>
              <a:cxnSpLocks/>
            </p:cNvCxnSpPr>
            <p:nvPr/>
          </p:nvCxnSpPr>
          <p:spPr>
            <a:xfrm>
              <a:off x="8028673" y="2518213"/>
              <a:ext cx="0" cy="922708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1DD23054-8038-1FA9-DD72-4AF7E703246E}"/>
                </a:ext>
              </a:extLst>
            </p:cNvPr>
            <p:cNvSpPr txBox="1"/>
            <p:nvPr/>
          </p:nvSpPr>
          <p:spPr>
            <a:xfrm>
              <a:off x="1197789" y="3245103"/>
              <a:ext cx="2670898" cy="403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11" dirty="0">
                  <a:latin typeface="Palatino" pitchFamily="2" charset="77"/>
                  <a:ea typeface="Palatino" pitchFamily="2" charset="77"/>
                </a:rPr>
                <a:t>Confusion: 2 frames (C)</a:t>
              </a:r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FD1A65A0-091C-4840-EC68-D63D23218216}"/>
                </a:ext>
              </a:extLst>
            </p:cNvPr>
            <p:cNvSpPr txBox="1"/>
            <p:nvPr/>
          </p:nvSpPr>
          <p:spPr>
            <a:xfrm>
              <a:off x="10143374" y="2505034"/>
              <a:ext cx="2142530" cy="4038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11" dirty="0">
                  <a:latin typeface="Palatino" pitchFamily="2" charset="77"/>
                  <a:ea typeface="Palatino" pitchFamily="2" charset="77"/>
                </a:rPr>
                <a:t>Miss: 3 frames (M)</a:t>
              </a:r>
            </a:p>
          </p:txBody>
        </p: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11DF0E72-3ABE-F5DE-2DCE-46FB5D4FA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105" y="2442768"/>
              <a:ext cx="1" cy="64008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4EA0F794-EB02-FBA7-82E3-7EDF5E7995E2}"/>
                </a:ext>
              </a:extLst>
            </p:cNvPr>
            <p:cNvCxnSpPr>
              <a:cxnSpLocks/>
            </p:cNvCxnSpPr>
            <p:nvPr/>
          </p:nvCxnSpPr>
          <p:spPr>
            <a:xfrm>
              <a:off x="6322697" y="2498523"/>
              <a:ext cx="0" cy="54864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BAEDD889-1838-7AC3-F26D-4EEDC61BDC4E}"/>
                </a:ext>
              </a:extLst>
            </p:cNvPr>
            <p:cNvCxnSpPr>
              <a:cxnSpLocks/>
            </p:cNvCxnSpPr>
            <p:nvPr/>
          </p:nvCxnSpPr>
          <p:spPr>
            <a:xfrm>
              <a:off x="8752750" y="2257677"/>
              <a:ext cx="0" cy="82296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80BDFFD8-293D-4CB5-1687-95BB1E7231D6}"/>
                </a:ext>
              </a:extLst>
            </p:cNvPr>
            <p:cNvCxnSpPr>
              <a:cxnSpLocks/>
            </p:cNvCxnSpPr>
            <p:nvPr/>
          </p:nvCxnSpPr>
          <p:spPr>
            <a:xfrm>
              <a:off x="9474827" y="2312821"/>
              <a:ext cx="0" cy="82296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67CF8344-C462-353C-0C6F-BE42BC9B95EE}"/>
                </a:ext>
              </a:extLst>
            </p:cNvPr>
            <p:cNvCxnSpPr>
              <a:cxnSpLocks/>
            </p:cNvCxnSpPr>
            <p:nvPr/>
          </p:nvCxnSpPr>
          <p:spPr>
            <a:xfrm>
              <a:off x="9716937" y="2299863"/>
              <a:ext cx="0" cy="82296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9736737B-A45F-0F23-2058-3E33394C0A2E}"/>
                </a:ext>
              </a:extLst>
            </p:cNvPr>
            <p:cNvCxnSpPr>
              <a:cxnSpLocks/>
            </p:cNvCxnSpPr>
            <p:nvPr/>
          </p:nvCxnSpPr>
          <p:spPr>
            <a:xfrm>
              <a:off x="1263443" y="3224960"/>
              <a:ext cx="10846511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68DC49C9-F616-0F1A-2284-58629DBA7B28}"/>
                </a:ext>
              </a:extLst>
            </p:cNvPr>
            <p:cNvCxnSpPr>
              <a:cxnSpLocks/>
            </p:cNvCxnSpPr>
            <p:nvPr/>
          </p:nvCxnSpPr>
          <p:spPr>
            <a:xfrm>
              <a:off x="1274914" y="3603285"/>
              <a:ext cx="10846511" cy="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2BD0A5A1-1F1F-7C84-C751-5A81F5C5DCE1}"/>
                </a:ext>
              </a:extLst>
            </p:cNvPr>
            <p:cNvCxnSpPr>
              <a:cxnSpLocks/>
            </p:cNvCxnSpPr>
            <p:nvPr/>
          </p:nvCxnSpPr>
          <p:spPr>
            <a:xfrm>
              <a:off x="1769326" y="2272998"/>
              <a:ext cx="0" cy="4572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85023A6F-6D7C-6A03-CA40-14B4EB883850}"/>
                </a:ext>
              </a:extLst>
            </p:cNvPr>
            <p:cNvCxnSpPr>
              <a:cxnSpLocks/>
            </p:cNvCxnSpPr>
            <p:nvPr/>
          </p:nvCxnSpPr>
          <p:spPr>
            <a:xfrm>
              <a:off x="1999783" y="2280434"/>
              <a:ext cx="0" cy="4572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BE32DE4-D376-8AFA-5C1A-FF63AC04F6F4}"/>
                </a:ext>
              </a:extLst>
            </p:cNvPr>
            <p:cNvCxnSpPr>
              <a:cxnSpLocks/>
            </p:cNvCxnSpPr>
            <p:nvPr/>
          </p:nvCxnSpPr>
          <p:spPr>
            <a:xfrm>
              <a:off x="9236953" y="2276434"/>
              <a:ext cx="0" cy="4572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6" name="TextBox 385">
            <a:extLst>
              <a:ext uri="{FF2B5EF4-FFF2-40B4-BE49-F238E27FC236}">
                <a16:creationId xmlns:a16="http://schemas.microsoft.com/office/drawing/2014/main" id="{EE4D73FC-7158-1BDE-FBC7-63F0C0EC87A2}"/>
              </a:ext>
            </a:extLst>
          </p:cNvPr>
          <p:cNvSpPr txBox="1"/>
          <p:nvPr/>
        </p:nvSpPr>
        <p:spPr>
          <a:xfrm>
            <a:off x="1614960" y="1014222"/>
            <a:ext cx="444352" cy="316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6" b="1" dirty="0">
                <a:latin typeface="Helvetica" pitchFamily="2" charset="0"/>
              </a:rPr>
              <a:t>(A)</a:t>
            </a:r>
          </a:p>
        </p:txBody>
      </p: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407B7D35-2C30-30C0-2DB1-84DB681342A3}"/>
              </a:ext>
            </a:extLst>
          </p:cNvPr>
          <p:cNvCxnSpPr>
            <a:cxnSpLocks/>
          </p:cNvCxnSpPr>
          <p:nvPr/>
        </p:nvCxnSpPr>
        <p:spPr>
          <a:xfrm>
            <a:off x="2593968" y="3275471"/>
            <a:ext cx="0" cy="399482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7CC015CE-1AA9-E3E0-8044-23E6A7A07CA8}"/>
              </a:ext>
            </a:extLst>
          </p:cNvPr>
          <p:cNvSpPr txBox="1"/>
          <p:nvPr/>
        </p:nvSpPr>
        <p:spPr>
          <a:xfrm>
            <a:off x="2210224" y="3425720"/>
            <a:ext cx="300082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H</a:t>
            </a:r>
          </a:p>
        </p:txBody>
      </p: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3E25451C-8E5A-2542-12E6-4D7330425FFA}"/>
              </a:ext>
            </a:extLst>
          </p:cNvPr>
          <p:cNvCxnSpPr>
            <a:cxnSpLocks/>
          </p:cNvCxnSpPr>
          <p:nvPr/>
        </p:nvCxnSpPr>
        <p:spPr>
          <a:xfrm rot="2700000" flipH="1">
            <a:off x="2140463" y="3488952"/>
            <a:ext cx="5326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B585F7C-97B7-B101-E819-CAD6A64C23BE}"/>
              </a:ext>
            </a:extLst>
          </p:cNvPr>
          <p:cNvCxnSpPr>
            <a:cxnSpLocks/>
          </p:cNvCxnSpPr>
          <p:nvPr/>
        </p:nvCxnSpPr>
        <p:spPr>
          <a:xfrm flipH="1">
            <a:off x="2172657" y="3675826"/>
            <a:ext cx="412798" cy="0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TextBox 405">
            <a:extLst>
              <a:ext uri="{FF2B5EF4-FFF2-40B4-BE49-F238E27FC236}">
                <a16:creationId xmlns:a16="http://schemas.microsoft.com/office/drawing/2014/main" id="{0CF966BA-0735-83BE-9642-CF0DD1E6B24F}"/>
              </a:ext>
            </a:extLst>
          </p:cNvPr>
          <p:cNvSpPr txBox="1"/>
          <p:nvPr/>
        </p:nvSpPr>
        <p:spPr>
          <a:xfrm>
            <a:off x="2365938" y="3256538"/>
            <a:ext cx="271228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L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1BF376BB-8FB0-28AC-E8EC-87C776D9D2B3}"/>
              </a:ext>
            </a:extLst>
          </p:cNvPr>
          <p:cNvSpPr txBox="1"/>
          <p:nvPr/>
        </p:nvSpPr>
        <p:spPr>
          <a:xfrm>
            <a:off x="2103641" y="3722334"/>
            <a:ext cx="56778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ChSp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94EF9EE9-D96D-0FFC-8D80-B664E0CF5242}"/>
              </a:ext>
            </a:extLst>
          </p:cNvPr>
          <p:cNvSpPr txBox="1"/>
          <p:nvPr/>
        </p:nvSpPr>
        <p:spPr>
          <a:xfrm>
            <a:off x="2000235" y="4140192"/>
            <a:ext cx="670376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ChNsp</a:t>
            </a: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62ED8ED5-AD4C-3385-A1AF-5EBABEBAD607}"/>
              </a:ext>
            </a:extLst>
          </p:cNvPr>
          <p:cNvSpPr txBox="1"/>
          <p:nvPr/>
        </p:nvSpPr>
        <p:spPr>
          <a:xfrm>
            <a:off x="2282089" y="4577754"/>
            <a:ext cx="39145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Ad</a:t>
            </a:r>
          </a:p>
        </p:txBody>
      </p:sp>
      <p:sp>
        <p:nvSpPr>
          <p:cNvPr id="420" name="TextBox 419">
            <a:extLst>
              <a:ext uri="{FF2B5EF4-FFF2-40B4-BE49-F238E27FC236}">
                <a16:creationId xmlns:a16="http://schemas.microsoft.com/office/drawing/2014/main" id="{039A1A6E-F66F-E101-44A2-1785CAD62920}"/>
              </a:ext>
            </a:extLst>
          </p:cNvPr>
          <p:cNvSpPr txBox="1"/>
          <p:nvPr/>
        </p:nvSpPr>
        <p:spPr>
          <a:xfrm>
            <a:off x="2254000" y="5001794"/>
            <a:ext cx="413896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NA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41466CF6-168A-0878-0596-1BD2DE610308}"/>
              </a:ext>
            </a:extLst>
          </p:cNvPr>
          <p:cNvSpPr txBox="1"/>
          <p:nvPr/>
        </p:nvSpPr>
        <p:spPr>
          <a:xfrm>
            <a:off x="2595421" y="3389230"/>
            <a:ext cx="56778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ChSp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0C63C6FB-A549-2262-E23E-4EF250B07486}"/>
              </a:ext>
            </a:extLst>
          </p:cNvPr>
          <p:cNvSpPr txBox="1"/>
          <p:nvPr/>
        </p:nvSpPr>
        <p:spPr>
          <a:xfrm>
            <a:off x="3072292" y="3391978"/>
            <a:ext cx="670376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ChNsp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6E153AED-6307-CDA0-3519-3CC1937034D9}"/>
              </a:ext>
            </a:extLst>
          </p:cNvPr>
          <p:cNvSpPr txBox="1"/>
          <p:nvPr/>
        </p:nvSpPr>
        <p:spPr>
          <a:xfrm>
            <a:off x="3730593" y="3391908"/>
            <a:ext cx="391454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Ad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AA19CFA2-52FC-7426-D661-4DFA0FC1D8FF}"/>
              </a:ext>
            </a:extLst>
          </p:cNvPr>
          <p:cNvSpPr txBox="1"/>
          <p:nvPr/>
        </p:nvSpPr>
        <p:spPr>
          <a:xfrm>
            <a:off x="4236861" y="3391978"/>
            <a:ext cx="413896" cy="305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NA</a:t>
            </a:r>
          </a:p>
        </p:txBody>
      </p:sp>
      <p:grpSp>
        <p:nvGrpSpPr>
          <p:cNvPr id="505" name="Group 504">
            <a:extLst>
              <a:ext uri="{FF2B5EF4-FFF2-40B4-BE49-F238E27FC236}">
                <a16:creationId xmlns:a16="http://schemas.microsoft.com/office/drawing/2014/main" id="{9A6AFEB7-4B4C-8733-D4A5-E4F48E8918DC}"/>
              </a:ext>
            </a:extLst>
          </p:cNvPr>
          <p:cNvGrpSpPr/>
          <p:nvPr/>
        </p:nvGrpSpPr>
        <p:grpSpPr>
          <a:xfrm>
            <a:off x="2628020" y="3674953"/>
            <a:ext cx="2021560" cy="821594"/>
            <a:chOff x="1333144" y="5709707"/>
            <a:chExt cx="2776369" cy="1128360"/>
          </a:xfrm>
        </p:grpSpPr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C5BD6012-DA87-C5A1-3D20-E0E9711AAC47}"/>
                </a:ext>
              </a:extLst>
            </p:cNvPr>
            <p:cNvSpPr/>
            <p:nvPr/>
          </p:nvSpPr>
          <p:spPr>
            <a:xfrm>
              <a:off x="1333144" y="5709707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91D69821-26B3-E609-08DF-C7E96E5F8BDE}"/>
                </a:ext>
              </a:extLst>
            </p:cNvPr>
            <p:cNvSpPr/>
            <p:nvPr/>
          </p:nvSpPr>
          <p:spPr>
            <a:xfrm>
              <a:off x="2055678" y="5711081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CA371EE1-2B41-CAAD-07F5-6A18F3D13C4E}"/>
                </a:ext>
              </a:extLst>
            </p:cNvPr>
            <p:cNvSpPr/>
            <p:nvPr/>
          </p:nvSpPr>
          <p:spPr>
            <a:xfrm>
              <a:off x="2778197" y="5710551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22FC3C0D-5F21-3BE6-BB2E-5A7421F5F620}"/>
                </a:ext>
              </a:extLst>
            </p:cNvPr>
            <p:cNvSpPr/>
            <p:nvPr/>
          </p:nvSpPr>
          <p:spPr>
            <a:xfrm>
              <a:off x="3496179" y="5710551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1</a:t>
              </a:r>
            </a:p>
          </p:txBody>
        </p:sp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7861190B-C1CB-A83D-6F25-98A548062B43}"/>
                </a:ext>
              </a:extLst>
            </p:cNvPr>
            <p:cNvGrpSpPr/>
            <p:nvPr/>
          </p:nvGrpSpPr>
          <p:grpSpPr>
            <a:xfrm>
              <a:off x="1336324" y="6284767"/>
              <a:ext cx="2773189" cy="553300"/>
              <a:chOff x="1336324" y="6284767"/>
              <a:chExt cx="2773189" cy="553300"/>
            </a:xfrm>
          </p:grpSpPr>
          <p:sp>
            <p:nvSpPr>
              <p:cNvPr id="437" name="Rectangle 436">
                <a:extLst>
                  <a:ext uri="{FF2B5EF4-FFF2-40B4-BE49-F238E27FC236}">
                    <a16:creationId xmlns:a16="http://schemas.microsoft.com/office/drawing/2014/main" id="{5A303202-362B-B5A4-1294-46158BB7C94C}"/>
                  </a:ext>
                </a:extLst>
              </p:cNvPr>
              <p:cNvSpPr/>
              <p:nvPr/>
            </p:nvSpPr>
            <p:spPr>
              <a:xfrm>
                <a:off x="1336324" y="6284767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38" name="Rectangle 437">
                <a:extLst>
                  <a:ext uri="{FF2B5EF4-FFF2-40B4-BE49-F238E27FC236}">
                    <a16:creationId xmlns:a16="http://schemas.microsoft.com/office/drawing/2014/main" id="{B6A66E24-B9B2-2782-B684-CDE2601E25AE}"/>
                  </a:ext>
                </a:extLst>
              </p:cNvPr>
              <p:cNvSpPr/>
              <p:nvPr/>
            </p:nvSpPr>
            <p:spPr>
              <a:xfrm>
                <a:off x="2058858" y="6286141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8EE1864D-A013-C880-6981-B8D3098B08F7}"/>
                  </a:ext>
                </a:extLst>
              </p:cNvPr>
              <p:cNvSpPr/>
              <p:nvPr/>
            </p:nvSpPr>
            <p:spPr>
              <a:xfrm>
                <a:off x="2781377" y="6285611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823C9F33-9E60-EE91-07B8-09F2BD35B655}"/>
                  </a:ext>
                </a:extLst>
              </p:cNvPr>
              <p:cNvSpPr/>
              <p:nvPr/>
            </p:nvSpPr>
            <p:spPr>
              <a:xfrm>
                <a:off x="3499359" y="6285611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</p:grpSp>
      </p:grpSp>
      <p:grpSp>
        <p:nvGrpSpPr>
          <p:cNvPr id="507" name="Group 506">
            <a:extLst>
              <a:ext uri="{FF2B5EF4-FFF2-40B4-BE49-F238E27FC236}">
                <a16:creationId xmlns:a16="http://schemas.microsoft.com/office/drawing/2014/main" id="{172DD50C-B19E-BC5F-E25B-7D5C4BBBDAEA}"/>
              </a:ext>
            </a:extLst>
          </p:cNvPr>
          <p:cNvGrpSpPr/>
          <p:nvPr/>
        </p:nvGrpSpPr>
        <p:grpSpPr>
          <a:xfrm>
            <a:off x="2627147" y="4523158"/>
            <a:ext cx="2021560" cy="821594"/>
            <a:chOff x="1331944" y="6874614"/>
            <a:chExt cx="2776369" cy="1128360"/>
          </a:xfrm>
        </p:grpSpPr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9A891B8B-B555-1F9F-6BBE-248122A71894}"/>
                </a:ext>
              </a:extLst>
            </p:cNvPr>
            <p:cNvSpPr/>
            <p:nvPr/>
          </p:nvSpPr>
          <p:spPr>
            <a:xfrm>
              <a:off x="1331944" y="6874614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5" name="Rectangle 444">
              <a:extLst>
                <a:ext uri="{FF2B5EF4-FFF2-40B4-BE49-F238E27FC236}">
                  <a16:creationId xmlns:a16="http://schemas.microsoft.com/office/drawing/2014/main" id="{38A8A0BC-57A5-63BE-E09E-1BE5525AA427}"/>
                </a:ext>
              </a:extLst>
            </p:cNvPr>
            <p:cNvSpPr/>
            <p:nvPr/>
          </p:nvSpPr>
          <p:spPr>
            <a:xfrm>
              <a:off x="2054478" y="6875988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46" name="Rectangle 445">
              <a:extLst>
                <a:ext uri="{FF2B5EF4-FFF2-40B4-BE49-F238E27FC236}">
                  <a16:creationId xmlns:a16="http://schemas.microsoft.com/office/drawing/2014/main" id="{47395ACC-FCEA-5BC7-68AB-4CC590FA71EA}"/>
                </a:ext>
              </a:extLst>
            </p:cNvPr>
            <p:cNvSpPr/>
            <p:nvPr/>
          </p:nvSpPr>
          <p:spPr>
            <a:xfrm>
              <a:off x="2776997" y="6875458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47" name="Rectangle 446">
              <a:extLst>
                <a:ext uri="{FF2B5EF4-FFF2-40B4-BE49-F238E27FC236}">
                  <a16:creationId xmlns:a16="http://schemas.microsoft.com/office/drawing/2014/main" id="{00340820-4AC3-D8D1-2650-6C35B2EB2405}"/>
                </a:ext>
              </a:extLst>
            </p:cNvPr>
            <p:cNvSpPr/>
            <p:nvPr/>
          </p:nvSpPr>
          <p:spPr>
            <a:xfrm>
              <a:off x="3494979" y="6875458"/>
              <a:ext cx="610154" cy="5519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311" dirty="0">
                  <a:solidFill>
                    <a:schemeClr val="tx1"/>
                  </a:solidFill>
                </a:rPr>
                <a:t>2</a:t>
              </a: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B4EA84E1-148A-52DC-14C5-68273997252F}"/>
                </a:ext>
              </a:extLst>
            </p:cNvPr>
            <p:cNvGrpSpPr/>
            <p:nvPr/>
          </p:nvGrpSpPr>
          <p:grpSpPr>
            <a:xfrm>
              <a:off x="1335124" y="7449674"/>
              <a:ext cx="2773189" cy="553300"/>
              <a:chOff x="1335124" y="7449674"/>
              <a:chExt cx="2773189" cy="553300"/>
            </a:xfrm>
          </p:grpSpPr>
          <p:sp>
            <p:nvSpPr>
              <p:cNvPr id="449" name="Rectangle 448">
                <a:extLst>
                  <a:ext uri="{FF2B5EF4-FFF2-40B4-BE49-F238E27FC236}">
                    <a16:creationId xmlns:a16="http://schemas.microsoft.com/office/drawing/2014/main" id="{20FFAFD1-3C88-5781-BA9D-F04123949D0B}"/>
                  </a:ext>
                </a:extLst>
              </p:cNvPr>
              <p:cNvSpPr/>
              <p:nvPr/>
            </p:nvSpPr>
            <p:spPr>
              <a:xfrm>
                <a:off x="1335124" y="7449674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450" name="Rectangle 449">
                <a:extLst>
                  <a:ext uri="{FF2B5EF4-FFF2-40B4-BE49-F238E27FC236}">
                    <a16:creationId xmlns:a16="http://schemas.microsoft.com/office/drawing/2014/main" id="{7B62B88B-085B-D984-F6B3-2627F5387418}"/>
                  </a:ext>
                </a:extLst>
              </p:cNvPr>
              <p:cNvSpPr/>
              <p:nvPr/>
            </p:nvSpPr>
            <p:spPr>
              <a:xfrm>
                <a:off x="2057658" y="7451048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451" name="Rectangle 450">
                <a:extLst>
                  <a:ext uri="{FF2B5EF4-FFF2-40B4-BE49-F238E27FC236}">
                    <a16:creationId xmlns:a16="http://schemas.microsoft.com/office/drawing/2014/main" id="{1685E672-F979-9614-5552-A81E0FA4C244}"/>
                  </a:ext>
                </a:extLst>
              </p:cNvPr>
              <p:cNvSpPr/>
              <p:nvPr/>
            </p:nvSpPr>
            <p:spPr>
              <a:xfrm>
                <a:off x="2780177" y="7450518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52" name="Rectangle 451">
                <a:extLst>
                  <a:ext uri="{FF2B5EF4-FFF2-40B4-BE49-F238E27FC236}">
                    <a16:creationId xmlns:a16="http://schemas.microsoft.com/office/drawing/2014/main" id="{92AC47B6-F9A9-5F6D-574A-1DD7623479B2}"/>
                  </a:ext>
                </a:extLst>
              </p:cNvPr>
              <p:cNvSpPr/>
              <p:nvPr/>
            </p:nvSpPr>
            <p:spPr>
              <a:xfrm>
                <a:off x="3498159" y="7450518"/>
                <a:ext cx="610154" cy="5519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311" dirty="0">
                    <a:solidFill>
                      <a:schemeClr val="tx1"/>
                    </a:solidFill>
                  </a:rPr>
                  <a:t>20</a:t>
                </a:r>
              </a:p>
            </p:txBody>
          </p:sp>
        </p:grpSp>
      </p:grp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554B2C1-9D0D-7513-EDC3-C9D7F74078A0}"/>
              </a:ext>
            </a:extLst>
          </p:cNvPr>
          <p:cNvCxnSpPr>
            <a:cxnSpLocks/>
          </p:cNvCxnSpPr>
          <p:nvPr/>
        </p:nvCxnSpPr>
        <p:spPr>
          <a:xfrm>
            <a:off x="2073727" y="5365806"/>
            <a:ext cx="3163222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CCA6193-51E7-8AD9-9321-61EEA6AED4A3}"/>
              </a:ext>
            </a:extLst>
          </p:cNvPr>
          <p:cNvCxnSpPr>
            <a:cxnSpLocks/>
          </p:cNvCxnSpPr>
          <p:nvPr/>
        </p:nvCxnSpPr>
        <p:spPr>
          <a:xfrm>
            <a:off x="5240680" y="3275472"/>
            <a:ext cx="0" cy="2090334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2FA278E3-DD3E-C42E-0610-90179775CD6C}"/>
              </a:ext>
            </a:extLst>
          </p:cNvPr>
          <p:cNvCxnSpPr>
            <a:cxnSpLocks/>
          </p:cNvCxnSpPr>
          <p:nvPr/>
        </p:nvCxnSpPr>
        <p:spPr>
          <a:xfrm>
            <a:off x="4718554" y="3276857"/>
            <a:ext cx="0" cy="2513685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TextBox 460">
            <a:extLst>
              <a:ext uri="{FF2B5EF4-FFF2-40B4-BE49-F238E27FC236}">
                <a16:creationId xmlns:a16="http://schemas.microsoft.com/office/drawing/2014/main" id="{717EF248-D0ED-71C1-A6A0-B80616A83061}"/>
              </a:ext>
            </a:extLst>
          </p:cNvPr>
          <p:cNvSpPr txBox="1"/>
          <p:nvPr/>
        </p:nvSpPr>
        <p:spPr>
          <a:xfrm>
            <a:off x="4707073" y="3180132"/>
            <a:ext cx="554126" cy="5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Hum</a:t>
            </a:r>
          </a:p>
          <a:p>
            <a:pPr algn="ctr"/>
            <a:r>
              <a:rPr lang="en-US" sz="1383" dirty="0">
                <a:solidFill>
                  <a:srgbClr val="35978F"/>
                </a:solidFill>
                <a:latin typeface="Candara" panose="020E0502030303020204" pitchFamily="34" charset="0"/>
              </a:rPr>
              <a:t>Total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46311DD4-F9D3-B8F5-DC61-FDD24B950344}"/>
              </a:ext>
            </a:extLst>
          </p:cNvPr>
          <p:cNvSpPr txBox="1"/>
          <p:nvPr/>
        </p:nvSpPr>
        <p:spPr>
          <a:xfrm>
            <a:off x="2047918" y="5338714"/>
            <a:ext cx="593432" cy="5179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LENA</a:t>
            </a:r>
          </a:p>
          <a:p>
            <a:pPr algn="ctr"/>
            <a:r>
              <a:rPr lang="en-US" sz="1383" dirty="0">
                <a:solidFill>
                  <a:srgbClr val="D73027"/>
                </a:solidFill>
                <a:latin typeface="Candara" panose="020E0502030303020204" pitchFamily="34" charset="0"/>
              </a:rPr>
              <a:t>Total</a:t>
            </a:r>
          </a:p>
        </p:txBody>
      </p: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62613DBD-E099-C6CB-90C5-6C35A902E124}"/>
              </a:ext>
            </a:extLst>
          </p:cNvPr>
          <p:cNvCxnSpPr>
            <a:cxnSpLocks/>
          </p:cNvCxnSpPr>
          <p:nvPr/>
        </p:nvCxnSpPr>
        <p:spPr>
          <a:xfrm>
            <a:off x="2073727" y="5790542"/>
            <a:ext cx="2644827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711DEA-5DF1-F05A-D147-F6018F78F8D3}"/>
              </a:ext>
            </a:extLst>
          </p:cNvPr>
          <p:cNvCxnSpPr>
            <a:cxnSpLocks/>
          </p:cNvCxnSpPr>
          <p:nvPr/>
        </p:nvCxnSpPr>
        <p:spPr>
          <a:xfrm>
            <a:off x="3111555" y="5382455"/>
            <a:ext cx="0" cy="39333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94134CA7-3209-0BCE-A9D0-A3CAFF545560}"/>
              </a:ext>
            </a:extLst>
          </p:cNvPr>
          <p:cNvCxnSpPr>
            <a:cxnSpLocks/>
          </p:cNvCxnSpPr>
          <p:nvPr/>
        </p:nvCxnSpPr>
        <p:spPr>
          <a:xfrm>
            <a:off x="2591249" y="5379209"/>
            <a:ext cx="0" cy="39333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549BFE3-9E52-F503-728B-47ABB8FB8DE8}"/>
              </a:ext>
            </a:extLst>
          </p:cNvPr>
          <p:cNvCxnSpPr>
            <a:cxnSpLocks/>
          </p:cNvCxnSpPr>
          <p:nvPr/>
        </p:nvCxnSpPr>
        <p:spPr>
          <a:xfrm>
            <a:off x="4165125" y="5383033"/>
            <a:ext cx="0" cy="39333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C4A4E6B5-4E10-E093-B4B8-5058E87CA9BA}"/>
              </a:ext>
            </a:extLst>
          </p:cNvPr>
          <p:cNvCxnSpPr>
            <a:cxnSpLocks/>
          </p:cNvCxnSpPr>
          <p:nvPr/>
        </p:nvCxnSpPr>
        <p:spPr>
          <a:xfrm>
            <a:off x="3637167" y="5379787"/>
            <a:ext cx="0" cy="393332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CAD13A26-D6C9-824F-DD66-D9E72CBBA0EC}"/>
              </a:ext>
            </a:extLst>
          </p:cNvPr>
          <p:cNvCxnSpPr>
            <a:cxnSpLocks/>
          </p:cNvCxnSpPr>
          <p:nvPr/>
        </p:nvCxnSpPr>
        <p:spPr>
          <a:xfrm>
            <a:off x="4731319" y="3674953"/>
            <a:ext cx="49415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FDFFF941-43EA-CA1E-A2A1-F100D8611163}"/>
              </a:ext>
            </a:extLst>
          </p:cNvPr>
          <p:cNvCxnSpPr>
            <a:cxnSpLocks/>
          </p:cNvCxnSpPr>
          <p:nvPr/>
        </p:nvCxnSpPr>
        <p:spPr>
          <a:xfrm>
            <a:off x="4734398" y="4088943"/>
            <a:ext cx="49415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0DB88C4D-08FE-205F-8B68-12F5F620D30B}"/>
              </a:ext>
            </a:extLst>
          </p:cNvPr>
          <p:cNvCxnSpPr>
            <a:cxnSpLocks/>
          </p:cNvCxnSpPr>
          <p:nvPr/>
        </p:nvCxnSpPr>
        <p:spPr>
          <a:xfrm>
            <a:off x="4730569" y="4510775"/>
            <a:ext cx="49415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07F62F72-2842-FF8E-16CC-C39E2F5EB69B}"/>
              </a:ext>
            </a:extLst>
          </p:cNvPr>
          <p:cNvCxnSpPr>
            <a:cxnSpLocks/>
          </p:cNvCxnSpPr>
          <p:nvPr/>
        </p:nvCxnSpPr>
        <p:spPr>
          <a:xfrm>
            <a:off x="4733648" y="4932418"/>
            <a:ext cx="494150" cy="0"/>
          </a:xfrm>
          <a:prstGeom prst="line">
            <a:avLst/>
          </a:prstGeom>
          <a:ln w="31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5586A29-6EA1-56E9-0C94-41E9696DF088}"/>
              </a:ext>
            </a:extLst>
          </p:cNvPr>
          <p:cNvSpPr/>
          <p:nvPr/>
        </p:nvSpPr>
        <p:spPr>
          <a:xfrm>
            <a:off x="4749988" y="3674953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CCEE330B-B5A8-9671-ED18-2209B52C0C7A}"/>
              </a:ext>
            </a:extLst>
          </p:cNvPr>
          <p:cNvSpPr/>
          <p:nvPr/>
        </p:nvSpPr>
        <p:spPr>
          <a:xfrm>
            <a:off x="4748331" y="4099326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D31B1A5C-A70E-629D-8D1F-677B645EBFDB}"/>
              </a:ext>
            </a:extLst>
          </p:cNvPr>
          <p:cNvSpPr/>
          <p:nvPr/>
        </p:nvSpPr>
        <p:spPr>
          <a:xfrm>
            <a:off x="4748331" y="4520234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BA681589-ED12-538A-7EED-3410EAF81155}"/>
              </a:ext>
            </a:extLst>
          </p:cNvPr>
          <p:cNvSpPr/>
          <p:nvPr/>
        </p:nvSpPr>
        <p:spPr>
          <a:xfrm>
            <a:off x="4748331" y="4945380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25</a:t>
            </a:r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CEA0898C-AAC7-8D61-E9CA-F2CCAC608F61}"/>
              </a:ext>
            </a:extLst>
          </p:cNvPr>
          <p:cNvSpPr/>
          <p:nvPr/>
        </p:nvSpPr>
        <p:spPr>
          <a:xfrm>
            <a:off x="2630309" y="5374850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3921F9BC-E4D6-2148-6BFF-1E763D75609F}"/>
              </a:ext>
            </a:extLst>
          </p:cNvPr>
          <p:cNvSpPr/>
          <p:nvPr/>
        </p:nvSpPr>
        <p:spPr>
          <a:xfrm>
            <a:off x="3151041" y="5376511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DFDFFB2A-752A-AC3C-7950-94C6F4CDF549}"/>
              </a:ext>
            </a:extLst>
          </p:cNvPr>
          <p:cNvSpPr/>
          <p:nvPr/>
        </p:nvSpPr>
        <p:spPr>
          <a:xfrm>
            <a:off x="3677476" y="5376197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498" name="Rectangle 497">
            <a:extLst>
              <a:ext uri="{FF2B5EF4-FFF2-40B4-BE49-F238E27FC236}">
                <a16:creationId xmlns:a16="http://schemas.microsoft.com/office/drawing/2014/main" id="{9D742ABE-1822-4994-141D-7F5D101CFBED}"/>
              </a:ext>
            </a:extLst>
          </p:cNvPr>
          <p:cNvSpPr/>
          <p:nvPr/>
        </p:nvSpPr>
        <p:spPr>
          <a:xfrm>
            <a:off x="4204521" y="5376457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499" name="Rectangle 498">
            <a:extLst>
              <a:ext uri="{FF2B5EF4-FFF2-40B4-BE49-F238E27FC236}">
                <a16:creationId xmlns:a16="http://schemas.microsoft.com/office/drawing/2014/main" id="{D4315B3A-1B5E-EF23-CF03-4E6A7BF9E388}"/>
              </a:ext>
            </a:extLst>
          </p:cNvPr>
          <p:cNvSpPr/>
          <p:nvPr/>
        </p:nvSpPr>
        <p:spPr>
          <a:xfrm>
            <a:off x="4758419" y="5389636"/>
            <a:ext cx="444272" cy="4018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</a:rPr>
              <a:t>45</a:t>
            </a:r>
          </a:p>
        </p:txBody>
      </p:sp>
      <p:cxnSp>
        <p:nvCxnSpPr>
          <p:cNvPr id="509" name="Straight Arrow Connector 508">
            <a:extLst>
              <a:ext uri="{FF2B5EF4-FFF2-40B4-BE49-F238E27FC236}">
                <a16:creationId xmlns:a16="http://schemas.microsoft.com/office/drawing/2014/main" id="{D5A1F4CB-A3AD-6E74-65E1-517A8F46FC0E}"/>
              </a:ext>
            </a:extLst>
          </p:cNvPr>
          <p:cNvCxnSpPr>
            <a:cxnSpLocks/>
          </p:cNvCxnSpPr>
          <p:nvPr/>
        </p:nvCxnSpPr>
        <p:spPr>
          <a:xfrm>
            <a:off x="5119466" y="5590573"/>
            <a:ext cx="366215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TextBox 509">
            <a:extLst>
              <a:ext uri="{FF2B5EF4-FFF2-40B4-BE49-F238E27FC236}">
                <a16:creationId xmlns:a16="http://schemas.microsoft.com/office/drawing/2014/main" id="{827F9BEC-160A-F948-77D2-CF5FA78E0BC8}"/>
              </a:ext>
            </a:extLst>
          </p:cNvPr>
          <p:cNvSpPr txBox="1"/>
          <p:nvPr/>
        </p:nvSpPr>
        <p:spPr>
          <a:xfrm>
            <a:off x="5475686" y="5366458"/>
            <a:ext cx="1023614" cy="495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11" dirty="0">
                <a:latin typeface="Palatino" pitchFamily="2" charset="77"/>
                <a:ea typeface="Palatino" pitchFamily="2" charset="77"/>
              </a:rPr>
              <a:t>Total num. </a:t>
            </a:r>
          </a:p>
          <a:p>
            <a:r>
              <a:rPr lang="en-US" sz="1311" dirty="0">
                <a:latin typeface="Palatino" pitchFamily="2" charset="77"/>
                <a:ea typeface="Palatino" pitchFamily="2" charset="77"/>
              </a:rPr>
              <a:t>frames</a:t>
            </a: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B572E40-52EF-DAD6-5EB6-FB3E83F0DDE9}"/>
              </a:ext>
            </a:extLst>
          </p:cNvPr>
          <p:cNvSpPr/>
          <p:nvPr/>
        </p:nvSpPr>
        <p:spPr>
          <a:xfrm>
            <a:off x="5714568" y="3504052"/>
            <a:ext cx="390063" cy="320988"/>
          </a:xfrm>
          <a:prstGeom prst="rect">
            <a:avLst/>
          </a:prstGeom>
          <a:solidFill>
            <a:srgbClr val="FDAE61"/>
          </a:solidFill>
          <a:ln>
            <a:solidFill>
              <a:srgbClr val="CC8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  <a:latin typeface="Candara" panose="020E0502030303020204" pitchFamily="34" charset="0"/>
              </a:rPr>
              <a:t>M</a:t>
            </a: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6715797-0A16-AB8B-121C-A8BE6E637F0A}"/>
              </a:ext>
            </a:extLst>
          </p:cNvPr>
          <p:cNvSpPr/>
          <p:nvPr/>
        </p:nvSpPr>
        <p:spPr>
          <a:xfrm>
            <a:off x="5714568" y="3927242"/>
            <a:ext cx="390063" cy="320988"/>
          </a:xfrm>
          <a:prstGeom prst="rect">
            <a:avLst/>
          </a:prstGeom>
          <a:solidFill>
            <a:srgbClr val="FDFFA3"/>
          </a:solidFill>
          <a:ln>
            <a:solidFill>
              <a:srgbClr val="D4D7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  <a:latin typeface="Candara" panose="020E0502030303020204" pitchFamily="34" charset="0"/>
              </a:rPr>
              <a:t>FA</a:t>
            </a: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9D59749D-79C8-978C-3FCF-C96481BD7CF1}"/>
              </a:ext>
            </a:extLst>
          </p:cNvPr>
          <p:cNvSpPr/>
          <p:nvPr/>
        </p:nvSpPr>
        <p:spPr>
          <a:xfrm>
            <a:off x="5714568" y="4353052"/>
            <a:ext cx="390063" cy="320988"/>
          </a:xfrm>
          <a:prstGeom prst="rect">
            <a:avLst/>
          </a:prstGeom>
          <a:solidFill>
            <a:srgbClr val="BABABA"/>
          </a:solidFill>
          <a:ln>
            <a:solidFill>
              <a:srgbClr val="9A9D9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  <a:latin typeface="Candara" panose="020E0502030303020204" pitchFamily="34" charset="0"/>
              </a:rPr>
              <a:t>C</a:t>
            </a:r>
          </a:p>
        </p:txBody>
      </p:sp>
      <p:sp>
        <p:nvSpPr>
          <p:cNvPr id="523" name="TextBox 522">
            <a:extLst>
              <a:ext uri="{FF2B5EF4-FFF2-40B4-BE49-F238E27FC236}">
                <a16:creationId xmlns:a16="http://schemas.microsoft.com/office/drawing/2014/main" id="{DD5B45F8-DB09-46E9-571E-4224D7866D01}"/>
              </a:ext>
            </a:extLst>
          </p:cNvPr>
          <p:cNvSpPr txBox="1"/>
          <p:nvPr/>
        </p:nvSpPr>
        <p:spPr>
          <a:xfrm>
            <a:off x="1621559" y="3048698"/>
            <a:ext cx="444352" cy="316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6" b="1" dirty="0">
                <a:latin typeface="Helvetica" pitchFamily="2" charset="0"/>
              </a:rPr>
              <a:t>(B)</a:t>
            </a:r>
          </a:p>
        </p:txBody>
      </p:sp>
      <p:cxnSp>
        <p:nvCxnSpPr>
          <p:cNvPr id="525" name="Straight Connector 524">
            <a:extLst>
              <a:ext uri="{FF2B5EF4-FFF2-40B4-BE49-F238E27FC236}">
                <a16:creationId xmlns:a16="http://schemas.microsoft.com/office/drawing/2014/main" id="{3F87060C-8409-1EAE-F574-5D4B619680E7}"/>
              </a:ext>
            </a:extLst>
          </p:cNvPr>
          <p:cNvCxnSpPr>
            <a:cxnSpLocks/>
          </p:cNvCxnSpPr>
          <p:nvPr/>
        </p:nvCxnSpPr>
        <p:spPr>
          <a:xfrm>
            <a:off x="12627604" y="5691095"/>
            <a:ext cx="789767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>
            <a:extLst>
              <a:ext uri="{FF2B5EF4-FFF2-40B4-BE49-F238E27FC236}">
                <a16:creationId xmlns:a16="http://schemas.microsoft.com/office/drawing/2014/main" id="{8A372539-539D-A11D-D218-3123240FC9BE}"/>
              </a:ext>
            </a:extLst>
          </p:cNvPr>
          <p:cNvCxnSpPr>
            <a:cxnSpLocks/>
          </p:cNvCxnSpPr>
          <p:nvPr/>
        </p:nvCxnSpPr>
        <p:spPr>
          <a:xfrm>
            <a:off x="13574071" y="4949242"/>
            <a:ext cx="7897679" cy="0"/>
          </a:xfrm>
          <a:prstGeom prst="line">
            <a:avLst/>
          </a:prstGeom>
          <a:ln w="63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TextBox 531">
            <a:extLst>
              <a:ext uri="{FF2B5EF4-FFF2-40B4-BE49-F238E27FC236}">
                <a16:creationId xmlns:a16="http://schemas.microsoft.com/office/drawing/2014/main" id="{B8FDE699-522D-2245-01C3-C2E76053600C}"/>
              </a:ext>
            </a:extLst>
          </p:cNvPr>
          <p:cNvSpPr txBox="1"/>
          <p:nvPr/>
        </p:nvSpPr>
        <p:spPr>
          <a:xfrm>
            <a:off x="7016993" y="3631396"/>
            <a:ext cx="2918684" cy="697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11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Miss rate (MR) = M/T = 0.15</a:t>
            </a:r>
          </a:p>
          <a:p>
            <a:r>
              <a:rPr lang="en-US" sz="1311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False alarm rate (FAR) = FA/T = 0.25</a:t>
            </a:r>
          </a:p>
          <a:p>
            <a:r>
              <a:rPr lang="en-US" sz="1311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Confusion rate = C/T = 0.1</a:t>
            </a:r>
          </a:p>
        </p:txBody>
      </p:sp>
      <p:sp>
        <p:nvSpPr>
          <p:cNvPr id="533" name="TextBox 532">
            <a:extLst>
              <a:ext uri="{FF2B5EF4-FFF2-40B4-BE49-F238E27FC236}">
                <a16:creationId xmlns:a16="http://schemas.microsoft.com/office/drawing/2014/main" id="{C0B23686-3D06-910F-7EA3-6D30547F955C}"/>
              </a:ext>
            </a:extLst>
          </p:cNvPr>
          <p:cNvSpPr txBox="1"/>
          <p:nvPr/>
        </p:nvSpPr>
        <p:spPr>
          <a:xfrm>
            <a:off x="7016993" y="4516920"/>
            <a:ext cx="2698431" cy="495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11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Identification error rate (IDER) =  </a:t>
            </a:r>
          </a:p>
          <a:p>
            <a:r>
              <a:rPr lang="en-US" sz="1311" dirty="0">
                <a:latin typeface="Palatino" pitchFamily="2" charset="77"/>
                <a:ea typeface="Palatino" pitchFamily="2" charset="77"/>
                <a:cs typeface="Palace Script MT" panose="020F0502020204030204" pitchFamily="34" charset="0"/>
              </a:rPr>
              <a:t>FAR  + MR+ CR = 0.5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772513-BEF0-9BB0-F5BD-2A548A49075C}"/>
              </a:ext>
            </a:extLst>
          </p:cNvPr>
          <p:cNvSpPr/>
          <p:nvPr/>
        </p:nvSpPr>
        <p:spPr>
          <a:xfrm>
            <a:off x="4707518" y="3665494"/>
            <a:ext cx="547817" cy="1283745"/>
          </a:xfrm>
          <a:prstGeom prst="rect">
            <a:avLst/>
          </a:prstGeom>
          <a:noFill/>
          <a:ln w="28575">
            <a:solidFill>
              <a:srgbClr val="944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11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5C007182-11EC-DA59-B45A-9ED04D79E598}"/>
              </a:ext>
            </a:extLst>
          </p:cNvPr>
          <p:cNvSpPr/>
          <p:nvPr/>
        </p:nvSpPr>
        <p:spPr>
          <a:xfrm>
            <a:off x="5722282" y="4778861"/>
            <a:ext cx="386166" cy="319585"/>
          </a:xfrm>
          <a:prstGeom prst="rect">
            <a:avLst/>
          </a:prstGeom>
          <a:noFill/>
          <a:ln w="28575">
            <a:solidFill>
              <a:srgbClr val="9442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11" dirty="0">
                <a:solidFill>
                  <a:schemeClr val="tx1"/>
                </a:solidFill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E29C1F66-0AF6-53DB-B13F-FA41F435C20E}"/>
              </a:ext>
            </a:extLst>
          </p:cNvPr>
          <p:cNvSpPr txBox="1"/>
          <p:nvPr/>
        </p:nvSpPr>
        <p:spPr>
          <a:xfrm>
            <a:off x="5511321" y="3205648"/>
            <a:ext cx="740908" cy="294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311" dirty="0">
                <a:latin typeface="Palatino" pitchFamily="2" charset="77"/>
                <a:ea typeface="Palatino" pitchFamily="2" charset="77"/>
              </a:rPr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143929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390A40A-D91F-3075-D577-B4289A08F2B3}"/>
              </a:ext>
            </a:extLst>
          </p:cNvPr>
          <p:cNvGrpSpPr/>
          <p:nvPr/>
        </p:nvGrpSpPr>
        <p:grpSpPr>
          <a:xfrm>
            <a:off x="173027" y="1483026"/>
            <a:ext cx="11639365" cy="3811034"/>
            <a:chOff x="68850" y="765392"/>
            <a:chExt cx="11639365" cy="381103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89B69E-74A8-8639-437A-2D0D837FAD89}"/>
                </a:ext>
              </a:extLst>
            </p:cNvPr>
            <p:cNvSpPr/>
            <p:nvPr/>
          </p:nvSpPr>
          <p:spPr>
            <a:xfrm>
              <a:off x="1344003" y="855194"/>
              <a:ext cx="956275" cy="245029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tx1"/>
                  </a:solidFill>
                  <a:latin typeface="Aptos" panose="020F0502020204030204" pitchFamily="34" charset="0"/>
                </a:rPr>
                <a:t>C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0CD2ED1-CBBD-C063-47C3-97D1ED109729}"/>
                </a:ext>
              </a:extLst>
            </p:cNvPr>
            <p:cNvSpPr/>
            <p:nvPr/>
          </p:nvSpPr>
          <p:spPr>
            <a:xfrm>
              <a:off x="5011787" y="859536"/>
              <a:ext cx="1283145" cy="246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tx1"/>
                  </a:solidFill>
                  <a:latin typeface="Aptos" panose="020F0502020204030204" pitchFamily="34" charset="0"/>
                </a:rPr>
                <a:t>R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F7607-A9D0-E71C-2437-510A4B33FDEC}"/>
                </a:ext>
              </a:extLst>
            </p:cNvPr>
            <p:cNvSpPr/>
            <p:nvPr/>
          </p:nvSpPr>
          <p:spPr>
            <a:xfrm>
              <a:off x="2087417" y="1243584"/>
              <a:ext cx="1950228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ptos" panose="020B0004020202020204" pitchFamily="34" charset="0"/>
                </a:rPr>
                <a:t>T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28BDDAF-6F07-3114-DB3B-7B6D9DA81629}"/>
                </a:ext>
              </a:extLst>
            </p:cNvPr>
            <p:cNvSpPr/>
            <p:nvPr/>
          </p:nvSpPr>
          <p:spPr>
            <a:xfrm>
              <a:off x="5563672" y="1243584"/>
              <a:ext cx="485933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ptos" panose="020B0004020202020204" pitchFamily="34" charset="0"/>
                </a:rPr>
                <a:t>U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42E8BC6-F86B-2EEE-FFE5-3CF7182E16B0}"/>
                </a:ext>
              </a:extLst>
            </p:cNvPr>
            <p:cNvSpPr/>
            <p:nvPr/>
          </p:nvSpPr>
          <p:spPr>
            <a:xfrm>
              <a:off x="2793081" y="859536"/>
              <a:ext cx="725198" cy="246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tx1"/>
                  </a:solidFill>
                  <a:latin typeface="Aptos" panose="020F0502020204030204" pitchFamily="34" charset="0"/>
                </a:rPr>
                <a:t>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6E0FBD-C685-1EA1-FA23-44AB7F3B00D7}"/>
                </a:ext>
              </a:extLst>
            </p:cNvPr>
            <p:cNvSpPr/>
            <p:nvPr/>
          </p:nvSpPr>
          <p:spPr>
            <a:xfrm>
              <a:off x="7009614" y="1243584"/>
              <a:ext cx="824186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ptos" panose="020B0004020202020204" pitchFamily="34" charset="0"/>
                </a:rPr>
                <a:t>N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FABE503-C96C-C134-DAFF-5DDDA0FAB4B3}"/>
                </a:ext>
              </a:extLst>
            </p:cNvPr>
            <p:cNvSpPr/>
            <p:nvPr/>
          </p:nvSpPr>
          <p:spPr>
            <a:xfrm>
              <a:off x="9808358" y="1239914"/>
              <a:ext cx="1582681" cy="24688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Aptos" panose="020B0004020202020204" pitchFamily="34" charset="0"/>
                </a:rPr>
                <a:t>N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0D4461E-102F-2829-3AB7-201EA41BEBB7}"/>
                </a:ext>
              </a:extLst>
            </p:cNvPr>
            <p:cNvSpPr/>
            <p:nvPr/>
          </p:nvSpPr>
          <p:spPr>
            <a:xfrm>
              <a:off x="8130755" y="859536"/>
              <a:ext cx="963134" cy="246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tx1"/>
                  </a:solidFill>
                  <a:latin typeface="Aptos" panose="020F0502020204030204" pitchFamily="34" charset="0"/>
                </a:rPr>
                <a:t>X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C4D1BFA-02ED-C51A-A62E-EAFD1B5E8E6B}"/>
                </a:ext>
              </a:extLst>
            </p:cNvPr>
            <p:cNvSpPr/>
            <p:nvPr/>
          </p:nvSpPr>
          <p:spPr>
            <a:xfrm>
              <a:off x="10745081" y="859536"/>
              <a:ext cx="963134" cy="2468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>
                    <a:noFill/>
                  </a:ln>
                  <a:solidFill>
                    <a:schemeClr val="tx1"/>
                  </a:solidFill>
                  <a:latin typeface="Aptos" panose="020F0502020204030204" pitchFamily="34" charset="0"/>
                </a:rPr>
                <a:t>R</a:t>
              </a: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9149FC6-9E71-DF93-CCA4-7B66EAE2106C}"/>
                </a:ext>
              </a:extLst>
            </p:cNvPr>
            <p:cNvGrpSpPr/>
            <p:nvPr/>
          </p:nvGrpSpPr>
          <p:grpSpPr>
            <a:xfrm>
              <a:off x="875653" y="3941147"/>
              <a:ext cx="10832562" cy="635279"/>
              <a:chOff x="875653" y="3489732"/>
              <a:chExt cx="10832562" cy="635279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EBBEE5AC-5C5A-3500-52D7-9E6D8E91C6B1}"/>
                  </a:ext>
                </a:extLst>
              </p:cNvPr>
              <p:cNvSpPr/>
              <p:nvPr/>
            </p:nvSpPr>
            <p:spPr>
              <a:xfrm>
                <a:off x="6049161" y="3493008"/>
                <a:ext cx="234847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>
                      <a:noFill/>
                    </a:ln>
                    <a:solidFill>
                      <a:schemeClr val="tx1"/>
                    </a:solidFill>
                    <a:latin typeface="Aptos" panose="020F0502020204030204" pitchFamily="34" charset="0"/>
                  </a:rPr>
                  <a:t>R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FA61F25-2BDB-41B5-AA25-5DA4E61DCAC6}"/>
                  </a:ext>
                </a:extLst>
              </p:cNvPr>
              <p:cNvSpPr/>
              <p:nvPr/>
            </p:nvSpPr>
            <p:spPr>
              <a:xfrm>
                <a:off x="1344004" y="3489733"/>
                <a:ext cx="743414" cy="2450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>
                      <a:noFill/>
                    </a:ln>
                    <a:solidFill>
                      <a:schemeClr val="tx1"/>
                    </a:solidFill>
                    <a:latin typeface="Aptos" panose="020F0502020204030204" pitchFamily="34" charset="0"/>
                  </a:rPr>
                  <a:t>C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05D1D4C-2947-C739-37F1-955BD9EBB085}"/>
                  </a:ext>
                </a:extLst>
              </p:cNvPr>
              <p:cNvSpPr/>
              <p:nvPr/>
            </p:nvSpPr>
            <p:spPr>
              <a:xfrm>
                <a:off x="5011789" y="3494075"/>
                <a:ext cx="550880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>
                      <a:noFill/>
                    </a:ln>
                    <a:solidFill>
                      <a:schemeClr val="tx1"/>
                    </a:solidFill>
                    <a:latin typeface="Aptos" panose="020F0502020204030204" pitchFamily="34" charset="0"/>
                  </a:rPr>
                  <a:t>R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81A4304-25A5-ADAA-788F-ECED0BD953A1}"/>
                  </a:ext>
                </a:extLst>
              </p:cNvPr>
              <p:cNvSpPr/>
              <p:nvPr/>
            </p:nvSpPr>
            <p:spPr>
              <a:xfrm>
                <a:off x="2297655" y="3878123"/>
                <a:ext cx="502920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tos" panose="020B0004020202020204" pitchFamily="34" charset="0"/>
                  </a:rPr>
                  <a:t>T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12548E66-EFC3-67DB-E125-030BB78F1976}"/>
                  </a:ext>
                </a:extLst>
              </p:cNvPr>
              <p:cNvSpPr/>
              <p:nvPr/>
            </p:nvSpPr>
            <p:spPr>
              <a:xfrm>
                <a:off x="7009614" y="3878123"/>
                <a:ext cx="824186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tos" panose="020B0004020202020204" pitchFamily="34" charset="0"/>
                  </a:rPr>
                  <a:t>N</a:t>
                </a:r>
                <a:endParaRPr lang="en-US" dirty="0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F28A2B4-F508-5AF4-F145-3D89BFAE8233}"/>
                  </a:ext>
                </a:extLst>
              </p:cNvPr>
              <p:cNvSpPr/>
              <p:nvPr/>
            </p:nvSpPr>
            <p:spPr>
              <a:xfrm>
                <a:off x="9808359" y="3874453"/>
                <a:ext cx="936722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tos" panose="020B0004020202020204" pitchFamily="34" charset="0"/>
                  </a:rPr>
                  <a:t>N</a:t>
                </a:r>
                <a:endParaRPr lang="en-US" dirty="0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04984C48-3C79-6908-76B7-C146107B1804}"/>
                  </a:ext>
                </a:extLst>
              </p:cNvPr>
              <p:cNvSpPr/>
              <p:nvPr/>
            </p:nvSpPr>
            <p:spPr>
              <a:xfrm>
                <a:off x="8130755" y="3494075"/>
                <a:ext cx="963134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>
                      <a:noFill/>
                    </a:ln>
                    <a:solidFill>
                      <a:schemeClr val="tx1"/>
                    </a:solidFill>
                    <a:latin typeface="Aptos" panose="020F0502020204030204" pitchFamily="34" charset="0"/>
                  </a:rPr>
                  <a:t>X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427C097-28FE-3FB0-226D-DBCDCCF1332B}"/>
                  </a:ext>
                </a:extLst>
              </p:cNvPr>
              <p:cNvSpPr/>
              <p:nvPr/>
            </p:nvSpPr>
            <p:spPr>
              <a:xfrm>
                <a:off x="11394539" y="3494075"/>
                <a:ext cx="313676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n w="0">
                      <a:noFill/>
                    </a:ln>
                    <a:solidFill>
                      <a:schemeClr val="tx1"/>
                    </a:solidFill>
                    <a:latin typeface="Aptos" panose="020F0502020204030204" pitchFamily="34" charset="0"/>
                  </a:rPr>
                  <a:t>R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5FABCC8E-06B9-612C-61A3-F436CC7708AC}"/>
                  </a:ext>
                </a:extLst>
              </p:cNvPr>
              <p:cNvSpPr/>
              <p:nvPr/>
            </p:nvSpPr>
            <p:spPr>
              <a:xfrm>
                <a:off x="3515720" y="3877056"/>
                <a:ext cx="521924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tos" panose="020B0004020202020204" pitchFamily="34" charset="0"/>
                  </a:rPr>
                  <a:t>T</a:t>
                </a:r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A72D163-7A58-13E6-0B31-C82FE67F7D5A}"/>
                  </a:ext>
                </a:extLst>
              </p:cNvPr>
              <p:cNvSpPr/>
              <p:nvPr/>
            </p:nvSpPr>
            <p:spPr>
              <a:xfrm>
                <a:off x="875653" y="3489732"/>
                <a:ext cx="10831558" cy="2468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49C11AC-F5BF-4AFA-C24E-2D14E3469DD9}"/>
                  </a:ext>
                </a:extLst>
              </p:cNvPr>
              <p:cNvSpPr/>
              <p:nvPr/>
            </p:nvSpPr>
            <p:spPr>
              <a:xfrm>
                <a:off x="875653" y="3874453"/>
                <a:ext cx="10831558" cy="2468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7EB0D10-5A00-1090-90A2-E33E1E22BD60}"/>
                </a:ext>
              </a:extLst>
            </p:cNvPr>
            <p:cNvGrpSpPr/>
            <p:nvPr/>
          </p:nvGrpSpPr>
          <p:grpSpPr>
            <a:xfrm>
              <a:off x="875653" y="2391916"/>
              <a:ext cx="10832562" cy="636208"/>
              <a:chOff x="875653" y="2171998"/>
              <a:chExt cx="10832562" cy="63620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87F3E8-3C61-9FAD-FA11-A92A838F569A}"/>
                  </a:ext>
                </a:extLst>
              </p:cNvPr>
              <p:cNvSpPr/>
              <p:nvPr/>
            </p:nvSpPr>
            <p:spPr>
              <a:xfrm>
                <a:off x="1344004" y="2172928"/>
                <a:ext cx="953652" cy="2450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48BBF7D-382C-B1F7-C1E6-2091B3E86B76}"/>
                  </a:ext>
                </a:extLst>
              </p:cNvPr>
              <p:cNvSpPr/>
              <p:nvPr/>
            </p:nvSpPr>
            <p:spPr>
              <a:xfrm>
                <a:off x="5011787" y="2177270"/>
                <a:ext cx="1283145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DEB09C-E354-D9AC-85D6-120EA0470E19}"/>
                  </a:ext>
                </a:extLst>
              </p:cNvPr>
              <p:cNvSpPr/>
              <p:nvPr/>
            </p:nvSpPr>
            <p:spPr>
              <a:xfrm>
                <a:off x="2087417" y="2561318"/>
                <a:ext cx="1950228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41343F1-0D12-E9CB-1513-A609C7DB7244}"/>
                  </a:ext>
                </a:extLst>
              </p:cNvPr>
              <p:cNvSpPr/>
              <p:nvPr/>
            </p:nvSpPr>
            <p:spPr>
              <a:xfrm>
                <a:off x="5563672" y="2561318"/>
                <a:ext cx="485933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7F7F7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F53037A-99CC-EFD5-D5F3-3987D14DABCD}"/>
                  </a:ext>
                </a:extLst>
              </p:cNvPr>
              <p:cNvSpPr/>
              <p:nvPr/>
            </p:nvSpPr>
            <p:spPr>
              <a:xfrm>
                <a:off x="2793081" y="2177270"/>
                <a:ext cx="725198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9EC3E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25FC3DAF-CE6D-1CDA-3A01-A59F19BA5035}"/>
                  </a:ext>
                </a:extLst>
              </p:cNvPr>
              <p:cNvSpPr/>
              <p:nvPr/>
            </p:nvSpPr>
            <p:spPr>
              <a:xfrm>
                <a:off x="7009614" y="2561318"/>
                <a:ext cx="824186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125FE1F-CA75-E3AD-93B6-F2A6F92DEF81}"/>
                  </a:ext>
                </a:extLst>
              </p:cNvPr>
              <p:cNvSpPr/>
              <p:nvPr/>
            </p:nvSpPr>
            <p:spPr>
              <a:xfrm>
                <a:off x="9808358" y="2557648"/>
                <a:ext cx="1582681" cy="24688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1C90376-BAF6-20BC-0EE8-60520433C3DF}"/>
                  </a:ext>
                </a:extLst>
              </p:cNvPr>
              <p:cNvSpPr/>
              <p:nvPr/>
            </p:nvSpPr>
            <p:spPr>
              <a:xfrm>
                <a:off x="8130755" y="2177270"/>
                <a:ext cx="963134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9733B25-D62C-7514-E1A6-F6E965F15D76}"/>
                  </a:ext>
                </a:extLst>
              </p:cNvPr>
              <p:cNvSpPr/>
              <p:nvPr/>
            </p:nvSpPr>
            <p:spPr>
              <a:xfrm>
                <a:off x="10745081" y="2177270"/>
                <a:ext cx="963134" cy="246888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ndara" panose="020E0502030303020204" pitchFamily="34" charset="0"/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9BE12C8-34AF-F9BA-E8BB-FEEBDC5B327B}"/>
                  </a:ext>
                </a:extLst>
              </p:cNvPr>
              <p:cNvSpPr/>
              <p:nvPr/>
            </p:nvSpPr>
            <p:spPr>
              <a:xfrm>
                <a:off x="2095250" y="2171998"/>
                <a:ext cx="195603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9EC3E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47B191F5-F393-4BF3-5BA9-6BB29283E93A}"/>
                  </a:ext>
                </a:extLst>
              </p:cNvPr>
              <p:cNvSpPr/>
              <p:nvPr/>
            </p:nvSpPr>
            <p:spPr>
              <a:xfrm>
                <a:off x="2101050" y="2560320"/>
                <a:ext cx="195603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7F7F7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5A485CF-22EB-D887-66B1-90046CB6CEC7}"/>
                  </a:ext>
                </a:extLst>
              </p:cNvPr>
              <p:cNvSpPr/>
              <p:nvPr/>
            </p:nvSpPr>
            <p:spPr>
              <a:xfrm>
                <a:off x="2790522" y="2558282"/>
                <a:ext cx="725198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7F7F7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n w="0">
                    <a:noFill/>
                  </a:ln>
                  <a:solidFill>
                    <a:schemeClr val="tx1"/>
                  </a:solidFill>
                  <a:latin typeface="Candara" panose="020E0502030303020204" pitchFamily="34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B0EF033-29E3-B291-F95D-3D35521EF51C}"/>
                  </a:ext>
                </a:extLst>
              </p:cNvPr>
              <p:cNvSpPr/>
              <p:nvPr/>
            </p:nvSpPr>
            <p:spPr>
              <a:xfrm>
                <a:off x="5562668" y="2176272"/>
                <a:ext cx="485933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9EC3E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5D62E3E-EB3F-0187-4AED-8D612D255D40}"/>
                  </a:ext>
                </a:extLst>
              </p:cNvPr>
              <p:cNvSpPr/>
              <p:nvPr/>
            </p:nvSpPr>
            <p:spPr>
              <a:xfrm>
                <a:off x="10752059" y="2557648"/>
                <a:ext cx="638977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7F7F7F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6D97E64A-ED7F-46A8-FEBF-B7F148BAE637}"/>
                  </a:ext>
                </a:extLst>
              </p:cNvPr>
              <p:cNvSpPr/>
              <p:nvPr/>
            </p:nvSpPr>
            <p:spPr>
              <a:xfrm>
                <a:off x="10755562" y="2171998"/>
                <a:ext cx="638977" cy="246888"/>
              </a:xfrm>
              <a:prstGeom prst="rect">
                <a:avLst/>
              </a:prstGeom>
              <a:pattFill prst="wdDnDiag">
                <a:fgClr>
                  <a:schemeClr val="tx1"/>
                </a:fgClr>
                <a:bgClr>
                  <a:srgbClr val="9EC3E7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13DE516-5A6F-19D9-5BD5-172290F54FB6}"/>
                  </a:ext>
                </a:extLst>
              </p:cNvPr>
              <p:cNvSpPr/>
              <p:nvPr/>
            </p:nvSpPr>
            <p:spPr>
              <a:xfrm>
                <a:off x="875653" y="2172927"/>
                <a:ext cx="10831558" cy="2468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69977CB-3B1B-AF60-494B-E64A850067C1}"/>
                  </a:ext>
                </a:extLst>
              </p:cNvPr>
              <p:cNvSpPr/>
              <p:nvPr/>
            </p:nvSpPr>
            <p:spPr>
              <a:xfrm>
                <a:off x="875653" y="2557648"/>
                <a:ext cx="10831558" cy="246888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EE84794-CD8B-C199-0CB1-831DCB65E0C5}"/>
                </a:ext>
              </a:extLst>
            </p:cNvPr>
            <p:cNvSpPr/>
            <p:nvPr/>
          </p:nvSpPr>
          <p:spPr>
            <a:xfrm>
              <a:off x="875653" y="855193"/>
              <a:ext cx="10831558" cy="2468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B1A35AE-41D3-9F03-390F-16686101F9C4}"/>
                </a:ext>
              </a:extLst>
            </p:cNvPr>
            <p:cNvSpPr txBox="1"/>
            <p:nvPr/>
          </p:nvSpPr>
          <p:spPr>
            <a:xfrm>
              <a:off x="68850" y="765392"/>
              <a:ext cx="80663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Candara" panose="020E0502030303020204" pitchFamily="34" charset="0"/>
                </a:rPr>
                <a:t>Infant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8A8071-8AF0-2E5E-792B-2DF41C8641D0}"/>
                </a:ext>
              </a:extLst>
            </p:cNvPr>
            <p:cNvSpPr/>
            <p:nvPr/>
          </p:nvSpPr>
          <p:spPr>
            <a:xfrm>
              <a:off x="875653" y="1239914"/>
              <a:ext cx="10831558" cy="246888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0C19D52-336B-6C8A-DE5B-B56315C06662}"/>
                </a:ext>
              </a:extLst>
            </p:cNvPr>
            <p:cNvSpPr txBox="1"/>
            <p:nvPr/>
          </p:nvSpPr>
          <p:spPr>
            <a:xfrm>
              <a:off x="88988" y="1175899"/>
              <a:ext cx="184731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900" dirty="0">
                <a:latin typeface="Candara" panose="020E0502030303020204" pitchFamily="34" charset="0"/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AE8A40-DB4C-1624-15EB-CA39910B9800}"/>
                </a:ext>
              </a:extLst>
            </p:cNvPr>
            <p:cNvCxnSpPr>
              <a:cxnSpLocks/>
            </p:cNvCxnSpPr>
            <p:nvPr/>
          </p:nvCxnSpPr>
          <p:spPr>
            <a:xfrm>
              <a:off x="2087417" y="863092"/>
              <a:ext cx="0" cy="3712464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F78B1C9-BAE1-3C18-2711-6E3D20B1CA0D}"/>
                </a:ext>
              </a:extLst>
            </p:cNvPr>
            <p:cNvCxnSpPr/>
            <p:nvPr/>
          </p:nvCxnSpPr>
          <p:spPr>
            <a:xfrm>
              <a:off x="2295565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DF131F4-270A-5722-EF6F-7AE369372C91}"/>
                </a:ext>
              </a:extLst>
            </p:cNvPr>
            <p:cNvCxnSpPr/>
            <p:nvPr/>
          </p:nvCxnSpPr>
          <p:spPr>
            <a:xfrm>
              <a:off x="2793081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12BCC4-11C5-BA8D-6FEF-DD56470002D2}"/>
                </a:ext>
              </a:extLst>
            </p:cNvPr>
            <p:cNvCxnSpPr/>
            <p:nvPr/>
          </p:nvCxnSpPr>
          <p:spPr>
            <a:xfrm>
              <a:off x="3518279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1A60E0C-3645-5F54-78C1-E651E6FD4B7A}"/>
                </a:ext>
              </a:extLst>
            </p:cNvPr>
            <p:cNvCxnSpPr/>
            <p:nvPr/>
          </p:nvCxnSpPr>
          <p:spPr>
            <a:xfrm>
              <a:off x="5563672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8512D6-9C43-1A34-94BE-38861B9BE70D}"/>
                </a:ext>
              </a:extLst>
            </p:cNvPr>
            <p:cNvCxnSpPr/>
            <p:nvPr/>
          </p:nvCxnSpPr>
          <p:spPr>
            <a:xfrm>
              <a:off x="6049605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D4BE314-F093-62B9-EB80-6861CFE5757A}"/>
                </a:ext>
              </a:extLst>
            </p:cNvPr>
            <p:cNvCxnSpPr/>
            <p:nvPr/>
          </p:nvCxnSpPr>
          <p:spPr>
            <a:xfrm>
              <a:off x="10745081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EBBEA8-77F7-5DC7-16ED-0154A02FF126}"/>
                </a:ext>
              </a:extLst>
            </p:cNvPr>
            <p:cNvCxnSpPr/>
            <p:nvPr/>
          </p:nvCxnSpPr>
          <p:spPr>
            <a:xfrm>
              <a:off x="11391039" y="860398"/>
              <a:ext cx="0" cy="3712463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6616D43-1A63-040C-9D0A-B8A25278AB6A}"/>
                </a:ext>
              </a:extLst>
            </p:cNvPr>
            <p:cNvSpPr txBox="1"/>
            <p:nvPr/>
          </p:nvSpPr>
          <p:spPr>
            <a:xfrm>
              <a:off x="100894" y="1156007"/>
              <a:ext cx="74411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Candara" panose="020E0502030303020204" pitchFamily="34" charset="0"/>
                </a:rPr>
                <a:t>Adult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4099E10E-DB3E-A750-9367-127FF9CF413C}"/>
                </a:ext>
              </a:extLst>
            </p:cNvPr>
            <p:cNvCxnSpPr>
              <a:cxnSpLocks/>
            </p:cNvCxnSpPr>
            <p:nvPr/>
          </p:nvCxnSpPr>
          <p:spPr>
            <a:xfrm>
              <a:off x="9442219" y="1533102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2346760-23E7-BC72-A627-0088BD1C6F29}"/>
                </a:ext>
              </a:extLst>
            </p:cNvPr>
            <p:cNvSpPr txBox="1"/>
            <p:nvPr/>
          </p:nvSpPr>
          <p:spPr>
            <a:xfrm>
              <a:off x="8338355" y="1593698"/>
              <a:ext cx="1109599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Palatino" pitchFamily="2" charset="77"/>
                  <a:ea typeface="Palatino" pitchFamily="2" charset="77"/>
                </a:rPr>
                <a:t>Identify </a:t>
              </a:r>
            </a:p>
            <a:p>
              <a:r>
                <a:rPr lang="en-US" sz="1900" dirty="0">
                  <a:latin typeface="Palatino" pitchFamily="2" charset="77"/>
                  <a:ea typeface="Palatino" pitchFamily="2" charset="77"/>
                </a:rPr>
                <a:t>overlaps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3D3CB2E2-DF29-CD72-110B-27B016802BE4}"/>
                </a:ext>
              </a:extLst>
            </p:cNvPr>
            <p:cNvCxnSpPr>
              <a:cxnSpLocks/>
            </p:cNvCxnSpPr>
            <p:nvPr/>
          </p:nvCxnSpPr>
          <p:spPr>
            <a:xfrm>
              <a:off x="9442219" y="3073473"/>
              <a:ext cx="0" cy="8229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2FB4ED22-4E87-F846-B00B-4592024966C1}"/>
                </a:ext>
              </a:extLst>
            </p:cNvPr>
            <p:cNvSpPr txBox="1"/>
            <p:nvPr/>
          </p:nvSpPr>
          <p:spPr>
            <a:xfrm>
              <a:off x="8339808" y="3148321"/>
              <a:ext cx="112883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900" dirty="0">
                  <a:latin typeface="Palatino" pitchFamily="2" charset="77"/>
                  <a:ea typeface="Palatino" pitchFamily="2" charset="77"/>
                </a:rPr>
                <a:t>Remove </a:t>
              </a:r>
            </a:p>
            <a:p>
              <a:r>
                <a:rPr lang="en-US" sz="1900" dirty="0">
                  <a:latin typeface="Palatino" pitchFamily="2" charset="77"/>
                  <a:ea typeface="Palatino" pitchFamily="2" charset="77"/>
                </a:rPr>
                <a:t>overlaps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0232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309</Words>
  <Application>Microsoft Macintosh PowerPoint</Application>
  <PresentationFormat>Widescreen</PresentationFormat>
  <Paragraphs>130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Aptos</vt:lpstr>
      <vt:lpstr>Arial</vt:lpstr>
      <vt:lpstr>Calibri</vt:lpstr>
      <vt:lpstr>Calibri Light</vt:lpstr>
      <vt:lpstr>Cambria Math</vt:lpstr>
      <vt:lpstr>Candara</vt:lpstr>
      <vt:lpstr>Cochin</vt:lpstr>
      <vt:lpstr>Helvetica</vt:lpstr>
      <vt:lpstr>Palatino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Ritwika Vallomparambath PanikkasserySugasree</dc:creator>
  <cp:lastModifiedBy>Ritwika Vallomparambath PanikkasserySugasree</cp:lastModifiedBy>
  <cp:revision>1</cp:revision>
  <dcterms:created xsi:type="dcterms:W3CDTF">2025-07-01T12:58:37Z</dcterms:created>
  <dcterms:modified xsi:type="dcterms:W3CDTF">2025-07-01T18:51:22Z</dcterms:modified>
</cp:coreProperties>
</file>