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68" autoAdjust="0"/>
  </p:normalViewPr>
  <p:slideViewPr>
    <p:cSldViewPr>
      <p:cViewPr>
        <p:scale>
          <a:sx n="125" d="100"/>
          <a:sy n="125" d="100"/>
        </p:scale>
        <p:origin x="-476" y="19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00050" y="1828800"/>
            <a:ext cx="5888736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00050" y="4304715"/>
            <a:ext cx="5891022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1219202"/>
            <a:ext cx="1543050" cy="6949017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19202"/>
            <a:ext cx="4514850" cy="694901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64" y="1755648"/>
            <a:ext cx="582930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" y="3606219"/>
            <a:ext cx="582930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560113"/>
            <a:ext cx="3028950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73664"/>
            <a:ext cx="3030141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69" y="2479677"/>
            <a:ext cx="3031331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3352800"/>
            <a:ext cx="303014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352800"/>
            <a:ext cx="3031331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938784"/>
            <a:ext cx="6229350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3"/>
            <a:ext cx="2057400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14350" y="2235200"/>
            <a:ext cx="2057400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81287" y="2235200"/>
            <a:ext cx="3833813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374315" y="1477436"/>
            <a:ext cx="3943350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003101" y="7146359"/>
            <a:ext cx="116586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9329"/>
            <a:ext cx="1659636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71713"/>
            <a:ext cx="1657350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57900" y="8475134"/>
            <a:ext cx="457200" cy="486833"/>
          </a:xfrm>
        </p:spPr>
        <p:txBody>
          <a:bodyPr/>
          <a:lstStyle/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614345" y="1599356"/>
            <a:ext cx="3463290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7144" y="7755467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286125" y="8293101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7144" y="-9525"/>
            <a:ext cx="6872288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286125" y="-9525"/>
            <a:ext cx="3571875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938784"/>
            <a:ext cx="6172200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2580640"/>
            <a:ext cx="6172200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A74189-2911-47E7-AB97-60254E361F18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000250" y="8475134"/>
            <a:ext cx="25146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943600" y="8475134"/>
            <a:ext cx="571500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4A5499-5058-482D-90EF-29459BB40A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4263" y="269877"/>
            <a:ext cx="6885411" cy="86563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228600"/>
            <a:ext cx="6553201" cy="457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THE UNIVERSITY OF BURDWAN</a:t>
            </a:r>
            <a:endParaRPr lang="en-US" sz="3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860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Project submitted in partial fulfillment of  the requirement for the Honors Degree of  Bachelor of Computer  Applications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50" y="3276600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+mj-lt"/>
              </a:rPr>
              <a:t>TITLE OF THE PROJECT :-</a:t>
            </a:r>
            <a:endParaRPr lang="en-US" sz="2800" b="1" u="sng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48768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Paper  :-   BCA---603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334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Year of Examination  :-- 2022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5867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Submitted By :-</a:t>
            </a:r>
            <a:endParaRPr lang="en-US" sz="2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8100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itchFamily="34" charset="0"/>
              </a:rPr>
              <a:t>WEBSITE OF ROUTINE MANAGEMENT</a:t>
            </a:r>
            <a:r>
              <a:rPr lang="en-US" sz="2800" dirty="0">
                <a:latin typeface="Arial Black" pitchFamily="34" charset="0"/>
              </a:rPr>
              <a:t> </a:t>
            </a:r>
            <a:r>
              <a:rPr lang="en-US" sz="2800" dirty="0" smtClean="0">
                <a:latin typeface="Arial Black" pitchFamily="34" charset="0"/>
              </a:rPr>
              <a:t>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77000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      Name				     Roll No</a:t>
            </a:r>
          </a:p>
          <a:p>
            <a:r>
              <a:rPr lang="en-US" sz="2800" dirty="0" smtClean="0">
                <a:latin typeface="Agency FB" pitchFamily="34" charset="0"/>
              </a:rPr>
              <a:t>PRAMIT CHOUDHURY 		Roll No:-19BCA070020</a:t>
            </a:r>
          </a:p>
          <a:p>
            <a:r>
              <a:rPr lang="en-US" sz="2800" dirty="0" smtClean="0">
                <a:latin typeface="Agency FB" pitchFamily="34" charset="0"/>
              </a:rPr>
              <a:t>RITWIK MUKHERJEE 		Roll No:-19BCA070031</a:t>
            </a:r>
            <a:r>
              <a:rPr lang="en-US" sz="2400" dirty="0" smtClean="0"/>
              <a:t>			   	    </a:t>
            </a:r>
            <a:r>
              <a:rPr lang="en-US" sz="2400" dirty="0" smtClean="0"/>
              <a:t>OF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277048" y="8226137"/>
            <a:ext cx="658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   CYBER RESEARCH &amp; TRAINING INSTITUTE</a:t>
            </a: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pic>
        <p:nvPicPr>
          <p:cNvPr id="12" name="Picture 11" descr="University_of_Burdwan_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14400"/>
            <a:ext cx="1600200" cy="1295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</TotalTime>
  <Words>53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USER</cp:lastModifiedBy>
  <cp:revision>35</cp:revision>
  <dcterms:created xsi:type="dcterms:W3CDTF">2017-05-09T06:39:21Z</dcterms:created>
  <dcterms:modified xsi:type="dcterms:W3CDTF">2022-06-15T19:33:00Z</dcterms:modified>
</cp:coreProperties>
</file>