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772400" cy="10058400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ZA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ZA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ZA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ZA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Z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Z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bs_kpi_003"/>
          <p:cNvGraphicFramePr>
            <a:graphicFrameLocks noGrp="1"/>
          </p:cNvGraphicFramePr>
          <p:nvPr/>
        </p:nvGraphicFramePr>
        <p:xfrm>
          <a:off x="228600" y="1371600"/>
          <a:ext cx="1225296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286000"/>
                <a:gridCol w="914400"/>
                <a:gridCol w="914400"/>
                <a:gridCol w="914400"/>
                <a:gridCol w="914400"/>
                <a:gridCol w="1188720"/>
                <a:gridCol w="1188720"/>
                <a:gridCol w="1188720"/>
                <a:gridCol w="914400"/>
                <a:gridCol w="914400"/>
              </a:tblGrid>
              <a:tr h="75789">
                <a:tc>
                  <a:txBody>
                    <a:bodyPr/>
                    <a:lstStyle/>
                    <a:p>
                      <a:r>
                        <a:rPr sz="800" b="1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1"/>
                        <a:t>Service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1"/>
                        <a:t>2 Days 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1"/>
                        <a:t>1 Day 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1"/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1"/>
                        <a:t>Total Invocations 2 Days 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1"/>
                        <a:t>Total Invocations 1 Days 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1"/>
                        <a:t>Total Invocations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1"/>
                        <a:t>Retry % 2 Days 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1"/>
                        <a:t>Retry % 1 Day 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1"/>
                        <a:t>Retry % Today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TMSISDNSWAP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2.42991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TSUBSPROV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166305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183768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TSHARELINK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223661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TJITRECHARGE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7030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7581501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7235177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.09273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TDEDICACCT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2159969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TSUBSNOTIF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21365131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20596614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TSUBSATTR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386751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TDBLAUNCH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11311120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11017625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TDISCON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221275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172679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.22958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TSDPRETRY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5078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6799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1.77235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.01471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TACTIVATE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186084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143606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.02257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.03342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TPROVACTION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8846638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8708722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TVRECHARGE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2382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5531633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5302083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.04306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TSUBSMIGR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2060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2386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10.04854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1.76027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TPROVISION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6558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5658692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5407063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.11589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.01467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TPROMOACT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8517675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89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3929338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3903903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  <a:tr h="75798">
                <a:tc>
                  <a:txBody>
                    <a:bodyPr/>
                    <a:lstStyle/>
                    <a:p>
                      <a:r>
                        <a:rPr sz="70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TRTRECHARGE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7675826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7235807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.00025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7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LibreOffice/6.2.5.2$Linux_X86_64 LibreOffice_project/20$Build-2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2019-07-27T15:40:42Z</dcterms:created>
  <dc:creator/>
  <dc:description/>
  <dc:language>en-ZA</dc:language>
  <cp:lastModifiedBy/>
  <dcterms:modified xsi:type="dcterms:W3CDTF">2019-07-27T17:41:23Z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1033-10.1.0.6757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