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9" r:id="rId7"/>
    <p:sldId id="268" r:id="rId8"/>
    <p:sldId id="265"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E2ECC-448D-4164-921B-976573D97D65}"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7482F71-2C5E-4210-9D70-39BF90C95906}">
      <dgm:prSet/>
      <dgm:spPr/>
      <dgm:t>
        <a:bodyPr/>
        <a:lstStyle/>
        <a:p>
          <a:r>
            <a:rPr lang="en-US" dirty="0"/>
            <a:t>There will be 3 login options to choose from – Owners, Vets, and Organizations.</a:t>
          </a:r>
        </a:p>
      </dgm:t>
    </dgm:pt>
    <dgm:pt modelId="{83B418DD-AAC5-4665-B487-F33C4AF8AA6D}" type="parTrans" cxnId="{5495374F-B4DA-4232-B8A2-95D2A3B77364}">
      <dgm:prSet/>
      <dgm:spPr/>
      <dgm:t>
        <a:bodyPr/>
        <a:lstStyle/>
        <a:p>
          <a:endParaRPr lang="en-US"/>
        </a:p>
      </dgm:t>
    </dgm:pt>
    <dgm:pt modelId="{0844CB2D-4BEF-4D95-BF5E-E76CBFF9053F}" type="sibTrans" cxnId="{5495374F-B4DA-4232-B8A2-95D2A3B77364}">
      <dgm:prSet/>
      <dgm:spPr/>
      <dgm:t>
        <a:bodyPr/>
        <a:lstStyle/>
        <a:p>
          <a:endParaRPr lang="en-US"/>
        </a:p>
      </dgm:t>
    </dgm:pt>
    <dgm:pt modelId="{26FE0AAA-52BB-4FAA-B2CA-C73020432110}">
      <dgm:prSet/>
      <dgm:spPr/>
      <dgm:t>
        <a:bodyPr/>
        <a:lstStyle/>
        <a:p>
          <a:r>
            <a:rPr lang="en-US" b="1"/>
            <a:t>For Owner:</a:t>
          </a:r>
          <a:endParaRPr lang="en-US"/>
        </a:p>
      </dgm:t>
    </dgm:pt>
    <dgm:pt modelId="{DED24BF7-315B-4980-9658-6B39E16F0508}" type="parTrans" cxnId="{14637E9E-214B-4D2C-AD9E-B42FF911B511}">
      <dgm:prSet/>
      <dgm:spPr/>
      <dgm:t>
        <a:bodyPr/>
        <a:lstStyle/>
        <a:p>
          <a:endParaRPr lang="en-US"/>
        </a:p>
      </dgm:t>
    </dgm:pt>
    <dgm:pt modelId="{958F7D12-4AA0-4A3E-8875-C7BD905DC1AD}" type="sibTrans" cxnId="{14637E9E-214B-4D2C-AD9E-B42FF911B511}">
      <dgm:prSet/>
      <dgm:spPr/>
      <dgm:t>
        <a:bodyPr/>
        <a:lstStyle/>
        <a:p>
          <a:endParaRPr lang="en-US"/>
        </a:p>
      </dgm:t>
    </dgm:pt>
    <dgm:pt modelId="{A5E46760-C89E-44C7-84FF-1ABF7B78AEB5}">
      <dgm:prSet/>
      <dgm:spPr/>
      <dgm:t>
        <a:bodyPr/>
        <a:lstStyle/>
        <a:p>
          <a:r>
            <a:rPr lang="en-US"/>
            <a:t>Login / Create Account with email.</a:t>
          </a:r>
        </a:p>
      </dgm:t>
    </dgm:pt>
    <dgm:pt modelId="{EF7CFB40-48F8-44AE-A8AC-D8FB77B61DAF}" type="parTrans" cxnId="{7B51061C-C60D-427E-AD0B-4392E1436D1A}">
      <dgm:prSet/>
      <dgm:spPr/>
      <dgm:t>
        <a:bodyPr/>
        <a:lstStyle/>
        <a:p>
          <a:endParaRPr lang="en-US"/>
        </a:p>
      </dgm:t>
    </dgm:pt>
    <dgm:pt modelId="{636D60EF-5FFC-478C-A5EA-5F1ACC36AB0B}" type="sibTrans" cxnId="{7B51061C-C60D-427E-AD0B-4392E1436D1A}">
      <dgm:prSet/>
      <dgm:spPr/>
      <dgm:t>
        <a:bodyPr/>
        <a:lstStyle/>
        <a:p>
          <a:endParaRPr lang="en-US"/>
        </a:p>
      </dgm:t>
    </dgm:pt>
    <dgm:pt modelId="{C9E43A98-AAEE-41E5-91DE-B0C481395CEB}">
      <dgm:prSet/>
      <dgm:spPr/>
      <dgm:t>
        <a:bodyPr/>
        <a:lstStyle/>
        <a:p>
          <a:r>
            <a:rPr lang="en-US"/>
            <a:t>Input Owner Details (Name, Phone Number [to be verified], Aadhar Number, etc).</a:t>
          </a:r>
        </a:p>
      </dgm:t>
    </dgm:pt>
    <dgm:pt modelId="{1BC062FB-5D8D-4A0B-AF6F-4EDE49989212}" type="parTrans" cxnId="{80787A58-C329-4A45-94EF-BAD5AA5887B4}">
      <dgm:prSet/>
      <dgm:spPr/>
      <dgm:t>
        <a:bodyPr/>
        <a:lstStyle/>
        <a:p>
          <a:endParaRPr lang="en-US"/>
        </a:p>
      </dgm:t>
    </dgm:pt>
    <dgm:pt modelId="{07037321-88EB-48C0-8194-4D292529A908}" type="sibTrans" cxnId="{80787A58-C329-4A45-94EF-BAD5AA5887B4}">
      <dgm:prSet/>
      <dgm:spPr/>
      <dgm:t>
        <a:bodyPr/>
        <a:lstStyle/>
        <a:p>
          <a:endParaRPr lang="en-US"/>
        </a:p>
      </dgm:t>
    </dgm:pt>
    <dgm:pt modelId="{CD3A0919-CD37-407A-B300-5091091EDF8D}">
      <dgm:prSet/>
      <dgm:spPr/>
      <dgm:t>
        <a:bodyPr/>
        <a:lstStyle/>
        <a:p>
          <a:r>
            <a:rPr lang="en-US"/>
            <a:t>Upload Pet Information (Name, Picture, Breed, etc).</a:t>
          </a:r>
        </a:p>
      </dgm:t>
    </dgm:pt>
    <dgm:pt modelId="{BB55ADCD-7E83-4235-B13A-FA5F689BAF62}" type="parTrans" cxnId="{8CBF6E66-4774-4336-B874-419FF7ED7900}">
      <dgm:prSet/>
      <dgm:spPr/>
      <dgm:t>
        <a:bodyPr/>
        <a:lstStyle/>
        <a:p>
          <a:endParaRPr lang="en-US"/>
        </a:p>
      </dgm:t>
    </dgm:pt>
    <dgm:pt modelId="{5B27BF3F-C74B-46F2-8A3F-8063111080B7}" type="sibTrans" cxnId="{8CBF6E66-4774-4336-B874-419FF7ED7900}">
      <dgm:prSet/>
      <dgm:spPr/>
      <dgm:t>
        <a:bodyPr/>
        <a:lstStyle/>
        <a:p>
          <a:endParaRPr lang="en-US"/>
        </a:p>
      </dgm:t>
    </dgm:pt>
    <dgm:pt modelId="{B4B5E276-1C78-47E7-A053-328649206DAF}">
      <dgm:prSet/>
      <dgm:spPr/>
      <dgm:t>
        <a:bodyPr/>
        <a:lstStyle/>
        <a:p>
          <a:r>
            <a:rPr lang="en-US"/>
            <a:t>Upload KCI Certificate (Kennel Club Of India) for dogs and similar certificates for other animals.</a:t>
          </a:r>
        </a:p>
      </dgm:t>
    </dgm:pt>
    <dgm:pt modelId="{81FB7532-EC43-4895-92C3-9C2764DA829E}" type="parTrans" cxnId="{CA607C0D-B0F7-48CD-88E8-12D7B9951938}">
      <dgm:prSet/>
      <dgm:spPr/>
      <dgm:t>
        <a:bodyPr/>
        <a:lstStyle/>
        <a:p>
          <a:endParaRPr lang="en-US"/>
        </a:p>
      </dgm:t>
    </dgm:pt>
    <dgm:pt modelId="{1470A1DA-AF18-4B58-8CAD-8F48327F21EB}" type="sibTrans" cxnId="{CA607C0D-B0F7-48CD-88E8-12D7B9951938}">
      <dgm:prSet/>
      <dgm:spPr/>
      <dgm:t>
        <a:bodyPr/>
        <a:lstStyle/>
        <a:p>
          <a:endParaRPr lang="en-US"/>
        </a:p>
      </dgm:t>
    </dgm:pt>
    <dgm:pt modelId="{50B316A6-8FC8-4EB4-B9ED-C3AE5621F683}">
      <dgm:prSet/>
      <dgm:spPr/>
      <dgm:t>
        <a:bodyPr/>
        <a:lstStyle/>
        <a:p>
          <a:r>
            <a:rPr lang="en-US" b="1"/>
            <a:t>For Vet:</a:t>
          </a:r>
          <a:endParaRPr lang="en-US"/>
        </a:p>
      </dgm:t>
    </dgm:pt>
    <dgm:pt modelId="{EACFA763-1404-42B8-B630-A293E68DD4C4}" type="parTrans" cxnId="{C110A08D-64C4-4A0F-BD93-3AF86A525863}">
      <dgm:prSet/>
      <dgm:spPr/>
      <dgm:t>
        <a:bodyPr/>
        <a:lstStyle/>
        <a:p>
          <a:endParaRPr lang="en-US"/>
        </a:p>
      </dgm:t>
    </dgm:pt>
    <dgm:pt modelId="{A4850BDB-CB2B-4AD5-8D31-8BE5993A3A9D}" type="sibTrans" cxnId="{C110A08D-64C4-4A0F-BD93-3AF86A525863}">
      <dgm:prSet/>
      <dgm:spPr/>
      <dgm:t>
        <a:bodyPr/>
        <a:lstStyle/>
        <a:p>
          <a:endParaRPr lang="en-US"/>
        </a:p>
      </dgm:t>
    </dgm:pt>
    <dgm:pt modelId="{04B9E982-50BD-4B7B-B996-D6BC2C388677}">
      <dgm:prSet/>
      <dgm:spPr/>
      <dgm:t>
        <a:bodyPr/>
        <a:lstStyle/>
        <a:p>
          <a:r>
            <a:rPr lang="en-US"/>
            <a:t>Login / Create Account with email.</a:t>
          </a:r>
        </a:p>
      </dgm:t>
    </dgm:pt>
    <dgm:pt modelId="{D664B9F3-BD20-493B-8562-E807614540FA}" type="parTrans" cxnId="{CFFB2FBC-8B07-4BE3-B4B2-37417CF7BA8A}">
      <dgm:prSet/>
      <dgm:spPr/>
      <dgm:t>
        <a:bodyPr/>
        <a:lstStyle/>
        <a:p>
          <a:endParaRPr lang="en-US"/>
        </a:p>
      </dgm:t>
    </dgm:pt>
    <dgm:pt modelId="{216AA006-628D-460F-9D9A-85D4729084CE}" type="sibTrans" cxnId="{CFFB2FBC-8B07-4BE3-B4B2-37417CF7BA8A}">
      <dgm:prSet/>
      <dgm:spPr/>
      <dgm:t>
        <a:bodyPr/>
        <a:lstStyle/>
        <a:p>
          <a:endParaRPr lang="en-US"/>
        </a:p>
      </dgm:t>
    </dgm:pt>
    <dgm:pt modelId="{9D29960C-9044-45A4-8421-C893F64B8CD7}">
      <dgm:prSet/>
      <dgm:spPr/>
      <dgm:t>
        <a:bodyPr/>
        <a:lstStyle/>
        <a:p>
          <a:r>
            <a:rPr lang="en-US"/>
            <a:t>Vet Account will have an option to link a treated pet’s account to the vet’s dashboard.</a:t>
          </a:r>
        </a:p>
      </dgm:t>
    </dgm:pt>
    <dgm:pt modelId="{E4F3E5E1-6468-4F05-A19A-B34FCD243999}" type="parTrans" cxnId="{1F69C1F5-D0EA-46C8-B56B-9E107C9B7CCF}">
      <dgm:prSet/>
      <dgm:spPr/>
      <dgm:t>
        <a:bodyPr/>
        <a:lstStyle/>
        <a:p>
          <a:endParaRPr lang="en-US"/>
        </a:p>
      </dgm:t>
    </dgm:pt>
    <dgm:pt modelId="{81B33261-16B9-4191-9850-86C0762992C5}" type="sibTrans" cxnId="{1F69C1F5-D0EA-46C8-B56B-9E107C9B7CCF}">
      <dgm:prSet/>
      <dgm:spPr/>
      <dgm:t>
        <a:bodyPr/>
        <a:lstStyle/>
        <a:p>
          <a:endParaRPr lang="en-US"/>
        </a:p>
      </dgm:t>
    </dgm:pt>
    <dgm:pt modelId="{A0B15CA2-B025-42A0-907A-30D58ECFDA39}">
      <dgm:prSet custT="1"/>
      <dgm:spPr/>
      <dgm:t>
        <a:bodyPr/>
        <a:lstStyle/>
        <a:p>
          <a:r>
            <a:rPr lang="en-US" sz="1100" dirty="0"/>
            <a:t>They can schedule vaccination dates, checkup dates, etc. which will be automatically updated to the pet owners account.</a:t>
          </a:r>
        </a:p>
      </dgm:t>
    </dgm:pt>
    <dgm:pt modelId="{3F2EAC39-59F0-4693-99EF-6ED31D8FBA6F}" type="parTrans" cxnId="{32F67DD5-C947-450B-BCD8-61E966346CF2}">
      <dgm:prSet/>
      <dgm:spPr/>
      <dgm:t>
        <a:bodyPr/>
        <a:lstStyle/>
        <a:p>
          <a:endParaRPr lang="en-US"/>
        </a:p>
      </dgm:t>
    </dgm:pt>
    <dgm:pt modelId="{3591FD81-D4B1-4E3B-AC9D-DD4A92BD8FB0}" type="sibTrans" cxnId="{32F67DD5-C947-450B-BCD8-61E966346CF2}">
      <dgm:prSet/>
      <dgm:spPr/>
      <dgm:t>
        <a:bodyPr/>
        <a:lstStyle/>
        <a:p>
          <a:endParaRPr lang="en-US"/>
        </a:p>
      </dgm:t>
    </dgm:pt>
    <dgm:pt modelId="{7C6B7C18-A606-40A7-8428-F2E9A4694A72}">
      <dgm:prSet/>
      <dgm:spPr/>
      <dgm:t>
        <a:bodyPr/>
        <a:lstStyle/>
        <a:p>
          <a:r>
            <a:rPr lang="en-US" b="1" dirty="0"/>
            <a:t>For Government Agencies, Shelters and Businesses:</a:t>
          </a:r>
          <a:endParaRPr lang="en-US" dirty="0"/>
        </a:p>
      </dgm:t>
    </dgm:pt>
    <dgm:pt modelId="{160C0ED5-1D97-4550-993C-7D58F1D78097}" type="parTrans" cxnId="{6A207213-7401-4828-9AFC-AD0EE60E82F4}">
      <dgm:prSet/>
      <dgm:spPr/>
      <dgm:t>
        <a:bodyPr/>
        <a:lstStyle/>
        <a:p>
          <a:endParaRPr lang="en-US"/>
        </a:p>
      </dgm:t>
    </dgm:pt>
    <dgm:pt modelId="{3A8AA64E-80B3-4C3E-AC19-15B4FED35045}" type="sibTrans" cxnId="{6A207213-7401-4828-9AFC-AD0EE60E82F4}">
      <dgm:prSet/>
      <dgm:spPr/>
      <dgm:t>
        <a:bodyPr/>
        <a:lstStyle/>
        <a:p>
          <a:endParaRPr lang="en-US"/>
        </a:p>
      </dgm:t>
    </dgm:pt>
    <dgm:pt modelId="{79E6865C-AAF2-47F4-85CC-5F9CE22843E2}">
      <dgm:prSet/>
      <dgm:spPr/>
      <dgm:t>
        <a:bodyPr/>
        <a:lstStyle/>
        <a:p>
          <a:r>
            <a:rPr lang="en-US"/>
            <a:t>Login / Create Account with an official email.</a:t>
          </a:r>
        </a:p>
      </dgm:t>
    </dgm:pt>
    <dgm:pt modelId="{4FA8038A-1D9E-4164-B6AE-206283D6C81D}" type="parTrans" cxnId="{F71DB42D-A153-44C4-A30B-448A3EF55D71}">
      <dgm:prSet/>
      <dgm:spPr/>
      <dgm:t>
        <a:bodyPr/>
        <a:lstStyle/>
        <a:p>
          <a:endParaRPr lang="en-US"/>
        </a:p>
      </dgm:t>
    </dgm:pt>
    <dgm:pt modelId="{4DAF13D4-DF47-4B16-87CB-045CD240DBD2}" type="sibTrans" cxnId="{F71DB42D-A153-44C4-A30B-448A3EF55D71}">
      <dgm:prSet/>
      <dgm:spPr/>
      <dgm:t>
        <a:bodyPr/>
        <a:lstStyle/>
        <a:p>
          <a:endParaRPr lang="en-US"/>
        </a:p>
      </dgm:t>
    </dgm:pt>
    <dgm:pt modelId="{D37D47BD-952D-4735-AD66-241088694688}">
      <dgm:prSet/>
      <dgm:spPr/>
      <dgm:t>
        <a:bodyPr/>
        <a:lstStyle/>
        <a:p>
          <a:r>
            <a:rPr lang="en-US"/>
            <a:t>After email verification, they can access some data.</a:t>
          </a:r>
        </a:p>
      </dgm:t>
    </dgm:pt>
    <dgm:pt modelId="{1A6DBEE5-84D6-4952-8DE0-75A58128D117}" type="parTrans" cxnId="{A4BECECE-82FC-45F1-A017-DDE93E7A68D7}">
      <dgm:prSet/>
      <dgm:spPr/>
      <dgm:t>
        <a:bodyPr/>
        <a:lstStyle/>
        <a:p>
          <a:endParaRPr lang="en-US"/>
        </a:p>
      </dgm:t>
    </dgm:pt>
    <dgm:pt modelId="{26E7F413-103A-45DD-A07C-A9A579706FDC}" type="sibTrans" cxnId="{A4BECECE-82FC-45F1-A017-DDE93E7A68D7}">
      <dgm:prSet/>
      <dgm:spPr/>
      <dgm:t>
        <a:bodyPr/>
        <a:lstStyle/>
        <a:p>
          <a:endParaRPr lang="en-US"/>
        </a:p>
      </dgm:t>
    </dgm:pt>
    <dgm:pt modelId="{39FE11EA-A275-4534-B69D-F9E88B5554CC}" type="pres">
      <dgm:prSet presAssocID="{C14E2ECC-448D-4164-921B-976573D97D65}" presName="Name0" presStyleCnt="0">
        <dgm:presLayoutVars>
          <dgm:dir/>
          <dgm:resizeHandles val="exact"/>
        </dgm:presLayoutVars>
      </dgm:prSet>
      <dgm:spPr/>
    </dgm:pt>
    <dgm:pt modelId="{3C7A626B-3AEF-4E8B-B14D-DC27AEA1F5CB}" type="pres">
      <dgm:prSet presAssocID="{17482F71-2C5E-4210-9D70-39BF90C95906}" presName="node" presStyleLbl="node1" presStyleIdx="0" presStyleCnt="13">
        <dgm:presLayoutVars>
          <dgm:bulletEnabled val="1"/>
        </dgm:presLayoutVars>
      </dgm:prSet>
      <dgm:spPr/>
    </dgm:pt>
    <dgm:pt modelId="{882BAEB9-E67B-4032-A92A-73D46FE42530}" type="pres">
      <dgm:prSet presAssocID="{0844CB2D-4BEF-4D95-BF5E-E76CBFF9053F}" presName="sibTrans" presStyleLbl="sibTrans1D1" presStyleIdx="0" presStyleCnt="12"/>
      <dgm:spPr/>
    </dgm:pt>
    <dgm:pt modelId="{28A28EA5-41AB-4EA0-ABF3-D6FD5D63E02E}" type="pres">
      <dgm:prSet presAssocID="{0844CB2D-4BEF-4D95-BF5E-E76CBFF9053F}" presName="connectorText" presStyleLbl="sibTrans1D1" presStyleIdx="0" presStyleCnt="12"/>
      <dgm:spPr/>
    </dgm:pt>
    <dgm:pt modelId="{E7CEC24E-FDB4-48FD-8125-FDD4B34A5784}" type="pres">
      <dgm:prSet presAssocID="{26FE0AAA-52BB-4FAA-B2CA-C73020432110}" presName="node" presStyleLbl="node1" presStyleIdx="1" presStyleCnt="13">
        <dgm:presLayoutVars>
          <dgm:bulletEnabled val="1"/>
        </dgm:presLayoutVars>
      </dgm:prSet>
      <dgm:spPr/>
    </dgm:pt>
    <dgm:pt modelId="{DEDACCCE-4846-47AD-9BA7-102C1F8309B6}" type="pres">
      <dgm:prSet presAssocID="{958F7D12-4AA0-4A3E-8875-C7BD905DC1AD}" presName="sibTrans" presStyleLbl="sibTrans1D1" presStyleIdx="1" presStyleCnt="12"/>
      <dgm:spPr/>
    </dgm:pt>
    <dgm:pt modelId="{11B82A21-4046-4111-8D7E-6735E1C082BA}" type="pres">
      <dgm:prSet presAssocID="{958F7D12-4AA0-4A3E-8875-C7BD905DC1AD}" presName="connectorText" presStyleLbl="sibTrans1D1" presStyleIdx="1" presStyleCnt="12"/>
      <dgm:spPr/>
    </dgm:pt>
    <dgm:pt modelId="{1469A469-E5FF-47FE-B08F-17A451BBB174}" type="pres">
      <dgm:prSet presAssocID="{A5E46760-C89E-44C7-84FF-1ABF7B78AEB5}" presName="node" presStyleLbl="node1" presStyleIdx="2" presStyleCnt="13">
        <dgm:presLayoutVars>
          <dgm:bulletEnabled val="1"/>
        </dgm:presLayoutVars>
      </dgm:prSet>
      <dgm:spPr/>
    </dgm:pt>
    <dgm:pt modelId="{CE995ECD-5F77-477D-BF30-B1E5674A8AF8}" type="pres">
      <dgm:prSet presAssocID="{636D60EF-5FFC-478C-A5EA-5F1ACC36AB0B}" presName="sibTrans" presStyleLbl="sibTrans1D1" presStyleIdx="2" presStyleCnt="12"/>
      <dgm:spPr/>
    </dgm:pt>
    <dgm:pt modelId="{0C87E0E0-E6A6-4060-800B-8202A8ED7EAB}" type="pres">
      <dgm:prSet presAssocID="{636D60EF-5FFC-478C-A5EA-5F1ACC36AB0B}" presName="connectorText" presStyleLbl="sibTrans1D1" presStyleIdx="2" presStyleCnt="12"/>
      <dgm:spPr/>
    </dgm:pt>
    <dgm:pt modelId="{B90B3493-6276-450E-AC21-90549914B123}" type="pres">
      <dgm:prSet presAssocID="{C9E43A98-AAEE-41E5-91DE-B0C481395CEB}" presName="node" presStyleLbl="node1" presStyleIdx="3" presStyleCnt="13">
        <dgm:presLayoutVars>
          <dgm:bulletEnabled val="1"/>
        </dgm:presLayoutVars>
      </dgm:prSet>
      <dgm:spPr/>
    </dgm:pt>
    <dgm:pt modelId="{57B85261-0121-413E-9D1D-5DDE49317E93}" type="pres">
      <dgm:prSet presAssocID="{07037321-88EB-48C0-8194-4D292529A908}" presName="sibTrans" presStyleLbl="sibTrans1D1" presStyleIdx="3" presStyleCnt="12"/>
      <dgm:spPr/>
    </dgm:pt>
    <dgm:pt modelId="{F434B97A-EAAD-4937-BBCA-FB1C5D85A97B}" type="pres">
      <dgm:prSet presAssocID="{07037321-88EB-48C0-8194-4D292529A908}" presName="connectorText" presStyleLbl="sibTrans1D1" presStyleIdx="3" presStyleCnt="12"/>
      <dgm:spPr/>
    </dgm:pt>
    <dgm:pt modelId="{A045B3C9-4F40-498B-AA66-D0F15DECD19B}" type="pres">
      <dgm:prSet presAssocID="{CD3A0919-CD37-407A-B300-5091091EDF8D}" presName="node" presStyleLbl="node1" presStyleIdx="4" presStyleCnt="13">
        <dgm:presLayoutVars>
          <dgm:bulletEnabled val="1"/>
        </dgm:presLayoutVars>
      </dgm:prSet>
      <dgm:spPr/>
    </dgm:pt>
    <dgm:pt modelId="{5AA1C126-DC7F-4268-9F24-0BF45B0F971C}" type="pres">
      <dgm:prSet presAssocID="{5B27BF3F-C74B-46F2-8A3F-8063111080B7}" presName="sibTrans" presStyleLbl="sibTrans1D1" presStyleIdx="4" presStyleCnt="12"/>
      <dgm:spPr/>
    </dgm:pt>
    <dgm:pt modelId="{2E2EEF4F-2C15-439B-8EF6-452D5F832C3F}" type="pres">
      <dgm:prSet presAssocID="{5B27BF3F-C74B-46F2-8A3F-8063111080B7}" presName="connectorText" presStyleLbl="sibTrans1D1" presStyleIdx="4" presStyleCnt="12"/>
      <dgm:spPr/>
    </dgm:pt>
    <dgm:pt modelId="{6FB868F7-13F8-416F-B0F1-B12A895F2BE4}" type="pres">
      <dgm:prSet presAssocID="{B4B5E276-1C78-47E7-A053-328649206DAF}" presName="node" presStyleLbl="node1" presStyleIdx="5" presStyleCnt="13">
        <dgm:presLayoutVars>
          <dgm:bulletEnabled val="1"/>
        </dgm:presLayoutVars>
      </dgm:prSet>
      <dgm:spPr/>
    </dgm:pt>
    <dgm:pt modelId="{F6C6E06F-B7DF-42D5-81A1-D1CF93E87A10}" type="pres">
      <dgm:prSet presAssocID="{1470A1DA-AF18-4B58-8CAD-8F48327F21EB}" presName="sibTrans" presStyleLbl="sibTrans1D1" presStyleIdx="5" presStyleCnt="12"/>
      <dgm:spPr/>
    </dgm:pt>
    <dgm:pt modelId="{63BFB622-E576-4E77-9A31-139266C12F75}" type="pres">
      <dgm:prSet presAssocID="{1470A1DA-AF18-4B58-8CAD-8F48327F21EB}" presName="connectorText" presStyleLbl="sibTrans1D1" presStyleIdx="5" presStyleCnt="12"/>
      <dgm:spPr/>
    </dgm:pt>
    <dgm:pt modelId="{04701DF2-E133-4E62-A33B-E5DBE14FC19E}" type="pres">
      <dgm:prSet presAssocID="{50B316A6-8FC8-4EB4-B9ED-C3AE5621F683}" presName="node" presStyleLbl="node1" presStyleIdx="6" presStyleCnt="13">
        <dgm:presLayoutVars>
          <dgm:bulletEnabled val="1"/>
        </dgm:presLayoutVars>
      </dgm:prSet>
      <dgm:spPr/>
    </dgm:pt>
    <dgm:pt modelId="{35008FB9-4762-441F-9CEC-5D611EC9F3D9}" type="pres">
      <dgm:prSet presAssocID="{A4850BDB-CB2B-4AD5-8D31-8BE5993A3A9D}" presName="sibTrans" presStyleLbl="sibTrans1D1" presStyleIdx="6" presStyleCnt="12"/>
      <dgm:spPr/>
    </dgm:pt>
    <dgm:pt modelId="{0E9C171C-AA74-4ACC-914C-B9DF837977A2}" type="pres">
      <dgm:prSet presAssocID="{A4850BDB-CB2B-4AD5-8D31-8BE5993A3A9D}" presName="connectorText" presStyleLbl="sibTrans1D1" presStyleIdx="6" presStyleCnt="12"/>
      <dgm:spPr/>
    </dgm:pt>
    <dgm:pt modelId="{00BE8CF4-181B-49AE-AB9E-8FC00D13A666}" type="pres">
      <dgm:prSet presAssocID="{04B9E982-50BD-4B7B-B996-D6BC2C388677}" presName="node" presStyleLbl="node1" presStyleIdx="7" presStyleCnt="13">
        <dgm:presLayoutVars>
          <dgm:bulletEnabled val="1"/>
        </dgm:presLayoutVars>
      </dgm:prSet>
      <dgm:spPr/>
    </dgm:pt>
    <dgm:pt modelId="{6E2DFA09-9574-423B-8891-F7D66F627D62}" type="pres">
      <dgm:prSet presAssocID="{216AA006-628D-460F-9D9A-85D4729084CE}" presName="sibTrans" presStyleLbl="sibTrans1D1" presStyleIdx="7" presStyleCnt="12"/>
      <dgm:spPr/>
    </dgm:pt>
    <dgm:pt modelId="{C6EEED5D-D018-4FC1-9FAA-20CA505F0BAC}" type="pres">
      <dgm:prSet presAssocID="{216AA006-628D-460F-9D9A-85D4729084CE}" presName="connectorText" presStyleLbl="sibTrans1D1" presStyleIdx="7" presStyleCnt="12"/>
      <dgm:spPr/>
    </dgm:pt>
    <dgm:pt modelId="{8C334E94-0C94-43A5-B21A-0E4785F11F0F}" type="pres">
      <dgm:prSet presAssocID="{9D29960C-9044-45A4-8421-C893F64B8CD7}" presName="node" presStyleLbl="node1" presStyleIdx="8" presStyleCnt="13">
        <dgm:presLayoutVars>
          <dgm:bulletEnabled val="1"/>
        </dgm:presLayoutVars>
      </dgm:prSet>
      <dgm:spPr/>
    </dgm:pt>
    <dgm:pt modelId="{04463A44-352C-4F18-B762-AA0765C5A733}" type="pres">
      <dgm:prSet presAssocID="{81B33261-16B9-4191-9850-86C0762992C5}" presName="sibTrans" presStyleLbl="sibTrans1D1" presStyleIdx="8" presStyleCnt="12"/>
      <dgm:spPr/>
    </dgm:pt>
    <dgm:pt modelId="{65C996EE-0C2B-4FCE-8740-8E16D2AB7B8B}" type="pres">
      <dgm:prSet presAssocID="{81B33261-16B9-4191-9850-86C0762992C5}" presName="connectorText" presStyleLbl="sibTrans1D1" presStyleIdx="8" presStyleCnt="12"/>
      <dgm:spPr/>
    </dgm:pt>
    <dgm:pt modelId="{56B1A600-80F3-4AF5-B398-E7C66B932590}" type="pres">
      <dgm:prSet presAssocID="{A0B15CA2-B025-42A0-907A-30D58ECFDA39}" presName="node" presStyleLbl="node1" presStyleIdx="9" presStyleCnt="13">
        <dgm:presLayoutVars>
          <dgm:bulletEnabled val="1"/>
        </dgm:presLayoutVars>
      </dgm:prSet>
      <dgm:spPr/>
    </dgm:pt>
    <dgm:pt modelId="{39744EC1-46C0-48A5-9854-36E07242C287}" type="pres">
      <dgm:prSet presAssocID="{3591FD81-D4B1-4E3B-AC9D-DD4A92BD8FB0}" presName="sibTrans" presStyleLbl="sibTrans1D1" presStyleIdx="9" presStyleCnt="12"/>
      <dgm:spPr/>
    </dgm:pt>
    <dgm:pt modelId="{62C1C753-FE6D-421D-8BF0-3C7D40EE9ECC}" type="pres">
      <dgm:prSet presAssocID="{3591FD81-D4B1-4E3B-AC9D-DD4A92BD8FB0}" presName="connectorText" presStyleLbl="sibTrans1D1" presStyleIdx="9" presStyleCnt="12"/>
      <dgm:spPr/>
    </dgm:pt>
    <dgm:pt modelId="{E123B8A4-854C-4398-90FD-AB4C38CCA4FC}" type="pres">
      <dgm:prSet presAssocID="{7C6B7C18-A606-40A7-8428-F2E9A4694A72}" presName="node" presStyleLbl="node1" presStyleIdx="10" presStyleCnt="13" custLinFactX="23716" custLinFactNeighborX="100000">
        <dgm:presLayoutVars>
          <dgm:bulletEnabled val="1"/>
        </dgm:presLayoutVars>
      </dgm:prSet>
      <dgm:spPr/>
    </dgm:pt>
    <dgm:pt modelId="{CE870CD1-0699-44F2-8BB6-EC239A84119B}" type="pres">
      <dgm:prSet presAssocID="{3A8AA64E-80B3-4C3E-AC19-15B4FED35045}" presName="sibTrans" presStyleLbl="sibTrans1D1" presStyleIdx="10" presStyleCnt="12"/>
      <dgm:spPr/>
    </dgm:pt>
    <dgm:pt modelId="{8174466C-3B6B-4193-B68F-4CC122C66A21}" type="pres">
      <dgm:prSet presAssocID="{3A8AA64E-80B3-4C3E-AC19-15B4FED35045}" presName="connectorText" presStyleLbl="sibTrans1D1" presStyleIdx="10" presStyleCnt="12"/>
      <dgm:spPr/>
    </dgm:pt>
    <dgm:pt modelId="{F8993D92-E622-4C8B-8A11-EE95F8B9296D}" type="pres">
      <dgm:prSet presAssocID="{79E6865C-AAF2-47F4-85CC-5F9CE22843E2}" presName="node" presStyleLbl="node1" presStyleIdx="11" presStyleCnt="13" custLinFactX="23716" custLinFactNeighborX="100000">
        <dgm:presLayoutVars>
          <dgm:bulletEnabled val="1"/>
        </dgm:presLayoutVars>
      </dgm:prSet>
      <dgm:spPr/>
    </dgm:pt>
    <dgm:pt modelId="{6AB0AD59-C0A1-48D0-AE8F-1A57CB99AC4F}" type="pres">
      <dgm:prSet presAssocID="{4DAF13D4-DF47-4B16-87CB-045CD240DBD2}" presName="sibTrans" presStyleLbl="sibTrans1D1" presStyleIdx="11" presStyleCnt="12"/>
      <dgm:spPr/>
    </dgm:pt>
    <dgm:pt modelId="{480863BE-D010-42AB-8C29-D927C9D437E6}" type="pres">
      <dgm:prSet presAssocID="{4DAF13D4-DF47-4B16-87CB-045CD240DBD2}" presName="connectorText" presStyleLbl="sibTrans1D1" presStyleIdx="11" presStyleCnt="12"/>
      <dgm:spPr/>
    </dgm:pt>
    <dgm:pt modelId="{6BCC3D91-B1E4-4C81-BA33-50392645E4C6}" type="pres">
      <dgm:prSet presAssocID="{D37D47BD-952D-4735-AD66-241088694688}" presName="node" presStyleLbl="node1" presStyleIdx="12" presStyleCnt="13" custLinFactX="23716" custLinFactNeighborX="100000">
        <dgm:presLayoutVars>
          <dgm:bulletEnabled val="1"/>
        </dgm:presLayoutVars>
      </dgm:prSet>
      <dgm:spPr/>
    </dgm:pt>
  </dgm:ptLst>
  <dgm:cxnLst>
    <dgm:cxn modelId="{5D0B6D05-A60D-4A03-8817-8E45929A3399}" type="presOf" srcId="{3A8AA64E-80B3-4C3E-AC19-15B4FED35045}" destId="{CE870CD1-0699-44F2-8BB6-EC239A84119B}" srcOrd="0" destOrd="0" presId="urn:microsoft.com/office/officeart/2016/7/layout/RepeatingBendingProcessNew"/>
    <dgm:cxn modelId="{CA607C0D-B0F7-48CD-88E8-12D7B9951938}" srcId="{C14E2ECC-448D-4164-921B-976573D97D65}" destId="{B4B5E276-1C78-47E7-A053-328649206DAF}" srcOrd="5" destOrd="0" parTransId="{81FB7532-EC43-4895-92C3-9C2764DA829E}" sibTransId="{1470A1DA-AF18-4B58-8CAD-8F48327F21EB}"/>
    <dgm:cxn modelId="{06E17910-012C-4039-94C2-B7807952A170}" type="presOf" srcId="{4DAF13D4-DF47-4B16-87CB-045CD240DBD2}" destId="{6AB0AD59-C0A1-48D0-AE8F-1A57CB99AC4F}" srcOrd="0" destOrd="0" presId="urn:microsoft.com/office/officeart/2016/7/layout/RepeatingBendingProcessNew"/>
    <dgm:cxn modelId="{6A207213-7401-4828-9AFC-AD0EE60E82F4}" srcId="{C14E2ECC-448D-4164-921B-976573D97D65}" destId="{7C6B7C18-A606-40A7-8428-F2E9A4694A72}" srcOrd="10" destOrd="0" parTransId="{160C0ED5-1D97-4550-993C-7D58F1D78097}" sibTransId="{3A8AA64E-80B3-4C3E-AC19-15B4FED35045}"/>
    <dgm:cxn modelId="{61A1211A-77D2-4F6C-883D-4C2AAA9F4880}" type="presOf" srcId="{958F7D12-4AA0-4A3E-8875-C7BD905DC1AD}" destId="{11B82A21-4046-4111-8D7E-6735E1C082BA}" srcOrd="1" destOrd="0" presId="urn:microsoft.com/office/officeart/2016/7/layout/RepeatingBendingProcessNew"/>
    <dgm:cxn modelId="{7B51061C-C60D-427E-AD0B-4392E1436D1A}" srcId="{C14E2ECC-448D-4164-921B-976573D97D65}" destId="{A5E46760-C89E-44C7-84FF-1ABF7B78AEB5}" srcOrd="2" destOrd="0" parTransId="{EF7CFB40-48F8-44AE-A8AC-D8FB77B61DAF}" sibTransId="{636D60EF-5FFC-478C-A5EA-5F1ACC36AB0B}"/>
    <dgm:cxn modelId="{6AC18621-2941-459D-AEBF-C9BD1CE9BC1B}" type="presOf" srcId="{958F7D12-4AA0-4A3E-8875-C7BD905DC1AD}" destId="{DEDACCCE-4846-47AD-9BA7-102C1F8309B6}" srcOrd="0" destOrd="0" presId="urn:microsoft.com/office/officeart/2016/7/layout/RepeatingBendingProcessNew"/>
    <dgm:cxn modelId="{5792732D-A705-491D-8D4B-8494B0B98BB9}" type="presOf" srcId="{216AA006-628D-460F-9D9A-85D4729084CE}" destId="{6E2DFA09-9574-423B-8891-F7D66F627D62}" srcOrd="0" destOrd="0" presId="urn:microsoft.com/office/officeart/2016/7/layout/RepeatingBendingProcessNew"/>
    <dgm:cxn modelId="{F71DB42D-A153-44C4-A30B-448A3EF55D71}" srcId="{C14E2ECC-448D-4164-921B-976573D97D65}" destId="{79E6865C-AAF2-47F4-85CC-5F9CE22843E2}" srcOrd="11" destOrd="0" parTransId="{4FA8038A-1D9E-4164-B6AE-206283D6C81D}" sibTransId="{4DAF13D4-DF47-4B16-87CB-045CD240DBD2}"/>
    <dgm:cxn modelId="{6AB17933-B391-4F7D-9862-962CF80C0E67}" type="presOf" srcId="{C9E43A98-AAEE-41E5-91DE-B0C481395CEB}" destId="{B90B3493-6276-450E-AC21-90549914B123}" srcOrd="0" destOrd="0" presId="urn:microsoft.com/office/officeart/2016/7/layout/RepeatingBendingProcessNew"/>
    <dgm:cxn modelId="{AAB03434-821D-4BCE-853E-AAFE19FC9054}" type="presOf" srcId="{5B27BF3F-C74B-46F2-8A3F-8063111080B7}" destId="{5AA1C126-DC7F-4268-9F24-0BF45B0F971C}" srcOrd="0" destOrd="0" presId="urn:microsoft.com/office/officeart/2016/7/layout/RepeatingBendingProcessNew"/>
    <dgm:cxn modelId="{5B73C935-4856-4EF3-94F7-60FA771575A3}" type="presOf" srcId="{26FE0AAA-52BB-4FAA-B2CA-C73020432110}" destId="{E7CEC24E-FDB4-48FD-8125-FDD4B34A5784}" srcOrd="0" destOrd="0" presId="urn:microsoft.com/office/officeart/2016/7/layout/RepeatingBendingProcessNew"/>
    <dgm:cxn modelId="{218AD937-3DC9-40A3-902D-D0D02AFD7888}" type="presOf" srcId="{1470A1DA-AF18-4B58-8CAD-8F48327F21EB}" destId="{F6C6E06F-B7DF-42D5-81A1-D1CF93E87A10}" srcOrd="0" destOrd="0" presId="urn:microsoft.com/office/officeart/2016/7/layout/RepeatingBendingProcessNew"/>
    <dgm:cxn modelId="{D7FA1338-EDD1-4970-9932-E4B01E81AF7D}" type="presOf" srcId="{B4B5E276-1C78-47E7-A053-328649206DAF}" destId="{6FB868F7-13F8-416F-B0F1-B12A895F2BE4}" srcOrd="0" destOrd="0" presId="urn:microsoft.com/office/officeart/2016/7/layout/RepeatingBendingProcessNew"/>
    <dgm:cxn modelId="{FDF3913E-305C-49E3-BB73-FAA9FDCF48E2}" type="presOf" srcId="{3591FD81-D4B1-4E3B-AC9D-DD4A92BD8FB0}" destId="{62C1C753-FE6D-421D-8BF0-3C7D40EE9ECC}" srcOrd="1" destOrd="0" presId="urn:microsoft.com/office/officeart/2016/7/layout/RepeatingBendingProcessNew"/>
    <dgm:cxn modelId="{84DFE33F-E6A8-4A70-B848-47BE82F1CB5A}" type="presOf" srcId="{7C6B7C18-A606-40A7-8428-F2E9A4694A72}" destId="{E123B8A4-854C-4398-90FD-AB4C38CCA4FC}" srcOrd="0" destOrd="0" presId="urn:microsoft.com/office/officeart/2016/7/layout/RepeatingBendingProcessNew"/>
    <dgm:cxn modelId="{D582A863-2A37-438B-B3B5-3D8BA7CD21D2}" type="presOf" srcId="{A5E46760-C89E-44C7-84FF-1ABF7B78AEB5}" destId="{1469A469-E5FF-47FE-B08F-17A451BBB174}" srcOrd="0" destOrd="0" presId="urn:microsoft.com/office/officeart/2016/7/layout/RepeatingBendingProcessNew"/>
    <dgm:cxn modelId="{66761A44-B357-46D2-BD95-AD596C61E03E}" type="presOf" srcId="{216AA006-628D-460F-9D9A-85D4729084CE}" destId="{C6EEED5D-D018-4FC1-9FAA-20CA505F0BAC}" srcOrd="1" destOrd="0" presId="urn:microsoft.com/office/officeart/2016/7/layout/RepeatingBendingProcessNew"/>
    <dgm:cxn modelId="{991CB645-DB3C-4208-9AC2-0B3AE590F21D}" type="presOf" srcId="{79E6865C-AAF2-47F4-85CC-5F9CE22843E2}" destId="{F8993D92-E622-4C8B-8A11-EE95F8B9296D}" srcOrd="0" destOrd="0" presId="urn:microsoft.com/office/officeart/2016/7/layout/RepeatingBendingProcessNew"/>
    <dgm:cxn modelId="{8CBF6E66-4774-4336-B874-419FF7ED7900}" srcId="{C14E2ECC-448D-4164-921B-976573D97D65}" destId="{CD3A0919-CD37-407A-B300-5091091EDF8D}" srcOrd="4" destOrd="0" parTransId="{BB55ADCD-7E83-4235-B13A-FA5F689BAF62}" sibTransId="{5B27BF3F-C74B-46F2-8A3F-8063111080B7}"/>
    <dgm:cxn modelId="{5495374F-B4DA-4232-B8A2-95D2A3B77364}" srcId="{C14E2ECC-448D-4164-921B-976573D97D65}" destId="{17482F71-2C5E-4210-9D70-39BF90C95906}" srcOrd="0" destOrd="0" parTransId="{83B418DD-AAC5-4665-B487-F33C4AF8AA6D}" sibTransId="{0844CB2D-4BEF-4D95-BF5E-E76CBFF9053F}"/>
    <dgm:cxn modelId="{34F4714F-4FA5-47AE-8549-6250BDE46D38}" type="presOf" srcId="{D37D47BD-952D-4735-AD66-241088694688}" destId="{6BCC3D91-B1E4-4C81-BA33-50392645E4C6}" srcOrd="0" destOrd="0" presId="urn:microsoft.com/office/officeart/2016/7/layout/RepeatingBendingProcessNew"/>
    <dgm:cxn modelId="{5015A770-4729-4901-96DC-3808E9C57997}" type="presOf" srcId="{4DAF13D4-DF47-4B16-87CB-045CD240DBD2}" destId="{480863BE-D010-42AB-8C29-D927C9D437E6}" srcOrd="1" destOrd="0" presId="urn:microsoft.com/office/officeart/2016/7/layout/RepeatingBendingProcessNew"/>
    <dgm:cxn modelId="{3D0FB373-5D8B-4FE3-8E51-6B9FAB44966E}" type="presOf" srcId="{0844CB2D-4BEF-4D95-BF5E-E76CBFF9053F}" destId="{28A28EA5-41AB-4EA0-ABF3-D6FD5D63E02E}" srcOrd="1" destOrd="0" presId="urn:microsoft.com/office/officeart/2016/7/layout/RepeatingBendingProcessNew"/>
    <dgm:cxn modelId="{80787A58-C329-4A45-94EF-BAD5AA5887B4}" srcId="{C14E2ECC-448D-4164-921B-976573D97D65}" destId="{C9E43A98-AAEE-41E5-91DE-B0C481395CEB}" srcOrd="3" destOrd="0" parTransId="{1BC062FB-5D8D-4A0B-AF6F-4EDE49989212}" sibTransId="{07037321-88EB-48C0-8194-4D292529A908}"/>
    <dgm:cxn modelId="{1A43C17B-2A03-4CBC-A3E9-29B68E015D40}" type="presOf" srcId="{636D60EF-5FFC-478C-A5EA-5F1ACC36AB0B}" destId="{CE995ECD-5F77-477D-BF30-B1E5674A8AF8}" srcOrd="0" destOrd="0" presId="urn:microsoft.com/office/officeart/2016/7/layout/RepeatingBendingProcessNew"/>
    <dgm:cxn modelId="{84B36487-F535-4E04-9C20-5E6A2C2AD2D2}" type="presOf" srcId="{A4850BDB-CB2B-4AD5-8D31-8BE5993A3A9D}" destId="{35008FB9-4762-441F-9CEC-5D611EC9F3D9}" srcOrd="0" destOrd="0" presId="urn:microsoft.com/office/officeart/2016/7/layout/RepeatingBendingProcessNew"/>
    <dgm:cxn modelId="{C110A08D-64C4-4A0F-BD93-3AF86A525863}" srcId="{C14E2ECC-448D-4164-921B-976573D97D65}" destId="{50B316A6-8FC8-4EB4-B9ED-C3AE5621F683}" srcOrd="6" destOrd="0" parTransId="{EACFA763-1404-42B8-B630-A293E68DD4C4}" sibTransId="{A4850BDB-CB2B-4AD5-8D31-8BE5993A3A9D}"/>
    <dgm:cxn modelId="{EA094390-AB7E-424C-9827-36A5EB249042}" type="presOf" srcId="{A4850BDB-CB2B-4AD5-8D31-8BE5993A3A9D}" destId="{0E9C171C-AA74-4ACC-914C-B9DF837977A2}" srcOrd="1" destOrd="0" presId="urn:microsoft.com/office/officeart/2016/7/layout/RepeatingBendingProcessNew"/>
    <dgm:cxn modelId="{9F1CB699-BF05-4FF1-AF76-52A096E27D0D}" type="presOf" srcId="{5B27BF3F-C74B-46F2-8A3F-8063111080B7}" destId="{2E2EEF4F-2C15-439B-8EF6-452D5F832C3F}" srcOrd="1" destOrd="0" presId="urn:microsoft.com/office/officeart/2016/7/layout/RepeatingBendingProcessNew"/>
    <dgm:cxn modelId="{0C8BF99C-74D8-440A-970D-C4B88C78FB00}" type="presOf" srcId="{3A8AA64E-80B3-4C3E-AC19-15B4FED35045}" destId="{8174466C-3B6B-4193-B68F-4CC122C66A21}" srcOrd="1" destOrd="0" presId="urn:microsoft.com/office/officeart/2016/7/layout/RepeatingBendingProcessNew"/>
    <dgm:cxn modelId="{95558D9D-D3CC-4302-8865-FF83B859A462}" type="presOf" srcId="{81B33261-16B9-4191-9850-86C0762992C5}" destId="{04463A44-352C-4F18-B762-AA0765C5A733}" srcOrd="0" destOrd="0" presId="urn:microsoft.com/office/officeart/2016/7/layout/RepeatingBendingProcessNew"/>
    <dgm:cxn modelId="{14637E9E-214B-4D2C-AD9E-B42FF911B511}" srcId="{C14E2ECC-448D-4164-921B-976573D97D65}" destId="{26FE0AAA-52BB-4FAA-B2CA-C73020432110}" srcOrd="1" destOrd="0" parTransId="{DED24BF7-315B-4980-9658-6B39E16F0508}" sibTransId="{958F7D12-4AA0-4A3E-8875-C7BD905DC1AD}"/>
    <dgm:cxn modelId="{D7F63FA4-B4EB-46E9-95DF-EFB82D2AE407}" type="presOf" srcId="{07037321-88EB-48C0-8194-4D292529A908}" destId="{57B85261-0121-413E-9D1D-5DDE49317E93}" srcOrd="0" destOrd="0" presId="urn:microsoft.com/office/officeart/2016/7/layout/RepeatingBendingProcessNew"/>
    <dgm:cxn modelId="{8C2BAFA6-F20E-4A22-8FC0-0DF0A4B0EB41}" type="presOf" srcId="{81B33261-16B9-4191-9850-86C0762992C5}" destId="{65C996EE-0C2B-4FCE-8740-8E16D2AB7B8B}" srcOrd="1" destOrd="0" presId="urn:microsoft.com/office/officeart/2016/7/layout/RepeatingBendingProcessNew"/>
    <dgm:cxn modelId="{CFFB2FBC-8B07-4BE3-B4B2-37417CF7BA8A}" srcId="{C14E2ECC-448D-4164-921B-976573D97D65}" destId="{04B9E982-50BD-4B7B-B996-D6BC2C388677}" srcOrd="7" destOrd="0" parTransId="{D664B9F3-BD20-493B-8562-E807614540FA}" sibTransId="{216AA006-628D-460F-9D9A-85D4729084CE}"/>
    <dgm:cxn modelId="{1BB6B2C6-4C1C-445A-9F48-8EBE2245CFD6}" type="presOf" srcId="{C14E2ECC-448D-4164-921B-976573D97D65}" destId="{39FE11EA-A275-4534-B69D-F9E88B5554CC}" srcOrd="0" destOrd="0" presId="urn:microsoft.com/office/officeart/2016/7/layout/RepeatingBendingProcessNew"/>
    <dgm:cxn modelId="{A2ABFACB-A334-41A3-A1D8-456ADC57E1D4}" type="presOf" srcId="{CD3A0919-CD37-407A-B300-5091091EDF8D}" destId="{A045B3C9-4F40-498B-AA66-D0F15DECD19B}" srcOrd="0" destOrd="0" presId="urn:microsoft.com/office/officeart/2016/7/layout/RepeatingBendingProcessNew"/>
    <dgm:cxn modelId="{A4BECECE-82FC-45F1-A017-DDE93E7A68D7}" srcId="{C14E2ECC-448D-4164-921B-976573D97D65}" destId="{D37D47BD-952D-4735-AD66-241088694688}" srcOrd="12" destOrd="0" parTransId="{1A6DBEE5-84D6-4952-8DE0-75A58128D117}" sibTransId="{26E7F413-103A-45DD-A07C-A9A579706FDC}"/>
    <dgm:cxn modelId="{96E011D3-8756-4FA4-A550-6BF1EC6E3140}" type="presOf" srcId="{17482F71-2C5E-4210-9D70-39BF90C95906}" destId="{3C7A626B-3AEF-4E8B-B14D-DC27AEA1F5CB}" srcOrd="0" destOrd="0" presId="urn:microsoft.com/office/officeart/2016/7/layout/RepeatingBendingProcessNew"/>
    <dgm:cxn modelId="{32F67DD5-C947-450B-BCD8-61E966346CF2}" srcId="{C14E2ECC-448D-4164-921B-976573D97D65}" destId="{A0B15CA2-B025-42A0-907A-30D58ECFDA39}" srcOrd="9" destOrd="0" parTransId="{3F2EAC39-59F0-4693-99EF-6ED31D8FBA6F}" sibTransId="{3591FD81-D4B1-4E3B-AC9D-DD4A92BD8FB0}"/>
    <dgm:cxn modelId="{0FF8BADE-759D-4334-94B0-E0E3389D5A5E}" type="presOf" srcId="{04B9E982-50BD-4B7B-B996-D6BC2C388677}" destId="{00BE8CF4-181B-49AE-AB9E-8FC00D13A666}" srcOrd="0" destOrd="0" presId="urn:microsoft.com/office/officeart/2016/7/layout/RepeatingBendingProcessNew"/>
    <dgm:cxn modelId="{2C661CE0-254D-4F0F-AF68-824085852A30}" type="presOf" srcId="{50B316A6-8FC8-4EB4-B9ED-C3AE5621F683}" destId="{04701DF2-E133-4E62-A33B-E5DBE14FC19E}" srcOrd="0" destOrd="0" presId="urn:microsoft.com/office/officeart/2016/7/layout/RepeatingBendingProcessNew"/>
    <dgm:cxn modelId="{645F3BEB-D6DE-4F24-B059-8EEDB59C4247}" type="presOf" srcId="{3591FD81-D4B1-4E3B-AC9D-DD4A92BD8FB0}" destId="{39744EC1-46C0-48A5-9854-36E07242C287}" srcOrd="0" destOrd="0" presId="urn:microsoft.com/office/officeart/2016/7/layout/RepeatingBendingProcessNew"/>
    <dgm:cxn modelId="{625FE2EC-9CDB-4438-9407-C43943084CD3}" type="presOf" srcId="{9D29960C-9044-45A4-8421-C893F64B8CD7}" destId="{8C334E94-0C94-43A5-B21A-0E4785F11F0F}" srcOrd="0" destOrd="0" presId="urn:microsoft.com/office/officeart/2016/7/layout/RepeatingBendingProcessNew"/>
    <dgm:cxn modelId="{DB9E34F4-B047-4BAC-BF14-412886046528}" type="presOf" srcId="{07037321-88EB-48C0-8194-4D292529A908}" destId="{F434B97A-EAAD-4937-BBCA-FB1C5D85A97B}" srcOrd="1" destOrd="0" presId="urn:microsoft.com/office/officeart/2016/7/layout/RepeatingBendingProcessNew"/>
    <dgm:cxn modelId="{1F69C1F5-D0EA-46C8-B56B-9E107C9B7CCF}" srcId="{C14E2ECC-448D-4164-921B-976573D97D65}" destId="{9D29960C-9044-45A4-8421-C893F64B8CD7}" srcOrd="8" destOrd="0" parTransId="{E4F3E5E1-6468-4F05-A19A-B34FCD243999}" sibTransId="{81B33261-16B9-4191-9850-86C0762992C5}"/>
    <dgm:cxn modelId="{D8B872F6-2FFE-4248-B293-3C42E9D287BB}" type="presOf" srcId="{A0B15CA2-B025-42A0-907A-30D58ECFDA39}" destId="{56B1A600-80F3-4AF5-B398-E7C66B932590}" srcOrd="0" destOrd="0" presId="urn:microsoft.com/office/officeart/2016/7/layout/RepeatingBendingProcessNew"/>
    <dgm:cxn modelId="{CB2A4FF8-9FE8-4DC9-9862-4137718268AC}" type="presOf" srcId="{0844CB2D-4BEF-4D95-BF5E-E76CBFF9053F}" destId="{882BAEB9-E67B-4032-A92A-73D46FE42530}" srcOrd="0" destOrd="0" presId="urn:microsoft.com/office/officeart/2016/7/layout/RepeatingBendingProcessNew"/>
    <dgm:cxn modelId="{15968EFA-24F6-405C-B742-B8B7C1577479}" type="presOf" srcId="{636D60EF-5FFC-478C-A5EA-5F1ACC36AB0B}" destId="{0C87E0E0-E6A6-4060-800B-8202A8ED7EAB}" srcOrd="1" destOrd="0" presId="urn:microsoft.com/office/officeart/2016/7/layout/RepeatingBendingProcessNew"/>
    <dgm:cxn modelId="{6537D3FF-DF00-4167-8A1B-76D33000B5C4}" type="presOf" srcId="{1470A1DA-AF18-4B58-8CAD-8F48327F21EB}" destId="{63BFB622-E576-4E77-9A31-139266C12F75}" srcOrd="1" destOrd="0" presId="urn:microsoft.com/office/officeart/2016/7/layout/RepeatingBendingProcessNew"/>
    <dgm:cxn modelId="{278FFEDB-1B16-4B1A-8418-D3F71A8EF313}" type="presParOf" srcId="{39FE11EA-A275-4534-B69D-F9E88B5554CC}" destId="{3C7A626B-3AEF-4E8B-B14D-DC27AEA1F5CB}" srcOrd="0" destOrd="0" presId="urn:microsoft.com/office/officeart/2016/7/layout/RepeatingBendingProcessNew"/>
    <dgm:cxn modelId="{2D517B41-1D8B-4627-ABA8-A519EC980B64}" type="presParOf" srcId="{39FE11EA-A275-4534-B69D-F9E88B5554CC}" destId="{882BAEB9-E67B-4032-A92A-73D46FE42530}" srcOrd="1" destOrd="0" presId="urn:microsoft.com/office/officeart/2016/7/layout/RepeatingBendingProcessNew"/>
    <dgm:cxn modelId="{F4331579-8A61-4494-BC30-5A294577DDA2}" type="presParOf" srcId="{882BAEB9-E67B-4032-A92A-73D46FE42530}" destId="{28A28EA5-41AB-4EA0-ABF3-D6FD5D63E02E}" srcOrd="0" destOrd="0" presId="urn:microsoft.com/office/officeart/2016/7/layout/RepeatingBendingProcessNew"/>
    <dgm:cxn modelId="{2847076E-C34D-427C-B6BD-53888BFAE55E}" type="presParOf" srcId="{39FE11EA-A275-4534-B69D-F9E88B5554CC}" destId="{E7CEC24E-FDB4-48FD-8125-FDD4B34A5784}" srcOrd="2" destOrd="0" presId="urn:microsoft.com/office/officeart/2016/7/layout/RepeatingBendingProcessNew"/>
    <dgm:cxn modelId="{6F1A176B-FDCF-419F-9D5B-6F939796B3D6}" type="presParOf" srcId="{39FE11EA-A275-4534-B69D-F9E88B5554CC}" destId="{DEDACCCE-4846-47AD-9BA7-102C1F8309B6}" srcOrd="3" destOrd="0" presId="urn:microsoft.com/office/officeart/2016/7/layout/RepeatingBendingProcessNew"/>
    <dgm:cxn modelId="{36E45E37-58FA-4AB2-B5BE-C244B0A56DE2}" type="presParOf" srcId="{DEDACCCE-4846-47AD-9BA7-102C1F8309B6}" destId="{11B82A21-4046-4111-8D7E-6735E1C082BA}" srcOrd="0" destOrd="0" presId="urn:microsoft.com/office/officeart/2016/7/layout/RepeatingBendingProcessNew"/>
    <dgm:cxn modelId="{12379F5D-3E97-4474-98B6-4600C179C820}" type="presParOf" srcId="{39FE11EA-A275-4534-B69D-F9E88B5554CC}" destId="{1469A469-E5FF-47FE-B08F-17A451BBB174}" srcOrd="4" destOrd="0" presId="urn:microsoft.com/office/officeart/2016/7/layout/RepeatingBendingProcessNew"/>
    <dgm:cxn modelId="{B3DC49BA-F708-4422-89E0-96CC3192117E}" type="presParOf" srcId="{39FE11EA-A275-4534-B69D-F9E88B5554CC}" destId="{CE995ECD-5F77-477D-BF30-B1E5674A8AF8}" srcOrd="5" destOrd="0" presId="urn:microsoft.com/office/officeart/2016/7/layout/RepeatingBendingProcessNew"/>
    <dgm:cxn modelId="{C2508890-5BA8-4485-8A0D-6BB0B65F3D63}" type="presParOf" srcId="{CE995ECD-5F77-477D-BF30-B1E5674A8AF8}" destId="{0C87E0E0-E6A6-4060-800B-8202A8ED7EAB}" srcOrd="0" destOrd="0" presId="urn:microsoft.com/office/officeart/2016/7/layout/RepeatingBendingProcessNew"/>
    <dgm:cxn modelId="{576C0652-E142-4007-973C-97CE80C76B8D}" type="presParOf" srcId="{39FE11EA-A275-4534-B69D-F9E88B5554CC}" destId="{B90B3493-6276-450E-AC21-90549914B123}" srcOrd="6" destOrd="0" presId="urn:microsoft.com/office/officeart/2016/7/layout/RepeatingBendingProcessNew"/>
    <dgm:cxn modelId="{1BE5CD74-9F0C-4B77-AD8C-B730D31EE3B1}" type="presParOf" srcId="{39FE11EA-A275-4534-B69D-F9E88B5554CC}" destId="{57B85261-0121-413E-9D1D-5DDE49317E93}" srcOrd="7" destOrd="0" presId="urn:microsoft.com/office/officeart/2016/7/layout/RepeatingBendingProcessNew"/>
    <dgm:cxn modelId="{ED936F86-7CCD-4D74-A174-D3B9BEE1E747}" type="presParOf" srcId="{57B85261-0121-413E-9D1D-5DDE49317E93}" destId="{F434B97A-EAAD-4937-BBCA-FB1C5D85A97B}" srcOrd="0" destOrd="0" presId="urn:microsoft.com/office/officeart/2016/7/layout/RepeatingBendingProcessNew"/>
    <dgm:cxn modelId="{3EBCB4D6-E927-4D6D-AD36-735DAE1A01B7}" type="presParOf" srcId="{39FE11EA-A275-4534-B69D-F9E88B5554CC}" destId="{A045B3C9-4F40-498B-AA66-D0F15DECD19B}" srcOrd="8" destOrd="0" presId="urn:microsoft.com/office/officeart/2016/7/layout/RepeatingBendingProcessNew"/>
    <dgm:cxn modelId="{51C22BB5-5666-4511-96DC-989746CB9640}" type="presParOf" srcId="{39FE11EA-A275-4534-B69D-F9E88B5554CC}" destId="{5AA1C126-DC7F-4268-9F24-0BF45B0F971C}" srcOrd="9" destOrd="0" presId="urn:microsoft.com/office/officeart/2016/7/layout/RepeatingBendingProcessNew"/>
    <dgm:cxn modelId="{D6955511-5DC5-48A7-931D-2B43F59DAA0B}" type="presParOf" srcId="{5AA1C126-DC7F-4268-9F24-0BF45B0F971C}" destId="{2E2EEF4F-2C15-439B-8EF6-452D5F832C3F}" srcOrd="0" destOrd="0" presId="urn:microsoft.com/office/officeart/2016/7/layout/RepeatingBendingProcessNew"/>
    <dgm:cxn modelId="{54D6C245-AB42-4CA6-B041-22AFA12F9CCC}" type="presParOf" srcId="{39FE11EA-A275-4534-B69D-F9E88B5554CC}" destId="{6FB868F7-13F8-416F-B0F1-B12A895F2BE4}" srcOrd="10" destOrd="0" presId="urn:microsoft.com/office/officeart/2016/7/layout/RepeatingBendingProcessNew"/>
    <dgm:cxn modelId="{C52D5A86-A22E-4499-ADF4-CF9A54B571A0}" type="presParOf" srcId="{39FE11EA-A275-4534-B69D-F9E88B5554CC}" destId="{F6C6E06F-B7DF-42D5-81A1-D1CF93E87A10}" srcOrd="11" destOrd="0" presId="urn:microsoft.com/office/officeart/2016/7/layout/RepeatingBendingProcessNew"/>
    <dgm:cxn modelId="{F694BEA4-7B58-4AF2-A919-87629F4968F8}" type="presParOf" srcId="{F6C6E06F-B7DF-42D5-81A1-D1CF93E87A10}" destId="{63BFB622-E576-4E77-9A31-139266C12F75}" srcOrd="0" destOrd="0" presId="urn:microsoft.com/office/officeart/2016/7/layout/RepeatingBendingProcessNew"/>
    <dgm:cxn modelId="{F51D24CB-8BD1-4F1A-BDC0-A11F87E91750}" type="presParOf" srcId="{39FE11EA-A275-4534-B69D-F9E88B5554CC}" destId="{04701DF2-E133-4E62-A33B-E5DBE14FC19E}" srcOrd="12" destOrd="0" presId="urn:microsoft.com/office/officeart/2016/7/layout/RepeatingBendingProcessNew"/>
    <dgm:cxn modelId="{CEE9799C-2F6E-492C-8E7C-77C9FDFE09F2}" type="presParOf" srcId="{39FE11EA-A275-4534-B69D-F9E88B5554CC}" destId="{35008FB9-4762-441F-9CEC-5D611EC9F3D9}" srcOrd="13" destOrd="0" presId="urn:microsoft.com/office/officeart/2016/7/layout/RepeatingBendingProcessNew"/>
    <dgm:cxn modelId="{64AD976B-D106-4C14-B62F-1C8830D7A0A6}" type="presParOf" srcId="{35008FB9-4762-441F-9CEC-5D611EC9F3D9}" destId="{0E9C171C-AA74-4ACC-914C-B9DF837977A2}" srcOrd="0" destOrd="0" presId="urn:microsoft.com/office/officeart/2016/7/layout/RepeatingBendingProcessNew"/>
    <dgm:cxn modelId="{94000FCE-DF80-4C5A-A7CD-AC6371EB1D4E}" type="presParOf" srcId="{39FE11EA-A275-4534-B69D-F9E88B5554CC}" destId="{00BE8CF4-181B-49AE-AB9E-8FC00D13A666}" srcOrd="14" destOrd="0" presId="urn:microsoft.com/office/officeart/2016/7/layout/RepeatingBendingProcessNew"/>
    <dgm:cxn modelId="{AF040EA3-A637-451C-ACD9-F0FA2E1FA945}" type="presParOf" srcId="{39FE11EA-A275-4534-B69D-F9E88B5554CC}" destId="{6E2DFA09-9574-423B-8891-F7D66F627D62}" srcOrd="15" destOrd="0" presId="urn:microsoft.com/office/officeart/2016/7/layout/RepeatingBendingProcessNew"/>
    <dgm:cxn modelId="{2F9AF0C7-BBB7-4F05-B472-3A512DF408AC}" type="presParOf" srcId="{6E2DFA09-9574-423B-8891-F7D66F627D62}" destId="{C6EEED5D-D018-4FC1-9FAA-20CA505F0BAC}" srcOrd="0" destOrd="0" presId="urn:microsoft.com/office/officeart/2016/7/layout/RepeatingBendingProcessNew"/>
    <dgm:cxn modelId="{2511E66B-2B78-4878-9772-91A1A4BF6188}" type="presParOf" srcId="{39FE11EA-A275-4534-B69D-F9E88B5554CC}" destId="{8C334E94-0C94-43A5-B21A-0E4785F11F0F}" srcOrd="16" destOrd="0" presId="urn:microsoft.com/office/officeart/2016/7/layout/RepeatingBendingProcessNew"/>
    <dgm:cxn modelId="{2D1A6373-5327-4940-991E-9B4EFC77C686}" type="presParOf" srcId="{39FE11EA-A275-4534-B69D-F9E88B5554CC}" destId="{04463A44-352C-4F18-B762-AA0765C5A733}" srcOrd="17" destOrd="0" presId="urn:microsoft.com/office/officeart/2016/7/layout/RepeatingBendingProcessNew"/>
    <dgm:cxn modelId="{F53DAE02-42E9-4433-8478-FB544F2E322F}" type="presParOf" srcId="{04463A44-352C-4F18-B762-AA0765C5A733}" destId="{65C996EE-0C2B-4FCE-8740-8E16D2AB7B8B}" srcOrd="0" destOrd="0" presId="urn:microsoft.com/office/officeart/2016/7/layout/RepeatingBendingProcessNew"/>
    <dgm:cxn modelId="{E64E6C67-EC54-40C8-8424-22D227C2F7D3}" type="presParOf" srcId="{39FE11EA-A275-4534-B69D-F9E88B5554CC}" destId="{56B1A600-80F3-4AF5-B398-E7C66B932590}" srcOrd="18" destOrd="0" presId="urn:microsoft.com/office/officeart/2016/7/layout/RepeatingBendingProcessNew"/>
    <dgm:cxn modelId="{9977DCEF-CD58-44AE-A30C-61F2BD9105CA}" type="presParOf" srcId="{39FE11EA-A275-4534-B69D-F9E88B5554CC}" destId="{39744EC1-46C0-48A5-9854-36E07242C287}" srcOrd="19" destOrd="0" presId="urn:microsoft.com/office/officeart/2016/7/layout/RepeatingBendingProcessNew"/>
    <dgm:cxn modelId="{E6B97678-2ACD-4256-B570-6003A32B1F3F}" type="presParOf" srcId="{39744EC1-46C0-48A5-9854-36E07242C287}" destId="{62C1C753-FE6D-421D-8BF0-3C7D40EE9ECC}" srcOrd="0" destOrd="0" presId="urn:microsoft.com/office/officeart/2016/7/layout/RepeatingBendingProcessNew"/>
    <dgm:cxn modelId="{050623C9-2B6C-41BA-AE8C-40433855929D}" type="presParOf" srcId="{39FE11EA-A275-4534-B69D-F9E88B5554CC}" destId="{E123B8A4-854C-4398-90FD-AB4C38CCA4FC}" srcOrd="20" destOrd="0" presId="urn:microsoft.com/office/officeart/2016/7/layout/RepeatingBendingProcessNew"/>
    <dgm:cxn modelId="{E2A2E55F-532F-403A-BF9D-11080FAACF07}" type="presParOf" srcId="{39FE11EA-A275-4534-B69D-F9E88B5554CC}" destId="{CE870CD1-0699-44F2-8BB6-EC239A84119B}" srcOrd="21" destOrd="0" presId="urn:microsoft.com/office/officeart/2016/7/layout/RepeatingBendingProcessNew"/>
    <dgm:cxn modelId="{20CCFFA9-303E-459F-99A4-666B2D5C60D1}" type="presParOf" srcId="{CE870CD1-0699-44F2-8BB6-EC239A84119B}" destId="{8174466C-3B6B-4193-B68F-4CC122C66A21}" srcOrd="0" destOrd="0" presId="urn:microsoft.com/office/officeart/2016/7/layout/RepeatingBendingProcessNew"/>
    <dgm:cxn modelId="{FED2221E-3CB5-4F55-B53F-5BDD140B08ED}" type="presParOf" srcId="{39FE11EA-A275-4534-B69D-F9E88B5554CC}" destId="{F8993D92-E622-4C8B-8A11-EE95F8B9296D}" srcOrd="22" destOrd="0" presId="urn:microsoft.com/office/officeart/2016/7/layout/RepeatingBendingProcessNew"/>
    <dgm:cxn modelId="{91049DA5-4056-4A65-B922-09AE64B9E4AF}" type="presParOf" srcId="{39FE11EA-A275-4534-B69D-F9E88B5554CC}" destId="{6AB0AD59-C0A1-48D0-AE8F-1A57CB99AC4F}" srcOrd="23" destOrd="0" presId="urn:microsoft.com/office/officeart/2016/7/layout/RepeatingBendingProcessNew"/>
    <dgm:cxn modelId="{C245BB2D-1C2D-4FAD-919D-912EBBD20539}" type="presParOf" srcId="{6AB0AD59-C0A1-48D0-AE8F-1A57CB99AC4F}" destId="{480863BE-D010-42AB-8C29-D927C9D437E6}" srcOrd="0" destOrd="0" presId="urn:microsoft.com/office/officeart/2016/7/layout/RepeatingBendingProcessNew"/>
    <dgm:cxn modelId="{F70D8BD1-72A5-49E9-8D13-6F2DBA1C9784}" type="presParOf" srcId="{39FE11EA-A275-4534-B69D-F9E88B5554CC}" destId="{6BCC3D91-B1E4-4C81-BA33-50392645E4C6}" srcOrd="2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417AEE-C866-4C5A-A579-6DAB9A088146}"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24D08883-0D1A-41AB-99F3-638D9BDC49CB}">
      <dgm:prSet custT="1"/>
      <dgm:spPr/>
      <dgm:t>
        <a:bodyPr/>
        <a:lstStyle/>
        <a:p>
          <a:r>
            <a:rPr lang="en-US" sz="1400" dirty="0">
              <a:latin typeface="Artifakt Element Medium" panose="020B0603050000020004" pitchFamily="34" charset="0"/>
              <a:ea typeface="Artifakt Element Medium" panose="020B0603050000020004" pitchFamily="34" charset="0"/>
            </a:rPr>
            <a:t>Feasibility is huge since we will gain huge amounts of valuable data of pets which is becoming more and more of a booming industry every day. </a:t>
          </a:r>
        </a:p>
        <a:p>
          <a:r>
            <a:rPr lang="en-US" sz="1400" dirty="0">
              <a:latin typeface="Artifakt Element Medium" panose="020B0603050000020004" pitchFamily="34" charset="0"/>
              <a:ea typeface="Artifakt Element Medium" panose="020B0603050000020004" pitchFamily="34" charset="0"/>
            </a:rPr>
            <a:t>This data will be free to us since we’ll obtain it through the uploaded information from the users.</a:t>
          </a:r>
        </a:p>
        <a:p>
          <a:endParaRPr lang="en-US" sz="1600" dirty="0">
            <a:latin typeface="Artifakt Element Medium" panose="020B0603050000020004" pitchFamily="34" charset="0"/>
            <a:ea typeface="Artifakt Element Medium" panose="020B0603050000020004" pitchFamily="34" charset="0"/>
          </a:endParaRPr>
        </a:p>
      </dgm:t>
    </dgm:pt>
    <dgm:pt modelId="{D6E7D398-5DD7-4843-9B21-48BA94CAF10C}" type="parTrans" cxnId="{D7CE6436-2E0A-4B86-98D2-C9620F9559E1}">
      <dgm:prSet/>
      <dgm:spPr/>
      <dgm:t>
        <a:bodyPr/>
        <a:lstStyle/>
        <a:p>
          <a:endParaRPr lang="en-US"/>
        </a:p>
      </dgm:t>
    </dgm:pt>
    <dgm:pt modelId="{8F3CAD80-A6F1-44EB-ACE2-B2A04EAFD804}" type="sibTrans" cxnId="{D7CE6436-2E0A-4B86-98D2-C9620F9559E1}">
      <dgm:prSet phldrT="1" phldr="0"/>
      <dgm:spPr/>
      <dgm:t>
        <a:bodyPr/>
        <a:lstStyle/>
        <a:p>
          <a:r>
            <a:rPr lang="en-US"/>
            <a:t>1</a:t>
          </a:r>
        </a:p>
      </dgm:t>
    </dgm:pt>
    <dgm:pt modelId="{AE80A224-435F-4751-B2FF-CF0178F7B49B}">
      <dgm:prSet custT="1"/>
      <dgm:spPr/>
      <dgm:t>
        <a:bodyPr/>
        <a:lstStyle/>
        <a:p>
          <a:r>
            <a:rPr lang="en-US" sz="1600" dirty="0">
              <a:latin typeface="Artifakt Element Medium" panose="020B0603050000020004" pitchFamily="34" charset="0"/>
              <a:ea typeface="Artifakt Element Medium" panose="020B0603050000020004" pitchFamily="34" charset="0"/>
            </a:rPr>
            <a:t>This valuable data can be used in almost all pet - related services and provide huge profits to both them and us. </a:t>
          </a:r>
        </a:p>
        <a:p>
          <a:r>
            <a:rPr lang="en-US" sz="1600" dirty="0">
              <a:latin typeface="Artifakt Element Medium" panose="020B0603050000020004" pitchFamily="34" charset="0"/>
              <a:ea typeface="Artifakt Element Medium" panose="020B0603050000020004" pitchFamily="34" charset="0"/>
            </a:rPr>
            <a:t>The pet industry would be very eager to have the information we can provide.</a:t>
          </a:r>
        </a:p>
      </dgm:t>
    </dgm:pt>
    <dgm:pt modelId="{882C219D-AF16-4F8B-9730-B34B1FFC8597}" type="parTrans" cxnId="{12289B43-EAF7-4E31-82F5-041B8589D89A}">
      <dgm:prSet/>
      <dgm:spPr/>
      <dgm:t>
        <a:bodyPr/>
        <a:lstStyle/>
        <a:p>
          <a:endParaRPr lang="en-US"/>
        </a:p>
      </dgm:t>
    </dgm:pt>
    <dgm:pt modelId="{BA43BF5E-06E7-454E-8A45-38EE4C2F27FF}" type="sibTrans" cxnId="{12289B43-EAF7-4E31-82F5-041B8589D89A}">
      <dgm:prSet phldrT="2" phldr="0"/>
      <dgm:spPr/>
      <dgm:t>
        <a:bodyPr/>
        <a:lstStyle/>
        <a:p>
          <a:r>
            <a:rPr lang="en-US"/>
            <a:t>2</a:t>
          </a:r>
        </a:p>
      </dgm:t>
    </dgm:pt>
    <dgm:pt modelId="{70C296FE-D3E6-4660-93E3-973FD4DB8529}">
      <dgm:prSet custT="1"/>
      <dgm:spPr/>
      <dgm:t>
        <a:bodyPr/>
        <a:lstStyle/>
        <a:p>
          <a:r>
            <a:rPr lang="en-IN" sz="1600" dirty="0">
              <a:latin typeface="Artifakt Element Medium" panose="020B0603050000020004" pitchFamily="34" charset="0"/>
              <a:ea typeface="Artifakt Element Medium" panose="020B0603050000020004" pitchFamily="34" charset="0"/>
            </a:rPr>
            <a:t>The facts show just how much untapped potential exists in this space</a:t>
          </a:r>
          <a:r>
            <a:rPr lang="en-US" sz="1600" dirty="0">
              <a:latin typeface="Artifakt Element Medium" panose="020B0603050000020004" pitchFamily="34" charset="0"/>
              <a:ea typeface="Artifakt Element Medium" panose="020B0603050000020004" pitchFamily="34" charset="0"/>
            </a:rPr>
            <a:t>. </a:t>
          </a:r>
        </a:p>
        <a:p>
          <a:r>
            <a:rPr lang="en-US" sz="1600" dirty="0">
              <a:latin typeface="Artifakt Element Medium" panose="020B0603050000020004" pitchFamily="34" charset="0"/>
              <a:ea typeface="Artifakt Element Medium" panose="020B0603050000020004" pitchFamily="34" charset="0"/>
            </a:rPr>
            <a:t>Growing pet community and future enhancements for integrating new technologies and partnerships</a:t>
          </a:r>
        </a:p>
      </dgm:t>
    </dgm:pt>
    <dgm:pt modelId="{8139E6E1-8297-45EF-9A72-3F4BC2DC56ED}" type="parTrans" cxnId="{D93B0E1B-0EAD-4CA4-BE9D-327BDA95FE8A}">
      <dgm:prSet/>
      <dgm:spPr/>
      <dgm:t>
        <a:bodyPr/>
        <a:lstStyle/>
        <a:p>
          <a:endParaRPr lang="en-US"/>
        </a:p>
      </dgm:t>
    </dgm:pt>
    <dgm:pt modelId="{A9780404-03EA-4E68-8A5B-ACF86D120461}" type="sibTrans" cxnId="{D93B0E1B-0EAD-4CA4-BE9D-327BDA95FE8A}">
      <dgm:prSet phldrT="3" phldr="0"/>
      <dgm:spPr/>
      <dgm:t>
        <a:bodyPr/>
        <a:lstStyle/>
        <a:p>
          <a:r>
            <a:rPr lang="en-US"/>
            <a:t>3</a:t>
          </a:r>
          <a:endParaRPr lang="en-US" dirty="0"/>
        </a:p>
      </dgm:t>
    </dgm:pt>
    <dgm:pt modelId="{8EC52B09-9720-4BF5-B842-4D00902901B7}" type="pres">
      <dgm:prSet presAssocID="{75417AEE-C866-4C5A-A579-6DAB9A088146}" presName="Name0" presStyleCnt="0">
        <dgm:presLayoutVars>
          <dgm:animLvl val="lvl"/>
          <dgm:resizeHandles val="exact"/>
        </dgm:presLayoutVars>
      </dgm:prSet>
      <dgm:spPr/>
    </dgm:pt>
    <dgm:pt modelId="{B713EEDA-F5A0-463C-9B65-6B8D464F2A3B}" type="pres">
      <dgm:prSet presAssocID="{24D08883-0D1A-41AB-99F3-638D9BDC49CB}" presName="compositeNode" presStyleCnt="0">
        <dgm:presLayoutVars>
          <dgm:bulletEnabled val="1"/>
        </dgm:presLayoutVars>
      </dgm:prSet>
      <dgm:spPr/>
    </dgm:pt>
    <dgm:pt modelId="{DEED9556-5142-4012-8DBE-811B828098DF}" type="pres">
      <dgm:prSet presAssocID="{24D08883-0D1A-41AB-99F3-638D9BDC49CB}" presName="bgRect" presStyleLbl="bgAccFollowNode1" presStyleIdx="0" presStyleCnt="3"/>
      <dgm:spPr/>
    </dgm:pt>
    <dgm:pt modelId="{68399A6B-08B4-4576-A3E3-32D52E28EE4B}" type="pres">
      <dgm:prSet presAssocID="{8F3CAD80-A6F1-44EB-ACE2-B2A04EAFD804}" presName="sibTransNodeCircle" presStyleLbl="alignNode1" presStyleIdx="0" presStyleCnt="6">
        <dgm:presLayoutVars>
          <dgm:chMax val="0"/>
          <dgm:bulletEnabled/>
        </dgm:presLayoutVars>
      </dgm:prSet>
      <dgm:spPr/>
    </dgm:pt>
    <dgm:pt modelId="{E9BD6463-6783-4631-A5C8-12A3777D05F1}" type="pres">
      <dgm:prSet presAssocID="{24D08883-0D1A-41AB-99F3-638D9BDC49CB}" presName="bottomLine" presStyleLbl="alignNode1" presStyleIdx="1" presStyleCnt="6">
        <dgm:presLayoutVars/>
      </dgm:prSet>
      <dgm:spPr/>
    </dgm:pt>
    <dgm:pt modelId="{85750D99-48BF-44BE-BA2D-16250768C916}" type="pres">
      <dgm:prSet presAssocID="{24D08883-0D1A-41AB-99F3-638D9BDC49CB}" presName="nodeText" presStyleLbl="bgAccFollowNode1" presStyleIdx="0" presStyleCnt="3">
        <dgm:presLayoutVars>
          <dgm:bulletEnabled val="1"/>
        </dgm:presLayoutVars>
      </dgm:prSet>
      <dgm:spPr/>
    </dgm:pt>
    <dgm:pt modelId="{F6E40FCF-4B6C-40FD-8B8B-5A4ABA4E0B23}" type="pres">
      <dgm:prSet presAssocID="{8F3CAD80-A6F1-44EB-ACE2-B2A04EAFD804}" presName="sibTrans" presStyleCnt="0"/>
      <dgm:spPr/>
    </dgm:pt>
    <dgm:pt modelId="{2E36FC6F-5A91-4354-BBCC-B8DC892731F7}" type="pres">
      <dgm:prSet presAssocID="{AE80A224-435F-4751-B2FF-CF0178F7B49B}" presName="compositeNode" presStyleCnt="0">
        <dgm:presLayoutVars>
          <dgm:bulletEnabled val="1"/>
        </dgm:presLayoutVars>
      </dgm:prSet>
      <dgm:spPr/>
    </dgm:pt>
    <dgm:pt modelId="{F0052EAE-CFFA-490B-820F-293EBFD0E922}" type="pres">
      <dgm:prSet presAssocID="{AE80A224-435F-4751-B2FF-CF0178F7B49B}" presName="bgRect" presStyleLbl="bgAccFollowNode1" presStyleIdx="1" presStyleCnt="3"/>
      <dgm:spPr/>
    </dgm:pt>
    <dgm:pt modelId="{6735CD90-260A-41DD-A55F-BCBB6AB81033}" type="pres">
      <dgm:prSet presAssocID="{BA43BF5E-06E7-454E-8A45-38EE4C2F27FF}" presName="sibTransNodeCircle" presStyleLbl="alignNode1" presStyleIdx="2" presStyleCnt="6">
        <dgm:presLayoutVars>
          <dgm:chMax val="0"/>
          <dgm:bulletEnabled/>
        </dgm:presLayoutVars>
      </dgm:prSet>
      <dgm:spPr/>
    </dgm:pt>
    <dgm:pt modelId="{E8F8526A-34C4-4A07-AA47-E5AC75D5FC4E}" type="pres">
      <dgm:prSet presAssocID="{AE80A224-435F-4751-B2FF-CF0178F7B49B}" presName="bottomLine" presStyleLbl="alignNode1" presStyleIdx="3" presStyleCnt="6">
        <dgm:presLayoutVars/>
      </dgm:prSet>
      <dgm:spPr/>
    </dgm:pt>
    <dgm:pt modelId="{67B73B54-7BE6-48B0-B002-E6E0B7627B73}" type="pres">
      <dgm:prSet presAssocID="{AE80A224-435F-4751-B2FF-CF0178F7B49B}" presName="nodeText" presStyleLbl="bgAccFollowNode1" presStyleIdx="1" presStyleCnt="3">
        <dgm:presLayoutVars>
          <dgm:bulletEnabled val="1"/>
        </dgm:presLayoutVars>
      </dgm:prSet>
      <dgm:spPr/>
    </dgm:pt>
    <dgm:pt modelId="{A38A277E-A385-4117-A159-2A849F719356}" type="pres">
      <dgm:prSet presAssocID="{BA43BF5E-06E7-454E-8A45-38EE4C2F27FF}" presName="sibTrans" presStyleCnt="0"/>
      <dgm:spPr/>
    </dgm:pt>
    <dgm:pt modelId="{824B69E0-4033-4AF8-8576-80284717188A}" type="pres">
      <dgm:prSet presAssocID="{70C296FE-D3E6-4660-93E3-973FD4DB8529}" presName="compositeNode" presStyleCnt="0">
        <dgm:presLayoutVars>
          <dgm:bulletEnabled val="1"/>
        </dgm:presLayoutVars>
      </dgm:prSet>
      <dgm:spPr/>
    </dgm:pt>
    <dgm:pt modelId="{6EEF8ED2-D29F-4BC3-BB05-71CE6BDCE694}" type="pres">
      <dgm:prSet presAssocID="{70C296FE-D3E6-4660-93E3-973FD4DB8529}" presName="bgRect" presStyleLbl="bgAccFollowNode1" presStyleIdx="2" presStyleCnt="3"/>
      <dgm:spPr/>
    </dgm:pt>
    <dgm:pt modelId="{2091E125-E8AB-4A9E-821A-7C9C3FB07BF0}" type="pres">
      <dgm:prSet presAssocID="{A9780404-03EA-4E68-8A5B-ACF86D120461}" presName="sibTransNodeCircle" presStyleLbl="alignNode1" presStyleIdx="4" presStyleCnt="6" custLinFactNeighborY="-14110">
        <dgm:presLayoutVars>
          <dgm:chMax val="0"/>
          <dgm:bulletEnabled/>
        </dgm:presLayoutVars>
      </dgm:prSet>
      <dgm:spPr/>
    </dgm:pt>
    <dgm:pt modelId="{0CD8C447-3EC3-435D-8736-FDC7A99161C8}" type="pres">
      <dgm:prSet presAssocID="{70C296FE-D3E6-4660-93E3-973FD4DB8529}" presName="bottomLine" presStyleLbl="alignNode1" presStyleIdx="5" presStyleCnt="6">
        <dgm:presLayoutVars/>
      </dgm:prSet>
      <dgm:spPr/>
    </dgm:pt>
    <dgm:pt modelId="{06418A44-3C2D-42CD-92E0-B3E1C83C07AA}" type="pres">
      <dgm:prSet presAssocID="{70C296FE-D3E6-4660-93E3-973FD4DB8529}" presName="nodeText" presStyleLbl="bgAccFollowNode1" presStyleIdx="2" presStyleCnt="3">
        <dgm:presLayoutVars>
          <dgm:bulletEnabled val="1"/>
        </dgm:presLayoutVars>
      </dgm:prSet>
      <dgm:spPr/>
    </dgm:pt>
  </dgm:ptLst>
  <dgm:cxnLst>
    <dgm:cxn modelId="{379C0D03-2AD9-4E59-9930-45472A1B9ADD}" type="presOf" srcId="{BA43BF5E-06E7-454E-8A45-38EE4C2F27FF}" destId="{6735CD90-260A-41DD-A55F-BCBB6AB81033}" srcOrd="0" destOrd="0" presId="urn:microsoft.com/office/officeart/2016/7/layout/BasicLinearProcessNumbered"/>
    <dgm:cxn modelId="{A0127D0B-5500-44E3-9ADA-B11ECE8C9998}" type="presOf" srcId="{A9780404-03EA-4E68-8A5B-ACF86D120461}" destId="{2091E125-E8AB-4A9E-821A-7C9C3FB07BF0}" srcOrd="0" destOrd="0" presId="urn:microsoft.com/office/officeart/2016/7/layout/BasicLinearProcessNumbered"/>
    <dgm:cxn modelId="{D93B0E1B-0EAD-4CA4-BE9D-327BDA95FE8A}" srcId="{75417AEE-C866-4C5A-A579-6DAB9A088146}" destId="{70C296FE-D3E6-4660-93E3-973FD4DB8529}" srcOrd="2" destOrd="0" parTransId="{8139E6E1-8297-45EF-9A72-3F4BC2DC56ED}" sibTransId="{A9780404-03EA-4E68-8A5B-ACF86D120461}"/>
    <dgm:cxn modelId="{D74F3F22-E890-4FD5-92CC-5F85353C9AA4}" type="presOf" srcId="{AE80A224-435F-4751-B2FF-CF0178F7B49B}" destId="{F0052EAE-CFFA-490B-820F-293EBFD0E922}" srcOrd="0" destOrd="0" presId="urn:microsoft.com/office/officeart/2016/7/layout/BasicLinearProcessNumbered"/>
    <dgm:cxn modelId="{D7CE6436-2E0A-4B86-98D2-C9620F9559E1}" srcId="{75417AEE-C866-4C5A-A579-6DAB9A088146}" destId="{24D08883-0D1A-41AB-99F3-638D9BDC49CB}" srcOrd="0" destOrd="0" parTransId="{D6E7D398-5DD7-4843-9B21-48BA94CAF10C}" sibTransId="{8F3CAD80-A6F1-44EB-ACE2-B2A04EAFD804}"/>
    <dgm:cxn modelId="{12289B43-EAF7-4E31-82F5-041B8589D89A}" srcId="{75417AEE-C866-4C5A-A579-6DAB9A088146}" destId="{AE80A224-435F-4751-B2FF-CF0178F7B49B}" srcOrd="1" destOrd="0" parTransId="{882C219D-AF16-4F8B-9730-B34B1FFC8597}" sibTransId="{BA43BF5E-06E7-454E-8A45-38EE4C2F27FF}"/>
    <dgm:cxn modelId="{4747B383-21D7-48DF-901B-859D0EECEE2C}" type="presOf" srcId="{75417AEE-C866-4C5A-A579-6DAB9A088146}" destId="{8EC52B09-9720-4BF5-B842-4D00902901B7}" srcOrd="0" destOrd="0" presId="urn:microsoft.com/office/officeart/2016/7/layout/BasicLinearProcessNumbered"/>
    <dgm:cxn modelId="{A13B9390-8097-46FA-9D71-5D521CA118E0}" type="presOf" srcId="{70C296FE-D3E6-4660-93E3-973FD4DB8529}" destId="{6EEF8ED2-D29F-4BC3-BB05-71CE6BDCE694}" srcOrd="0" destOrd="0" presId="urn:microsoft.com/office/officeart/2016/7/layout/BasicLinearProcessNumbered"/>
    <dgm:cxn modelId="{5B1C5DAF-90F6-4F4A-A873-D1987BE705FD}" type="presOf" srcId="{70C296FE-D3E6-4660-93E3-973FD4DB8529}" destId="{06418A44-3C2D-42CD-92E0-B3E1C83C07AA}" srcOrd="1" destOrd="0" presId="urn:microsoft.com/office/officeart/2016/7/layout/BasicLinearProcessNumbered"/>
    <dgm:cxn modelId="{188DBFAF-9673-41C1-9185-F83F73FED018}" type="presOf" srcId="{AE80A224-435F-4751-B2FF-CF0178F7B49B}" destId="{67B73B54-7BE6-48B0-B002-E6E0B7627B73}" srcOrd="1" destOrd="0" presId="urn:microsoft.com/office/officeart/2016/7/layout/BasicLinearProcessNumbered"/>
    <dgm:cxn modelId="{342A6CBE-3FB2-47FC-BFD4-3E06C6DC59A6}" type="presOf" srcId="{8F3CAD80-A6F1-44EB-ACE2-B2A04EAFD804}" destId="{68399A6B-08B4-4576-A3E3-32D52E28EE4B}" srcOrd="0" destOrd="0" presId="urn:microsoft.com/office/officeart/2016/7/layout/BasicLinearProcessNumbered"/>
    <dgm:cxn modelId="{27E32AF9-7042-4AE1-B2C1-CD5159597CED}" type="presOf" srcId="{24D08883-0D1A-41AB-99F3-638D9BDC49CB}" destId="{85750D99-48BF-44BE-BA2D-16250768C916}" srcOrd="1" destOrd="0" presId="urn:microsoft.com/office/officeart/2016/7/layout/BasicLinearProcessNumbered"/>
    <dgm:cxn modelId="{9EDBDDFD-A8BB-4D8C-A4F2-8E94738906A6}" type="presOf" srcId="{24D08883-0D1A-41AB-99F3-638D9BDC49CB}" destId="{DEED9556-5142-4012-8DBE-811B828098DF}" srcOrd="0" destOrd="0" presId="urn:microsoft.com/office/officeart/2016/7/layout/BasicLinearProcessNumbered"/>
    <dgm:cxn modelId="{5B3A4084-1D8A-43A7-9D8A-3A0F99403DAD}" type="presParOf" srcId="{8EC52B09-9720-4BF5-B842-4D00902901B7}" destId="{B713EEDA-F5A0-463C-9B65-6B8D464F2A3B}" srcOrd="0" destOrd="0" presId="urn:microsoft.com/office/officeart/2016/7/layout/BasicLinearProcessNumbered"/>
    <dgm:cxn modelId="{CAC91E7C-21A1-4584-A806-C6F7CF2434AD}" type="presParOf" srcId="{B713EEDA-F5A0-463C-9B65-6B8D464F2A3B}" destId="{DEED9556-5142-4012-8DBE-811B828098DF}" srcOrd="0" destOrd="0" presId="urn:microsoft.com/office/officeart/2016/7/layout/BasicLinearProcessNumbered"/>
    <dgm:cxn modelId="{42BA0F3A-BA00-457B-9EE3-CD9D32638520}" type="presParOf" srcId="{B713EEDA-F5A0-463C-9B65-6B8D464F2A3B}" destId="{68399A6B-08B4-4576-A3E3-32D52E28EE4B}" srcOrd="1" destOrd="0" presId="urn:microsoft.com/office/officeart/2016/7/layout/BasicLinearProcessNumbered"/>
    <dgm:cxn modelId="{04F9F10F-5D65-43ED-BFF9-FD3DC5A088E8}" type="presParOf" srcId="{B713EEDA-F5A0-463C-9B65-6B8D464F2A3B}" destId="{E9BD6463-6783-4631-A5C8-12A3777D05F1}" srcOrd="2" destOrd="0" presId="urn:microsoft.com/office/officeart/2016/7/layout/BasicLinearProcessNumbered"/>
    <dgm:cxn modelId="{53611B1D-59D7-4FF3-AE2C-AF085B46EEA2}" type="presParOf" srcId="{B713EEDA-F5A0-463C-9B65-6B8D464F2A3B}" destId="{85750D99-48BF-44BE-BA2D-16250768C916}" srcOrd="3" destOrd="0" presId="urn:microsoft.com/office/officeart/2016/7/layout/BasicLinearProcessNumbered"/>
    <dgm:cxn modelId="{BF67E244-4A6E-4623-A4AF-C95A0CE1A244}" type="presParOf" srcId="{8EC52B09-9720-4BF5-B842-4D00902901B7}" destId="{F6E40FCF-4B6C-40FD-8B8B-5A4ABA4E0B23}" srcOrd="1" destOrd="0" presId="urn:microsoft.com/office/officeart/2016/7/layout/BasicLinearProcessNumbered"/>
    <dgm:cxn modelId="{3563ED53-FA47-49D8-8F1F-ED8DB8AEF876}" type="presParOf" srcId="{8EC52B09-9720-4BF5-B842-4D00902901B7}" destId="{2E36FC6F-5A91-4354-BBCC-B8DC892731F7}" srcOrd="2" destOrd="0" presId="urn:microsoft.com/office/officeart/2016/7/layout/BasicLinearProcessNumbered"/>
    <dgm:cxn modelId="{A8330191-097A-41BF-8352-C0F40CAC1CD5}" type="presParOf" srcId="{2E36FC6F-5A91-4354-BBCC-B8DC892731F7}" destId="{F0052EAE-CFFA-490B-820F-293EBFD0E922}" srcOrd="0" destOrd="0" presId="urn:microsoft.com/office/officeart/2016/7/layout/BasicLinearProcessNumbered"/>
    <dgm:cxn modelId="{50862592-21A3-4C2E-814F-C188A3DF35B7}" type="presParOf" srcId="{2E36FC6F-5A91-4354-BBCC-B8DC892731F7}" destId="{6735CD90-260A-41DD-A55F-BCBB6AB81033}" srcOrd="1" destOrd="0" presId="urn:microsoft.com/office/officeart/2016/7/layout/BasicLinearProcessNumbered"/>
    <dgm:cxn modelId="{1B351F71-2543-414B-85C5-751305E27AD9}" type="presParOf" srcId="{2E36FC6F-5A91-4354-BBCC-B8DC892731F7}" destId="{E8F8526A-34C4-4A07-AA47-E5AC75D5FC4E}" srcOrd="2" destOrd="0" presId="urn:microsoft.com/office/officeart/2016/7/layout/BasicLinearProcessNumbered"/>
    <dgm:cxn modelId="{49B6952A-8A0B-431C-9FE4-6DDB1EC712AE}" type="presParOf" srcId="{2E36FC6F-5A91-4354-BBCC-B8DC892731F7}" destId="{67B73B54-7BE6-48B0-B002-E6E0B7627B73}" srcOrd="3" destOrd="0" presId="urn:microsoft.com/office/officeart/2016/7/layout/BasicLinearProcessNumbered"/>
    <dgm:cxn modelId="{45C8FCCA-8AAE-4867-BD5C-700ED346736B}" type="presParOf" srcId="{8EC52B09-9720-4BF5-B842-4D00902901B7}" destId="{A38A277E-A385-4117-A159-2A849F719356}" srcOrd="3" destOrd="0" presId="urn:microsoft.com/office/officeart/2016/7/layout/BasicLinearProcessNumbered"/>
    <dgm:cxn modelId="{432BA8F4-8A91-4E99-86CB-59B66F5E1AEC}" type="presParOf" srcId="{8EC52B09-9720-4BF5-B842-4D00902901B7}" destId="{824B69E0-4033-4AF8-8576-80284717188A}" srcOrd="4" destOrd="0" presId="urn:microsoft.com/office/officeart/2016/7/layout/BasicLinearProcessNumbered"/>
    <dgm:cxn modelId="{B1333079-D043-45F7-A498-AB9803C78C29}" type="presParOf" srcId="{824B69E0-4033-4AF8-8576-80284717188A}" destId="{6EEF8ED2-D29F-4BC3-BB05-71CE6BDCE694}" srcOrd="0" destOrd="0" presId="urn:microsoft.com/office/officeart/2016/7/layout/BasicLinearProcessNumbered"/>
    <dgm:cxn modelId="{17A23CB3-7F3B-42A8-A4C5-B16E8B29E74B}" type="presParOf" srcId="{824B69E0-4033-4AF8-8576-80284717188A}" destId="{2091E125-E8AB-4A9E-821A-7C9C3FB07BF0}" srcOrd="1" destOrd="0" presId="urn:microsoft.com/office/officeart/2016/7/layout/BasicLinearProcessNumbered"/>
    <dgm:cxn modelId="{376FFE82-B139-4906-AC9D-471D6F3CD66F}" type="presParOf" srcId="{824B69E0-4033-4AF8-8576-80284717188A}" destId="{0CD8C447-3EC3-435D-8736-FDC7A99161C8}" srcOrd="2" destOrd="0" presId="urn:microsoft.com/office/officeart/2016/7/layout/BasicLinearProcessNumbered"/>
    <dgm:cxn modelId="{BF692A63-1230-4635-9C60-632D9F3C268E}" type="presParOf" srcId="{824B69E0-4033-4AF8-8576-80284717188A}" destId="{06418A44-3C2D-42CD-92E0-B3E1C83C07A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BAEB9-E67B-4032-A92A-73D46FE42530}">
      <dsp:nvSpPr>
        <dsp:cNvPr id="0" name=""/>
        <dsp:cNvSpPr/>
      </dsp:nvSpPr>
      <dsp:spPr>
        <a:xfrm>
          <a:off x="1782367" y="658971"/>
          <a:ext cx="377020" cy="91440"/>
        </a:xfrm>
        <a:custGeom>
          <a:avLst/>
          <a:gdLst/>
          <a:ahLst/>
          <a:cxnLst/>
          <a:rect l="0" t="0" r="0" b="0"/>
          <a:pathLst>
            <a:path>
              <a:moveTo>
                <a:pt x="0" y="45720"/>
              </a:moveTo>
              <a:lnTo>
                <a:pt x="37702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702651"/>
        <a:ext cx="20381" cy="4080"/>
      </dsp:txXfrm>
    </dsp:sp>
    <dsp:sp modelId="{3C7A626B-3AEF-4E8B-B14D-DC27AEA1F5CB}">
      <dsp:nvSpPr>
        <dsp:cNvPr id="0" name=""/>
        <dsp:cNvSpPr/>
      </dsp:nvSpPr>
      <dsp:spPr>
        <a:xfrm>
          <a:off x="11905" y="173013"/>
          <a:ext cx="1772261" cy="106335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dirty="0"/>
            <a:t>There will be 3 login options to choose from – Owners, Vets, and Organizations.</a:t>
          </a:r>
        </a:p>
      </dsp:txBody>
      <dsp:txXfrm>
        <a:off x="11905" y="173013"/>
        <a:ext cx="1772261" cy="1063356"/>
      </dsp:txXfrm>
    </dsp:sp>
    <dsp:sp modelId="{DEDACCCE-4846-47AD-9BA7-102C1F8309B6}">
      <dsp:nvSpPr>
        <dsp:cNvPr id="0" name=""/>
        <dsp:cNvSpPr/>
      </dsp:nvSpPr>
      <dsp:spPr>
        <a:xfrm>
          <a:off x="3962249" y="658971"/>
          <a:ext cx="377020" cy="91440"/>
        </a:xfrm>
        <a:custGeom>
          <a:avLst/>
          <a:gdLst/>
          <a:ahLst/>
          <a:cxnLst/>
          <a:rect l="0" t="0" r="0" b="0"/>
          <a:pathLst>
            <a:path>
              <a:moveTo>
                <a:pt x="0" y="45720"/>
              </a:moveTo>
              <a:lnTo>
                <a:pt x="377020" y="45720"/>
              </a:lnTo>
            </a:path>
          </a:pathLst>
        </a:custGeom>
        <a:noFill/>
        <a:ln w="12700" cap="flat" cmpd="sng" algn="ctr">
          <a:solidFill>
            <a:schemeClr val="accent2">
              <a:hueOff val="585783"/>
              <a:satOff val="-1681"/>
              <a:lumOff val="-26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702651"/>
        <a:ext cx="20381" cy="4080"/>
      </dsp:txXfrm>
    </dsp:sp>
    <dsp:sp modelId="{E7CEC24E-FDB4-48FD-8125-FDD4B34A5784}">
      <dsp:nvSpPr>
        <dsp:cNvPr id="0" name=""/>
        <dsp:cNvSpPr/>
      </dsp:nvSpPr>
      <dsp:spPr>
        <a:xfrm>
          <a:off x="2191787" y="173013"/>
          <a:ext cx="1772261" cy="1063356"/>
        </a:xfrm>
        <a:prstGeom prst="rect">
          <a:avLst/>
        </a:prstGeom>
        <a:solidFill>
          <a:schemeClr val="accent2">
            <a:hueOff val="536968"/>
            <a:satOff val="-1541"/>
            <a:lumOff val="-246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For Owner:</a:t>
          </a:r>
          <a:endParaRPr lang="en-US" sz="1200" kern="1200"/>
        </a:p>
      </dsp:txBody>
      <dsp:txXfrm>
        <a:off x="2191787" y="173013"/>
        <a:ext cx="1772261" cy="1063356"/>
      </dsp:txXfrm>
    </dsp:sp>
    <dsp:sp modelId="{CE995ECD-5F77-477D-BF30-B1E5674A8AF8}">
      <dsp:nvSpPr>
        <dsp:cNvPr id="0" name=""/>
        <dsp:cNvSpPr/>
      </dsp:nvSpPr>
      <dsp:spPr>
        <a:xfrm>
          <a:off x="6142130" y="658971"/>
          <a:ext cx="377020" cy="91440"/>
        </a:xfrm>
        <a:custGeom>
          <a:avLst/>
          <a:gdLst/>
          <a:ahLst/>
          <a:cxnLst/>
          <a:rect l="0" t="0" r="0" b="0"/>
          <a:pathLst>
            <a:path>
              <a:moveTo>
                <a:pt x="0" y="45720"/>
              </a:moveTo>
              <a:lnTo>
                <a:pt x="377020" y="45720"/>
              </a:lnTo>
            </a:path>
          </a:pathLst>
        </a:custGeom>
        <a:noFill/>
        <a:ln w="12700" cap="flat" cmpd="sng" algn="ctr">
          <a:solidFill>
            <a:schemeClr val="accent2">
              <a:hueOff val="1171566"/>
              <a:satOff val="-3362"/>
              <a:lumOff val="-53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702651"/>
        <a:ext cx="20381" cy="4080"/>
      </dsp:txXfrm>
    </dsp:sp>
    <dsp:sp modelId="{1469A469-E5FF-47FE-B08F-17A451BBB174}">
      <dsp:nvSpPr>
        <dsp:cNvPr id="0" name=""/>
        <dsp:cNvSpPr/>
      </dsp:nvSpPr>
      <dsp:spPr>
        <a:xfrm>
          <a:off x="4371669" y="173013"/>
          <a:ext cx="1772261" cy="1063356"/>
        </a:xfrm>
        <a:prstGeom prst="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Login / Create Account with email.</a:t>
          </a:r>
        </a:p>
      </dsp:txBody>
      <dsp:txXfrm>
        <a:off x="4371669" y="173013"/>
        <a:ext cx="1772261" cy="1063356"/>
      </dsp:txXfrm>
    </dsp:sp>
    <dsp:sp modelId="{57B85261-0121-413E-9D1D-5DDE49317E93}">
      <dsp:nvSpPr>
        <dsp:cNvPr id="0" name=""/>
        <dsp:cNvSpPr/>
      </dsp:nvSpPr>
      <dsp:spPr>
        <a:xfrm>
          <a:off x="8322012" y="658971"/>
          <a:ext cx="377020" cy="91440"/>
        </a:xfrm>
        <a:custGeom>
          <a:avLst/>
          <a:gdLst/>
          <a:ahLst/>
          <a:cxnLst/>
          <a:rect l="0" t="0" r="0" b="0"/>
          <a:pathLst>
            <a:path>
              <a:moveTo>
                <a:pt x="0" y="45720"/>
              </a:moveTo>
              <a:lnTo>
                <a:pt x="377020" y="45720"/>
              </a:lnTo>
            </a:path>
          </a:pathLst>
        </a:custGeom>
        <a:noFill/>
        <a:ln w="12700" cap="flat" cmpd="sng" algn="ctr">
          <a:solidFill>
            <a:schemeClr val="accent2">
              <a:hueOff val="1757349"/>
              <a:satOff val="-5044"/>
              <a:lumOff val="-80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702651"/>
        <a:ext cx="20381" cy="4080"/>
      </dsp:txXfrm>
    </dsp:sp>
    <dsp:sp modelId="{B90B3493-6276-450E-AC21-90549914B123}">
      <dsp:nvSpPr>
        <dsp:cNvPr id="0" name=""/>
        <dsp:cNvSpPr/>
      </dsp:nvSpPr>
      <dsp:spPr>
        <a:xfrm>
          <a:off x="6551550" y="173013"/>
          <a:ext cx="1772261" cy="1063356"/>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Input Owner Details (Name, Phone Number [to be verified], Aadhar Number, etc).</a:t>
          </a:r>
        </a:p>
      </dsp:txBody>
      <dsp:txXfrm>
        <a:off x="6551550" y="173013"/>
        <a:ext cx="1772261" cy="1063356"/>
      </dsp:txXfrm>
    </dsp:sp>
    <dsp:sp modelId="{5AA1C126-DC7F-4268-9F24-0BF45B0F971C}">
      <dsp:nvSpPr>
        <dsp:cNvPr id="0" name=""/>
        <dsp:cNvSpPr/>
      </dsp:nvSpPr>
      <dsp:spPr>
        <a:xfrm>
          <a:off x="898036" y="1234570"/>
          <a:ext cx="8719527" cy="377020"/>
        </a:xfrm>
        <a:custGeom>
          <a:avLst/>
          <a:gdLst/>
          <a:ahLst/>
          <a:cxnLst/>
          <a:rect l="0" t="0" r="0" b="0"/>
          <a:pathLst>
            <a:path>
              <a:moveTo>
                <a:pt x="8719527" y="0"/>
              </a:moveTo>
              <a:lnTo>
                <a:pt x="8719527" y="205610"/>
              </a:lnTo>
              <a:lnTo>
                <a:pt x="0" y="205610"/>
              </a:lnTo>
              <a:lnTo>
                <a:pt x="0" y="377020"/>
              </a:lnTo>
            </a:path>
          </a:pathLst>
        </a:custGeom>
        <a:noFill/>
        <a:ln w="12700" cap="flat" cmpd="sng" algn="ctr">
          <a:solidFill>
            <a:schemeClr val="accent2">
              <a:hueOff val="2343132"/>
              <a:satOff val="-6725"/>
              <a:lumOff val="-1076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1421040"/>
        <a:ext cx="436452" cy="4080"/>
      </dsp:txXfrm>
    </dsp:sp>
    <dsp:sp modelId="{A045B3C9-4F40-498B-AA66-D0F15DECD19B}">
      <dsp:nvSpPr>
        <dsp:cNvPr id="0" name=""/>
        <dsp:cNvSpPr/>
      </dsp:nvSpPr>
      <dsp:spPr>
        <a:xfrm>
          <a:off x="8731432" y="173013"/>
          <a:ext cx="1772261" cy="1063356"/>
        </a:xfrm>
        <a:prstGeom prst="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Upload Pet Information (Name, Picture, Breed, etc).</a:t>
          </a:r>
        </a:p>
      </dsp:txBody>
      <dsp:txXfrm>
        <a:off x="8731432" y="173013"/>
        <a:ext cx="1772261" cy="1063356"/>
      </dsp:txXfrm>
    </dsp:sp>
    <dsp:sp modelId="{F6C6E06F-B7DF-42D5-81A1-D1CF93E87A10}">
      <dsp:nvSpPr>
        <dsp:cNvPr id="0" name=""/>
        <dsp:cNvSpPr/>
      </dsp:nvSpPr>
      <dsp:spPr>
        <a:xfrm>
          <a:off x="1782367" y="2129949"/>
          <a:ext cx="377020" cy="91440"/>
        </a:xfrm>
        <a:custGeom>
          <a:avLst/>
          <a:gdLst/>
          <a:ahLst/>
          <a:cxnLst/>
          <a:rect l="0" t="0" r="0" b="0"/>
          <a:pathLst>
            <a:path>
              <a:moveTo>
                <a:pt x="0" y="45720"/>
              </a:moveTo>
              <a:lnTo>
                <a:pt x="377020" y="45720"/>
              </a:lnTo>
            </a:path>
          </a:pathLst>
        </a:custGeom>
        <a:noFill/>
        <a:ln w="12700" cap="flat" cmpd="sng" algn="ctr">
          <a:solidFill>
            <a:schemeClr val="accent2">
              <a:hueOff val="2928915"/>
              <a:satOff val="-8406"/>
              <a:lumOff val="-134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2173628"/>
        <a:ext cx="20381" cy="4080"/>
      </dsp:txXfrm>
    </dsp:sp>
    <dsp:sp modelId="{6FB868F7-13F8-416F-B0F1-B12A895F2BE4}">
      <dsp:nvSpPr>
        <dsp:cNvPr id="0" name=""/>
        <dsp:cNvSpPr/>
      </dsp:nvSpPr>
      <dsp:spPr>
        <a:xfrm>
          <a:off x="11905" y="1643990"/>
          <a:ext cx="1772261" cy="1063356"/>
        </a:xfrm>
        <a:prstGeom prst="rect">
          <a:avLst/>
        </a:prstGeom>
        <a:solidFill>
          <a:schemeClr val="accent2">
            <a:hueOff val="2684839"/>
            <a:satOff val="-7705"/>
            <a:lumOff val="-1233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Upload KCI Certificate (Kennel Club Of India) for dogs and similar certificates for other animals.</a:t>
          </a:r>
        </a:p>
      </dsp:txBody>
      <dsp:txXfrm>
        <a:off x="11905" y="1643990"/>
        <a:ext cx="1772261" cy="1063356"/>
      </dsp:txXfrm>
    </dsp:sp>
    <dsp:sp modelId="{35008FB9-4762-441F-9CEC-5D611EC9F3D9}">
      <dsp:nvSpPr>
        <dsp:cNvPr id="0" name=""/>
        <dsp:cNvSpPr/>
      </dsp:nvSpPr>
      <dsp:spPr>
        <a:xfrm>
          <a:off x="3962249" y="2129949"/>
          <a:ext cx="377020" cy="91440"/>
        </a:xfrm>
        <a:custGeom>
          <a:avLst/>
          <a:gdLst/>
          <a:ahLst/>
          <a:cxnLst/>
          <a:rect l="0" t="0" r="0" b="0"/>
          <a:pathLst>
            <a:path>
              <a:moveTo>
                <a:pt x="0" y="45720"/>
              </a:moveTo>
              <a:lnTo>
                <a:pt x="377020" y="45720"/>
              </a:lnTo>
            </a:path>
          </a:pathLst>
        </a:custGeom>
        <a:noFill/>
        <a:ln w="12700" cap="flat" cmpd="sng" algn="ctr">
          <a:solidFill>
            <a:schemeClr val="accent2">
              <a:hueOff val="3514698"/>
              <a:satOff val="-10087"/>
              <a:lumOff val="-1615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2173628"/>
        <a:ext cx="20381" cy="4080"/>
      </dsp:txXfrm>
    </dsp:sp>
    <dsp:sp modelId="{04701DF2-E133-4E62-A33B-E5DBE14FC19E}">
      <dsp:nvSpPr>
        <dsp:cNvPr id="0" name=""/>
        <dsp:cNvSpPr/>
      </dsp:nvSpPr>
      <dsp:spPr>
        <a:xfrm>
          <a:off x="2191787" y="1643990"/>
          <a:ext cx="1772261" cy="1063356"/>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For Vet:</a:t>
          </a:r>
          <a:endParaRPr lang="en-US" sz="1200" kern="1200"/>
        </a:p>
      </dsp:txBody>
      <dsp:txXfrm>
        <a:off x="2191787" y="1643990"/>
        <a:ext cx="1772261" cy="1063356"/>
      </dsp:txXfrm>
    </dsp:sp>
    <dsp:sp modelId="{6E2DFA09-9574-423B-8891-F7D66F627D62}">
      <dsp:nvSpPr>
        <dsp:cNvPr id="0" name=""/>
        <dsp:cNvSpPr/>
      </dsp:nvSpPr>
      <dsp:spPr>
        <a:xfrm>
          <a:off x="6142130" y="2129949"/>
          <a:ext cx="377020" cy="91440"/>
        </a:xfrm>
        <a:custGeom>
          <a:avLst/>
          <a:gdLst/>
          <a:ahLst/>
          <a:cxnLst/>
          <a:rect l="0" t="0" r="0" b="0"/>
          <a:pathLst>
            <a:path>
              <a:moveTo>
                <a:pt x="0" y="45720"/>
              </a:moveTo>
              <a:lnTo>
                <a:pt x="377020" y="45720"/>
              </a:lnTo>
            </a:path>
          </a:pathLst>
        </a:custGeom>
        <a:noFill/>
        <a:ln w="12700" cap="flat" cmpd="sng" algn="ctr">
          <a:solidFill>
            <a:schemeClr val="accent2">
              <a:hueOff val="4100481"/>
              <a:satOff val="-11768"/>
              <a:lumOff val="-1884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2173628"/>
        <a:ext cx="20381" cy="4080"/>
      </dsp:txXfrm>
    </dsp:sp>
    <dsp:sp modelId="{00BE8CF4-181B-49AE-AB9E-8FC00D13A666}">
      <dsp:nvSpPr>
        <dsp:cNvPr id="0" name=""/>
        <dsp:cNvSpPr/>
      </dsp:nvSpPr>
      <dsp:spPr>
        <a:xfrm>
          <a:off x="4371669" y="1643990"/>
          <a:ext cx="1772261" cy="1063356"/>
        </a:xfrm>
        <a:prstGeom prst="rect">
          <a:avLst/>
        </a:prstGeom>
        <a:solidFill>
          <a:schemeClr val="accent2">
            <a:hueOff val="3758775"/>
            <a:satOff val="-10788"/>
            <a:lumOff val="-172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Login / Create Account with email.</a:t>
          </a:r>
        </a:p>
      </dsp:txBody>
      <dsp:txXfrm>
        <a:off x="4371669" y="1643990"/>
        <a:ext cx="1772261" cy="1063356"/>
      </dsp:txXfrm>
    </dsp:sp>
    <dsp:sp modelId="{04463A44-352C-4F18-B762-AA0765C5A733}">
      <dsp:nvSpPr>
        <dsp:cNvPr id="0" name=""/>
        <dsp:cNvSpPr/>
      </dsp:nvSpPr>
      <dsp:spPr>
        <a:xfrm>
          <a:off x="8322012" y="2129949"/>
          <a:ext cx="377020" cy="91440"/>
        </a:xfrm>
        <a:custGeom>
          <a:avLst/>
          <a:gdLst/>
          <a:ahLst/>
          <a:cxnLst/>
          <a:rect l="0" t="0" r="0" b="0"/>
          <a:pathLst>
            <a:path>
              <a:moveTo>
                <a:pt x="0" y="45720"/>
              </a:moveTo>
              <a:lnTo>
                <a:pt x="377020" y="45720"/>
              </a:lnTo>
            </a:path>
          </a:pathLst>
        </a:custGeom>
        <a:noFill/>
        <a:ln w="12700" cap="flat" cmpd="sng" algn="ctr">
          <a:solidFill>
            <a:schemeClr val="accent2">
              <a:hueOff val="4686264"/>
              <a:satOff val="-13449"/>
              <a:lumOff val="-2153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2173628"/>
        <a:ext cx="20381" cy="4080"/>
      </dsp:txXfrm>
    </dsp:sp>
    <dsp:sp modelId="{8C334E94-0C94-43A5-B21A-0E4785F11F0F}">
      <dsp:nvSpPr>
        <dsp:cNvPr id="0" name=""/>
        <dsp:cNvSpPr/>
      </dsp:nvSpPr>
      <dsp:spPr>
        <a:xfrm>
          <a:off x="6551550" y="1643990"/>
          <a:ext cx="1772261" cy="1063356"/>
        </a:xfrm>
        <a:prstGeom prst="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Vet Account will have an option to link a treated pet’s account to the vet’s dashboard.</a:t>
          </a:r>
        </a:p>
      </dsp:txBody>
      <dsp:txXfrm>
        <a:off x="6551550" y="1643990"/>
        <a:ext cx="1772261" cy="1063356"/>
      </dsp:txXfrm>
    </dsp:sp>
    <dsp:sp modelId="{39744EC1-46C0-48A5-9854-36E07242C287}">
      <dsp:nvSpPr>
        <dsp:cNvPr id="0" name=""/>
        <dsp:cNvSpPr/>
      </dsp:nvSpPr>
      <dsp:spPr>
        <a:xfrm>
          <a:off x="3090607" y="2705547"/>
          <a:ext cx="6526956" cy="377020"/>
        </a:xfrm>
        <a:custGeom>
          <a:avLst/>
          <a:gdLst/>
          <a:ahLst/>
          <a:cxnLst/>
          <a:rect l="0" t="0" r="0" b="0"/>
          <a:pathLst>
            <a:path>
              <a:moveTo>
                <a:pt x="6526956" y="0"/>
              </a:moveTo>
              <a:lnTo>
                <a:pt x="6526956" y="205610"/>
              </a:lnTo>
              <a:lnTo>
                <a:pt x="0" y="205610"/>
              </a:lnTo>
              <a:lnTo>
                <a:pt x="0" y="377020"/>
              </a:lnTo>
            </a:path>
          </a:pathLst>
        </a:custGeom>
        <a:noFill/>
        <a:ln w="12700" cap="flat" cmpd="sng" algn="ctr">
          <a:solidFill>
            <a:schemeClr val="accent2">
              <a:hueOff val="5272048"/>
              <a:satOff val="-15131"/>
              <a:lumOff val="-242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90593" y="2892017"/>
        <a:ext cx="326983" cy="4080"/>
      </dsp:txXfrm>
    </dsp:sp>
    <dsp:sp modelId="{56B1A600-80F3-4AF5-B398-E7C66B932590}">
      <dsp:nvSpPr>
        <dsp:cNvPr id="0" name=""/>
        <dsp:cNvSpPr/>
      </dsp:nvSpPr>
      <dsp:spPr>
        <a:xfrm>
          <a:off x="8731432" y="1643990"/>
          <a:ext cx="1772261" cy="1063356"/>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488950">
            <a:lnSpc>
              <a:spcPct val="90000"/>
            </a:lnSpc>
            <a:spcBef>
              <a:spcPct val="0"/>
            </a:spcBef>
            <a:spcAft>
              <a:spcPct val="35000"/>
            </a:spcAft>
            <a:buNone/>
          </a:pPr>
          <a:r>
            <a:rPr lang="en-US" sz="1100" kern="1200" dirty="0"/>
            <a:t>They can schedule vaccination dates, checkup dates, etc. which will be automatically updated to the pet owners account.</a:t>
          </a:r>
        </a:p>
      </dsp:txBody>
      <dsp:txXfrm>
        <a:off x="8731432" y="1643990"/>
        <a:ext cx="1772261" cy="1063356"/>
      </dsp:txXfrm>
    </dsp:sp>
    <dsp:sp modelId="{CE870CD1-0699-44F2-8BB6-EC239A84119B}">
      <dsp:nvSpPr>
        <dsp:cNvPr id="0" name=""/>
        <dsp:cNvSpPr/>
      </dsp:nvSpPr>
      <dsp:spPr>
        <a:xfrm>
          <a:off x="3974938" y="3600926"/>
          <a:ext cx="377020" cy="91440"/>
        </a:xfrm>
        <a:custGeom>
          <a:avLst/>
          <a:gdLst/>
          <a:ahLst/>
          <a:cxnLst/>
          <a:rect l="0" t="0" r="0" b="0"/>
          <a:pathLst>
            <a:path>
              <a:moveTo>
                <a:pt x="0" y="45720"/>
              </a:moveTo>
              <a:lnTo>
                <a:pt x="377020" y="45720"/>
              </a:lnTo>
            </a:path>
          </a:pathLst>
        </a:custGeom>
        <a:noFill/>
        <a:ln w="12700" cap="flat" cmpd="sng" algn="ctr">
          <a:solidFill>
            <a:schemeClr val="accent2">
              <a:hueOff val="5857831"/>
              <a:satOff val="-16812"/>
              <a:lumOff val="-2691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3257" y="3644606"/>
        <a:ext cx="20381" cy="4080"/>
      </dsp:txXfrm>
    </dsp:sp>
    <dsp:sp modelId="{E123B8A4-854C-4398-90FD-AB4C38CCA4FC}">
      <dsp:nvSpPr>
        <dsp:cNvPr id="0" name=""/>
        <dsp:cNvSpPr/>
      </dsp:nvSpPr>
      <dsp:spPr>
        <a:xfrm>
          <a:off x="2204476" y="3114967"/>
          <a:ext cx="1772261" cy="1063356"/>
        </a:xfrm>
        <a:prstGeom prst="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dirty="0"/>
            <a:t>For Government Agencies, Shelters and Businesses:</a:t>
          </a:r>
          <a:endParaRPr lang="en-US" sz="1200" kern="1200" dirty="0"/>
        </a:p>
      </dsp:txBody>
      <dsp:txXfrm>
        <a:off x="2204476" y="3114967"/>
        <a:ext cx="1772261" cy="1063356"/>
      </dsp:txXfrm>
    </dsp:sp>
    <dsp:sp modelId="{6AB0AD59-C0A1-48D0-AE8F-1A57CB99AC4F}">
      <dsp:nvSpPr>
        <dsp:cNvPr id="0" name=""/>
        <dsp:cNvSpPr/>
      </dsp:nvSpPr>
      <dsp:spPr>
        <a:xfrm>
          <a:off x="6154820" y="3600926"/>
          <a:ext cx="377020" cy="91440"/>
        </a:xfrm>
        <a:custGeom>
          <a:avLst/>
          <a:gdLst/>
          <a:ahLst/>
          <a:cxnLst/>
          <a:rect l="0" t="0" r="0" b="0"/>
          <a:pathLst>
            <a:path>
              <a:moveTo>
                <a:pt x="0" y="45720"/>
              </a:moveTo>
              <a:lnTo>
                <a:pt x="377020"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3139" y="3644606"/>
        <a:ext cx="20381" cy="4080"/>
      </dsp:txXfrm>
    </dsp:sp>
    <dsp:sp modelId="{F8993D92-E622-4C8B-8A11-EE95F8B9296D}">
      <dsp:nvSpPr>
        <dsp:cNvPr id="0" name=""/>
        <dsp:cNvSpPr/>
      </dsp:nvSpPr>
      <dsp:spPr>
        <a:xfrm>
          <a:off x="4384358" y="3114967"/>
          <a:ext cx="1772261" cy="1063356"/>
        </a:xfrm>
        <a:prstGeom prst="rect">
          <a:avLst/>
        </a:prstGeom>
        <a:solidFill>
          <a:schemeClr val="accent2">
            <a:hueOff val="5906646"/>
            <a:satOff val="-16952"/>
            <a:lumOff val="-271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Login / Create Account with an official email.</a:t>
          </a:r>
        </a:p>
      </dsp:txBody>
      <dsp:txXfrm>
        <a:off x="4384358" y="3114967"/>
        <a:ext cx="1772261" cy="1063356"/>
      </dsp:txXfrm>
    </dsp:sp>
    <dsp:sp modelId="{6BCC3D91-B1E4-4C81-BA33-50392645E4C6}">
      <dsp:nvSpPr>
        <dsp:cNvPr id="0" name=""/>
        <dsp:cNvSpPr/>
      </dsp:nvSpPr>
      <dsp:spPr>
        <a:xfrm>
          <a:off x="6564240" y="3114967"/>
          <a:ext cx="1772261" cy="1063356"/>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After email verification, they can access some data.</a:t>
          </a:r>
        </a:p>
      </dsp:txBody>
      <dsp:txXfrm>
        <a:off x="6564240" y="3114967"/>
        <a:ext cx="1772261" cy="1063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D9556-5142-4012-8DBE-811B828098DF}">
      <dsp:nvSpPr>
        <dsp:cNvPr id="0" name=""/>
        <dsp:cNvSpPr/>
      </dsp:nvSpPr>
      <dsp:spPr>
        <a:xfrm>
          <a:off x="0" y="0"/>
          <a:ext cx="3286125" cy="394887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622300">
            <a:lnSpc>
              <a:spcPct val="90000"/>
            </a:lnSpc>
            <a:spcBef>
              <a:spcPct val="0"/>
            </a:spcBef>
            <a:spcAft>
              <a:spcPct val="35000"/>
            </a:spcAft>
            <a:buNone/>
          </a:pPr>
          <a:r>
            <a:rPr lang="en-US" sz="1400" kern="1200" dirty="0">
              <a:latin typeface="Artifakt Element Medium" panose="020B0603050000020004" pitchFamily="34" charset="0"/>
              <a:ea typeface="Artifakt Element Medium" panose="020B0603050000020004" pitchFamily="34" charset="0"/>
            </a:rPr>
            <a:t>Feasibility is huge since we will gain huge amounts of valuable data of pets which is becoming more and more of a booming industry every day. </a:t>
          </a:r>
        </a:p>
        <a:p>
          <a:pPr marL="0" lvl="0" indent="0" algn="l" defTabSz="622300">
            <a:lnSpc>
              <a:spcPct val="90000"/>
            </a:lnSpc>
            <a:spcBef>
              <a:spcPct val="0"/>
            </a:spcBef>
            <a:spcAft>
              <a:spcPct val="35000"/>
            </a:spcAft>
            <a:buNone/>
          </a:pPr>
          <a:r>
            <a:rPr lang="en-US" sz="1400" kern="1200" dirty="0">
              <a:latin typeface="Artifakt Element Medium" panose="020B0603050000020004" pitchFamily="34" charset="0"/>
              <a:ea typeface="Artifakt Element Medium" panose="020B0603050000020004" pitchFamily="34" charset="0"/>
            </a:rPr>
            <a:t>This data will be free to us since we’ll obtain it through the uploaded information from the users.</a:t>
          </a:r>
        </a:p>
        <a:p>
          <a:pPr marL="0" lvl="0" indent="0" algn="l" defTabSz="622300">
            <a:lnSpc>
              <a:spcPct val="90000"/>
            </a:lnSpc>
            <a:spcBef>
              <a:spcPct val="0"/>
            </a:spcBef>
            <a:spcAft>
              <a:spcPct val="35000"/>
            </a:spcAft>
            <a:buNone/>
          </a:pPr>
          <a:endParaRPr lang="en-US" sz="1600" kern="1200" dirty="0">
            <a:latin typeface="Artifakt Element Medium" panose="020B0603050000020004" pitchFamily="34" charset="0"/>
            <a:ea typeface="Artifakt Element Medium" panose="020B0603050000020004" pitchFamily="34" charset="0"/>
          </a:endParaRPr>
        </a:p>
      </dsp:txBody>
      <dsp:txXfrm>
        <a:off x="0" y="1500572"/>
        <a:ext cx="3286125" cy="2369325"/>
      </dsp:txXfrm>
    </dsp:sp>
    <dsp:sp modelId="{68399A6B-08B4-4576-A3E3-32D52E28EE4B}">
      <dsp:nvSpPr>
        <dsp:cNvPr id="0" name=""/>
        <dsp:cNvSpPr/>
      </dsp:nvSpPr>
      <dsp:spPr>
        <a:xfrm>
          <a:off x="1050731" y="394887"/>
          <a:ext cx="1184662" cy="1184662"/>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E9BD6463-6783-4631-A5C8-12A3777D05F1}">
      <dsp:nvSpPr>
        <dsp:cNvPr id="0" name=""/>
        <dsp:cNvSpPr/>
      </dsp:nvSpPr>
      <dsp:spPr>
        <a:xfrm>
          <a:off x="0" y="3948804"/>
          <a:ext cx="3286125" cy="72"/>
        </a:xfrm>
        <a:prstGeom prst="rect">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052EAE-CFFA-490B-820F-293EBFD0E922}">
      <dsp:nvSpPr>
        <dsp:cNvPr id="0" name=""/>
        <dsp:cNvSpPr/>
      </dsp:nvSpPr>
      <dsp:spPr>
        <a:xfrm>
          <a:off x="3614737" y="0"/>
          <a:ext cx="3286125" cy="3948876"/>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600" kern="1200" dirty="0">
              <a:latin typeface="Artifakt Element Medium" panose="020B0603050000020004" pitchFamily="34" charset="0"/>
              <a:ea typeface="Artifakt Element Medium" panose="020B0603050000020004" pitchFamily="34" charset="0"/>
            </a:rPr>
            <a:t>This valuable data can be used in almost all pet - related services and provide huge profits to both them and us. </a:t>
          </a:r>
        </a:p>
        <a:p>
          <a:pPr marL="0" lvl="0" indent="0" algn="l" defTabSz="711200">
            <a:lnSpc>
              <a:spcPct val="90000"/>
            </a:lnSpc>
            <a:spcBef>
              <a:spcPct val="0"/>
            </a:spcBef>
            <a:spcAft>
              <a:spcPct val="35000"/>
            </a:spcAft>
            <a:buNone/>
          </a:pPr>
          <a:r>
            <a:rPr lang="en-US" sz="1600" kern="1200" dirty="0">
              <a:latin typeface="Artifakt Element Medium" panose="020B0603050000020004" pitchFamily="34" charset="0"/>
              <a:ea typeface="Artifakt Element Medium" panose="020B0603050000020004" pitchFamily="34" charset="0"/>
            </a:rPr>
            <a:t>The pet industry would be very eager to have the information we can provide.</a:t>
          </a:r>
        </a:p>
      </dsp:txBody>
      <dsp:txXfrm>
        <a:off x="3614737" y="1500572"/>
        <a:ext cx="3286125" cy="2369325"/>
      </dsp:txXfrm>
    </dsp:sp>
    <dsp:sp modelId="{6735CD90-260A-41DD-A55F-BCBB6AB81033}">
      <dsp:nvSpPr>
        <dsp:cNvPr id="0" name=""/>
        <dsp:cNvSpPr/>
      </dsp:nvSpPr>
      <dsp:spPr>
        <a:xfrm>
          <a:off x="4665468" y="394887"/>
          <a:ext cx="1184662" cy="1184662"/>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E8F8526A-34C4-4A07-AA47-E5AC75D5FC4E}">
      <dsp:nvSpPr>
        <dsp:cNvPr id="0" name=""/>
        <dsp:cNvSpPr/>
      </dsp:nvSpPr>
      <dsp:spPr>
        <a:xfrm>
          <a:off x="3614737" y="3948804"/>
          <a:ext cx="3286125" cy="72"/>
        </a:xfrm>
        <a:prstGeom prst="rect">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F8ED2-D29F-4BC3-BB05-71CE6BDCE694}">
      <dsp:nvSpPr>
        <dsp:cNvPr id="0" name=""/>
        <dsp:cNvSpPr/>
      </dsp:nvSpPr>
      <dsp:spPr>
        <a:xfrm>
          <a:off x="7229475" y="0"/>
          <a:ext cx="3286125" cy="3948876"/>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IN" sz="1600" kern="1200" dirty="0">
              <a:latin typeface="Artifakt Element Medium" panose="020B0603050000020004" pitchFamily="34" charset="0"/>
              <a:ea typeface="Artifakt Element Medium" panose="020B0603050000020004" pitchFamily="34" charset="0"/>
            </a:rPr>
            <a:t>The facts show just how much untapped potential exists in this space</a:t>
          </a:r>
          <a:r>
            <a:rPr lang="en-US" sz="1600" kern="1200" dirty="0">
              <a:latin typeface="Artifakt Element Medium" panose="020B0603050000020004" pitchFamily="34" charset="0"/>
              <a:ea typeface="Artifakt Element Medium" panose="020B0603050000020004" pitchFamily="34" charset="0"/>
            </a:rPr>
            <a:t>. </a:t>
          </a:r>
        </a:p>
        <a:p>
          <a:pPr marL="0" lvl="0" indent="0" algn="l" defTabSz="711200">
            <a:lnSpc>
              <a:spcPct val="90000"/>
            </a:lnSpc>
            <a:spcBef>
              <a:spcPct val="0"/>
            </a:spcBef>
            <a:spcAft>
              <a:spcPct val="35000"/>
            </a:spcAft>
            <a:buNone/>
          </a:pPr>
          <a:r>
            <a:rPr lang="en-US" sz="1600" kern="1200" dirty="0">
              <a:latin typeface="Artifakt Element Medium" panose="020B0603050000020004" pitchFamily="34" charset="0"/>
              <a:ea typeface="Artifakt Element Medium" panose="020B0603050000020004" pitchFamily="34" charset="0"/>
            </a:rPr>
            <a:t>Growing pet community and future enhancements for integrating new technologies and partnerships</a:t>
          </a:r>
        </a:p>
      </dsp:txBody>
      <dsp:txXfrm>
        <a:off x="7229475" y="1500572"/>
        <a:ext cx="3286125" cy="2369325"/>
      </dsp:txXfrm>
    </dsp:sp>
    <dsp:sp modelId="{2091E125-E8AB-4A9E-821A-7C9C3FB07BF0}">
      <dsp:nvSpPr>
        <dsp:cNvPr id="0" name=""/>
        <dsp:cNvSpPr/>
      </dsp:nvSpPr>
      <dsp:spPr>
        <a:xfrm>
          <a:off x="8280206" y="227731"/>
          <a:ext cx="1184662" cy="1184662"/>
        </a:xfrm>
        <a:prstGeom prst="ellips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8453696" y="401221"/>
        <a:ext cx="837682" cy="837682"/>
      </dsp:txXfrm>
    </dsp:sp>
    <dsp:sp modelId="{0CD8C447-3EC3-435D-8736-FDC7A99161C8}">
      <dsp:nvSpPr>
        <dsp:cNvPr id="0" name=""/>
        <dsp:cNvSpPr/>
      </dsp:nvSpPr>
      <dsp:spPr>
        <a:xfrm>
          <a:off x="7229475" y="3948804"/>
          <a:ext cx="328612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56CA-DAE6-4730-FB3F-944D842F6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1DBFE8-71BB-4821-7129-5C1B9101C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87E823-E92E-8B81-AA7B-BEAB45432EFF}"/>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7DB90A13-24F9-6A54-506A-346D829770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EE08EC-20FA-106F-4215-A5A4EA7ECE12}"/>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73039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730-59AC-A0DE-3017-6C94C8CFCA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D63BD-EACB-0E4C-39AE-8D09A684E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D49DCB-C286-FF09-1036-8FC13EECB2DD}"/>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32B304FB-151E-ABCE-A980-ACAC0FBCCA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C8C5A9-DC5A-3E5C-9513-E4EA90BBA6A5}"/>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07988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A10008-3F41-8ECC-E813-CE3FD3681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99F62-B019-63FC-0D65-0E3153940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5D555-668C-0A28-F739-96E0A6719CA1}"/>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B4C12F0D-AFF4-596C-287C-E850F77596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889EDF3-07B4-C21C-0B6E-BF0F93F8A6D2}"/>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52101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F2F3-00EA-0C4B-2010-C87C7EDC5E5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435AD3-DE89-CC7F-ED83-22816C68C49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DDCD7-757F-A798-03D2-9B2B5E60BA20}"/>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952F839F-6E58-4E95-F240-10E2A71CB0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80412C-4E8B-3AE9-1A64-797F352BCE80}"/>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53681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6E19-A6F7-A4AB-F8F8-D2A806EB06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2AC54-346D-2193-ECC8-AF7EC0532F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410F8-F6F9-3278-AC74-E83D76281F51}"/>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1A4C7B46-CDD3-BBAD-9714-5D5311D344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0CBE8D-E9B8-6A0F-7D53-597F10EDDE71}"/>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01199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7603-54C6-F212-5CC5-F79C0E5D1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5BD99B-F15F-9143-722B-1DB6259103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7AC7D-278C-EE1D-BB82-AF30164C6D76}"/>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7D654B90-C808-5C6B-421C-85A056070CB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0A07BF-7839-2C4D-32FE-BCA2CB967BAE}"/>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41392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AE09-1938-8D10-DC23-3390826B6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A0A276-6509-9D93-C212-555E8FFCE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2D8D63-2098-0C60-25A6-5DB5E8113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BAE5BC-0C5A-5410-DEFA-DF2C2120DD7D}"/>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6" name="Footer Placeholder 5">
            <a:extLst>
              <a:ext uri="{FF2B5EF4-FFF2-40B4-BE49-F238E27FC236}">
                <a16:creationId xmlns:a16="http://schemas.microsoft.com/office/drawing/2014/main" id="{28E39550-E307-C092-E6E7-F3DE372C159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BAFE9B-80A8-0414-8853-070A26FBC40D}"/>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04107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B26C-C47E-2D91-8A21-6DADCB70BC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BF00A-4F72-52D5-4662-729C3744A8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A9066-1E5A-AC87-E879-F82412CFA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D24791-CE59-3F08-6E2F-14A7463E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06603B-3EBB-7D44-669D-D496B2366A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148CBF-39F8-210F-2C5B-1CAF7CE1018F}"/>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8" name="Footer Placeholder 7">
            <a:extLst>
              <a:ext uri="{FF2B5EF4-FFF2-40B4-BE49-F238E27FC236}">
                <a16:creationId xmlns:a16="http://schemas.microsoft.com/office/drawing/2014/main" id="{C06F2BFD-E7F7-6380-58A5-97163AB1B1E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FC130AA-07EE-6702-1C1A-8FA8134F95D8}"/>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388393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FAD1-8E1E-A63E-9DD3-CD1FCB53C3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FC9479-559A-A0C9-3268-DA1FB61A9AE2}"/>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4" name="Footer Placeholder 3">
            <a:extLst>
              <a:ext uri="{FF2B5EF4-FFF2-40B4-BE49-F238E27FC236}">
                <a16:creationId xmlns:a16="http://schemas.microsoft.com/office/drawing/2014/main" id="{0B2290FF-016B-2AD6-C291-197064530FE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C70A5A9-5255-8009-DDA6-28B944E50B60}"/>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71757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65769-5E72-BC66-CA0D-0A6DEDEE2EDE}"/>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3" name="Footer Placeholder 2">
            <a:extLst>
              <a:ext uri="{FF2B5EF4-FFF2-40B4-BE49-F238E27FC236}">
                <a16:creationId xmlns:a16="http://schemas.microsoft.com/office/drawing/2014/main" id="{EBF36A23-5959-F273-2916-A60DD18CBCB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F41E695-5B20-C732-D404-102FA1BADC98}"/>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67415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8335-64F9-DDBA-4160-2863E818A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C034E-B3FF-588E-8A15-59D21DF6F2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005A6C-44E8-6BF6-3FA4-D4B9A56B7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41D3A-449C-1033-6101-1700A76EF26C}"/>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6" name="Footer Placeholder 5">
            <a:extLst>
              <a:ext uri="{FF2B5EF4-FFF2-40B4-BE49-F238E27FC236}">
                <a16:creationId xmlns:a16="http://schemas.microsoft.com/office/drawing/2014/main" id="{726ECA18-C3FF-78C4-7C57-ACD4D8DC3F8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5494ABA-EE82-B5FD-8E7C-F35D0BB22BB4}"/>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166863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961B-F0C5-548D-64AB-815026E71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6134F1-8732-15F6-2908-E4E27A5FC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4A1B4DA-DE10-F0FA-10D1-C804FF052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2CE3E-72C9-7E5B-E707-890CC8557944}"/>
              </a:ext>
            </a:extLst>
          </p:cNvPr>
          <p:cNvSpPr>
            <a:spLocks noGrp="1"/>
          </p:cNvSpPr>
          <p:nvPr>
            <p:ph type="dt" sz="half" idx="10"/>
          </p:nvPr>
        </p:nvSpPr>
        <p:spPr/>
        <p:txBody>
          <a:bodyPr/>
          <a:lstStyle/>
          <a:p>
            <a:fld id="{3B9D39B5-D089-4C5F-8A16-F67308B73D42}" type="datetimeFigureOut">
              <a:rPr lang="en-IN" smtClean="0"/>
              <a:t>30-08-2024</a:t>
            </a:fld>
            <a:endParaRPr lang="en-IN" dirty="0"/>
          </a:p>
        </p:txBody>
      </p:sp>
      <p:sp>
        <p:nvSpPr>
          <p:cNvPr id="6" name="Footer Placeholder 5">
            <a:extLst>
              <a:ext uri="{FF2B5EF4-FFF2-40B4-BE49-F238E27FC236}">
                <a16:creationId xmlns:a16="http://schemas.microsoft.com/office/drawing/2014/main" id="{2C2A2E64-9695-93B4-685A-5F61E2ADDCE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7A225A8-6673-108D-FF8A-9AD3A011401A}"/>
              </a:ext>
            </a:extLst>
          </p:cNvPr>
          <p:cNvSpPr>
            <a:spLocks noGrp="1"/>
          </p:cNvSpPr>
          <p:nvPr>
            <p:ph type="sldNum" sz="quarter" idx="12"/>
          </p:nvPr>
        </p:nvSpPr>
        <p:spPr/>
        <p:txBody>
          <a:bodyPr/>
          <a:lstStyle/>
          <a:p>
            <a:fld id="{D73E6CF2-184D-4BBA-AA2B-4456C7CC59CF}" type="slidenum">
              <a:rPr lang="en-IN" smtClean="0"/>
              <a:t>‹#›</a:t>
            </a:fld>
            <a:endParaRPr lang="en-IN" dirty="0"/>
          </a:p>
        </p:txBody>
      </p:sp>
    </p:spTree>
    <p:extLst>
      <p:ext uri="{BB962C8B-B14F-4D97-AF65-F5344CB8AC3E}">
        <p14:creationId xmlns:p14="http://schemas.microsoft.com/office/powerpoint/2010/main" val="503219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AF88-8D7D-43C4-A26E-9E7AECEC7D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4E70B-54AB-67C1-F7A7-4403D2FB0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E72D6-F110-BF51-2552-1ACC8EA1A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9D39B5-D089-4C5F-8A16-F67308B73D42}" type="datetimeFigureOut">
              <a:rPr lang="en-IN" smtClean="0"/>
              <a:t>30-08-2024</a:t>
            </a:fld>
            <a:endParaRPr lang="en-IN" dirty="0"/>
          </a:p>
        </p:txBody>
      </p:sp>
      <p:sp>
        <p:nvSpPr>
          <p:cNvPr id="5" name="Footer Placeholder 4">
            <a:extLst>
              <a:ext uri="{FF2B5EF4-FFF2-40B4-BE49-F238E27FC236}">
                <a16:creationId xmlns:a16="http://schemas.microsoft.com/office/drawing/2014/main" id="{B104424E-9BD9-3EEE-FD55-F11CE216BF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49E1AE2B-96A0-A44D-6737-D2A4AD9F7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3E6CF2-184D-4BBA-AA2B-4456C7CC59CF}" type="slidenum">
              <a:rPr lang="en-IN" smtClean="0"/>
              <a:t>‹#›</a:t>
            </a:fld>
            <a:endParaRPr lang="en-IN" dirty="0"/>
          </a:p>
        </p:txBody>
      </p:sp>
    </p:spTree>
    <p:extLst>
      <p:ext uri="{BB962C8B-B14F-4D97-AF65-F5344CB8AC3E}">
        <p14:creationId xmlns:p14="http://schemas.microsoft.com/office/powerpoint/2010/main" val="2622427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46B5B4-06C5-8670-D814-E9ABF16CD8AC}"/>
              </a:ext>
            </a:extLst>
          </p:cNvPr>
          <p:cNvSpPr>
            <a:spLocks noGrp="1"/>
          </p:cNvSpPr>
          <p:nvPr>
            <p:ph type="ctrTitle"/>
          </p:nvPr>
        </p:nvSpPr>
        <p:spPr>
          <a:xfrm>
            <a:off x="890338" y="640080"/>
            <a:ext cx="3734014" cy="3566160"/>
          </a:xfrm>
        </p:spPr>
        <p:txBody>
          <a:bodyPr anchor="b">
            <a:normAutofit/>
          </a:bodyPr>
          <a:lstStyle/>
          <a:p>
            <a:pPr algn="l"/>
            <a:r>
              <a:rPr lang="en-IN" dirty="0">
                <a:latin typeface="ADLaM Display" panose="02010000000000000000" pitchFamily="2" charset="0"/>
                <a:ea typeface="ADLaM Display" panose="02010000000000000000" pitchFamily="2" charset="0"/>
                <a:cs typeface="ADLaM Display" panose="02010000000000000000" pitchFamily="2" charset="0"/>
              </a:rPr>
              <a:t>Pawsible</a:t>
            </a:r>
          </a:p>
        </p:txBody>
      </p:sp>
      <p:sp>
        <p:nvSpPr>
          <p:cNvPr id="3" name="Subtitle 2">
            <a:extLst>
              <a:ext uri="{FF2B5EF4-FFF2-40B4-BE49-F238E27FC236}">
                <a16:creationId xmlns:a16="http://schemas.microsoft.com/office/drawing/2014/main" id="{58B1C4F0-D581-AB28-7BCA-ED6C67307151}"/>
              </a:ext>
            </a:extLst>
          </p:cNvPr>
          <p:cNvSpPr>
            <a:spLocks noGrp="1"/>
          </p:cNvSpPr>
          <p:nvPr>
            <p:ph type="subTitle" idx="1"/>
          </p:nvPr>
        </p:nvSpPr>
        <p:spPr>
          <a:xfrm>
            <a:off x="890339" y="4636008"/>
            <a:ext cx="3734014" cy="1572768"/>
          </a:xfrm>
        </p:spPr>
        <p:txBody>
          <a:bodyPr>
            <a:noAutofit/>
          </a:bodyPr>
          <a:lstStyle/>
          <a:p>
            <a:pPr algn="l"/>
            <a:r>
              <a:rPr lang="en-US" sz="2500" dirty="0">
                <a:latin typeface="Artifakt Element Medium" panose="020B0603050000020004" pitchFamily="34" charset="0"/>
                <a:ea typeface="Artifakt Element Medium" panose="020B0603050000020004" pitchFamily="34" charset="0"/>
              </a:rPr>
              <a:t>A Secure and Organized Way to Manage Your Pet's Information</a:t>
            </a:r>
            <a:endParaRPr lang="en-IN" sz="2500" dirty="0">
              <a:latin typeface="Artifakt Element Medium" panose="020B0603050000020004" pitchFamily="34" charset="0"/>
              <a:ea typeface="Artifakt Element Medium" panose="020B0603050000020004" pitchFamily="34" charset="0"/>
            </a:endParaRPr>
          </a:p>
        </p:txBody>
      </p:sp>
      <p:sp>
        <p:nvSpPr>
          <p:cNvPr id="20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dog and cat with one hand touching each other&#10;&#10;Description automatically generated">
            <a:extLst>
              <a:ext uri="{FF2B5EF4-FFF2-40B4-BE49-F238E27FC236}">
                <a16:creationId xmlns:a16="http://schemas.microsoft.com/office/drawing/2014/main" id="{8D62C07F-8CDB-9820-593B-42386E8A3FFB}"/>
              </a:ext>
            </a:extLst>
          </p:cNvPr>
          <p:cNvPicPr>
            <a:picLocks noChangeAspect="1"/>
          </p:cNvPicPr>
          <p:nvPr/>
        </p:nvPicPr>
        <p:blipFill>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7" name="TextBox 16">
            <a:extLst>
              <a:ext uri="{FF2B5EF4-FFF2-40B4-BE49-F238E27FC236}">
                <a16:creationId xmlns:a16="http://schemas.microsoft.com/office/drawing/2014/main" id="{DB57F925-D165-CC10-371B-E4252AB8FEF3}"/>
              </a:ext>
            </a:extLst>
          </p:cNvPr>
          <p:cNvSpPr txBox="1"/>
          <p:nvPr/>
        </p:nvSpPr>
        <p:spPr>
          <a:xfrm>
            <a:off x="7025529" y="4660098"/>
            <a:ext cx="3352800" cy="1477328"/>
          </a:xfrm>
          <a:prstGeom prst="rect">
            <a:avLst/>
          </a:prstGeom>
          <a:noFill/>
        </p:spPr>
        <p:txBody>
          <a:bodyPr wrap="square" rtlCol="0">
            <a:spAutoFit/>
          </a:bodyPr>
          <a:lstStyle/>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Team:</a:t>
            </a: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 Quantum Cookie }</a:t>
            </a:r>
          </a:p>
          <a:p>
            <a:pPr algn="ctr"/>
            <a:endParaRPr lang="en-US" b="1" dirty="0">
              <a:latin typeface="Artifakt Element Medium" panose="020B0603050000020004" pitchFamily="34" charset="0"/>
              <a:ea typeface="Artifakt Element Medium" panose="020B0603050000020004" pitchFamily="34" charset="0"/>
              <a:cs typeface="ADLaM Display" panose="02010000000000000000" pitchFamily="2" charset="0"/>
            </a:endParaRP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Category:</a:t>
            </a:r>
          </a:p>
          <a:p>
            <a:pPr algn="ctr"/>
            <a:r>
              <a:rPr lang="en-US" b="1" dirty="0">
                <a:latin typeface="Artifakt Element Medium" panose="020B0603050000020004" pitchFamily="34" charset="0"/>
                <a:ea typeface="Artifakt Element Medium" panose="020B0603050000020004" pitchFamily="34" charset="0"/>
                <a:cs typeface="ADLaM Display" panose="02010000000000000000" pitchFamily="2" charset="0"/>
              </a:rPr>
              <a:t>{ Open Innovation }</a:t>
            </a:r>
            <a:endParaRPr lang="en-IN" b="1" dirty="0">
              <a:latin typeface="Artifakt Element Medium" panose="020B0603050000020004" pitchFamily="34" charset="0"/>
              <a:ea typeface="Artifakt Element Medium" panose="020B0603050000020004" pitchFamily="34" charset="0"/>
              <a:cs typeface="ADLaM Display" panose="02010000000000000000" pitchFamily="2" charset="0"/>
            </a:endParaRPr>
          </a:p>
        </p:txBody>
      </p:sp>
    </p:spTree>
    <p:extLst>
      <p:ext uri="{BB962C8B-B14F-4D97-AF65-F5344CB8AC3E}">
        <p14:creationId xmlns:p14="http://schemas.microsoft.com/office/powerpoint/2010/main" val="158364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5" name="Picture 4" descr="A cat and golden retriever laying down">
            <a:extLst>
              <a:ext uri="{FF2B5EF4-FFF2-40B4-BE49-F238E27FC236}">
                <a16:creationId xmlns:a16="http://schemas.microsoft.com/office/drawing/2014/main" id="{0A468010-C4D6-7092-496C-A913AFD8EAB3}"/>
              </a:ext>
            </a:extLst>
          </p:cNvPr>
          <p:cNvPicPr>
            <a:picLocks noChangeAspect="1"/>
          </p:cNvPicPr>
          <p:nvPr/>
        </p:nvPicPr>
        <p:blipFill>
          <a:blip r:embed="rId2">
            <a:alphaModFix amt="60000"/>
          </a:blip>
          <a:srcRect t="7520" b="8211"/>
          <a:stretch/>
        </p:blipFill>
        <p:spPr>
          <a:xfrm>
            <a:off x="-1" y="10"/>
            <a:ext cx="12192001" cy="6857990"/>
          </a:xfrm>
          <a:prstGeom prst="rect">
            <a:avLst/>
          </a:prstGeom>
        </p:spPr>
      </p:pic>
      <p:sp>
        <p:nvSpPr>
          <p:cNvPr id="2" name="Title 1">
            <a:extLst>
              <a:ext uri="{FF2B5EF4-FFF2-40B4-BE49-F238E27FC236}">
                <a16:creationId xmlns:a16="http://schemas.microsoft.com/office/drawing/2014/main" id="{96559251-3D8A-52AA-A14B-CEE6DBC0AE29}"/>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 name="Text Placeholder 2">
            <a:extLst>
              <a:ext uri="{FF2B5EF4-FFF2-40B4-BE49-F238E27FC236}">
                <a16:creationId xmlns:a16="http://schemas.microsoft.com/office/drawing/2014/main" id="{90B4C830-46E0-8845-7843-C02B72BA96CC}"/>
              </a:ext>
            </a:extLst>
          </p:cNvPr>
          <p:cNvSpPr>
            <a:spLocks noGrp="1"/>
          </p:cNvSpPr>
          <p:nvPr>
            <p:ph type="body" idx="1"/>
          </p:nvPr>
        </p:nvSpPr>
        <p:spPr>
          <a:xfrm>
            <a:off x="6195375" y="557189"/>
            <a:ext cx="5158424" cy="5571899"/>
          </a:xfrm>
        </p:spPr>
        <p:txBody>
          <a:bodyPr vert="horz" lIns="91440" tIns="45720" rIns="91440" bIns="45720" rtlCol="0" anchor="ctr">
            <a:normAutofit/>
          </a:bodyPr>
          <a:lstStyle/>
          <a:p>
            <a:pPr marL="0" indent="0">
              <a:buNone/>
            </a:pPr>
            <a:r>
              <a:rPr lang="en-US" sz="2000" dirty="0">
                <a:solidFill>
                  <a:srgbClr val="FFFFFF"/>
                </a:solidFill>
                <a:latin typeface="Artifakt Element Medium" panose="020B0603050000020004" pitchFamily="34" charset="0"/>
                <a:ea typeface="Artifakt Element Medium" panose="020B0603050000020004" pitchFamily="34" charset="0"/>
              </a:rPr>
              <a:t>Pawsible provides a simple, effective solution for managing all your pet's important information in one secure, easy-to-use platform. With this tool, pet owners can ensure their pets receive the best care possible, with all records and details readily available when needed.</a:t>
            </a:r>
          </a:p>
        </p:txBody>
      </p:sp>
    </p:spTree>
    <p:extLst>
      <p:ext uri="{BB962C8B-B14F-4D97-AF65-F5344CB8AC3E}">
        <p14:creationId xmlns:p14="http://schemas.microsoft.com/office/powerpoint/2010/main" val="107826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DE4EA-00D0-FAF7-A19D-F332DF51B5B8}"/>
              </a:ext>
            </a:extLst>
          </p:cNvPr>
          <p:cNvSpPr>
            <a:spLocks noGrp="1"/>
          </p:cNvSpPr>
          <p:nvPr>
            <p:ph type="title"/>
          </p:nvPr>
        </p:nvSpPr>
        <p:spPr>
          <a:xfrm>
            <a:off x="6657715" y="1032389"/>
            <a:ext cx="4195674" cy="1772542"/>
          </a:xfrm>
        </p:spPr>
        <p:txBody>
          <a:bodyPr vert="horz" lIns="91440" tIns="45720" rIns="91440" bIns="45720" rtlCol="0" anchor="b">
            <a:no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Pet owners have a hard time running around keeping track of their furry friends’ lives.</a:t>
            </a:r>
          </a:p>
        </p:txBody>
      </p:sp>
      <p:sp>
        <p:nvSpPr>
          <p:cNvPr id="67" name="Oval 6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dog with a tennis ball&#10;&#10;Description automatically generated">
            <a:extLst>
              <a:ext uri="{FF2B5EF4-FFF2-40B4-BE49-F238E27FC236}">
                <a16:creationId xmlns:a16="http://schemas.microsoft.com/office/drawing/2014/main" id="{DDC369C2-12E5-C57D-29B3-E49DD4FAFF4B}"/>
              </a:ext>
            </a:extLst>
          </p:cNvPr>
          <p:cNvPicPr>
            <a:picLocks noChangeAspect="1"/>
          </p:cNvPicPr>
          <p:nvPr/>
        </p:nvPicPr>
        <p:blipFill>
          <a:blip r:embed="rId2">
            <a:extLst>
              <a:ext uri="{28A0092B-C50C-407E-A947-70E740481C1C}">
                <a14:useLocalDpi xmlns:a14="http://schemas.microsoft.com/office/drawing/2010/main" val="0"/>
              </a:ext>
            </a:extLst>
          </a:blip>
          <a:srcRect t="11599" r="2" b="1340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6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dirty="0"/>
          </a:p>
        </p:txBody>
      </p:sp>
      <p:sp>
        <p:nvSpPr>
          <p:cNvPr id="7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B1B3E14-A674-7165-CA89-61ADAD9DD397}"/>
              </a:ext>
            </a:extLst>
          </p:cNvPr>
          <p:cNvSpPr>
            <a:spLocks noGrp="1"/>
          </p:cNvSpPr>
          <p:nvPr>
            <p:ph type="body" idx="1"/>
          </p:nvPr>
        </p:nvSpPr>
        <p:spPr>
          <a:xfrm>
            <a:off x="6657715" y="3305450"/>
            <a:ext cx="4195673" cy="2913872"/>
          </a:xfrm>
        </p:spPr>
        <p:txBody>
          <a:bodyPr vert="horz" lIns="91440" tIns="45720" rIns="91440" bIns="45720" rtlCol="0" anchor="t">
            <a:noAutofit/>
          </a:bodyPr>
          <a:lstStyle/>
          <a:p>
            <a:pPr marL="0" indent="0">
              <a:buNone/>
            </a:pPr>
            <a:r>
              <a:rPr lang="en-US" sz="1600" dirty="0">
                <a:solidFill>
                  <a:schemeClr val="tx1">
                    <a:lumMod val="95000"/>
                    <a:lumOff val="5000"/>
                  </a:schemeClr>
                </a:solidFill>
                <a:latin typeface="Artifakt Element Medium" panose="020B0603050000020004" pitchFamily="34" charset="0"/>
                <a:ea typeface="Artifakt Element Medium" panose="020B0603050000020004" pitchFamily="34" charset="0"/>
                <a:cs typeface="ADLaM Display" panose="02010000000000000000" pitchFamily="2" charset="0"/>
              </a:rPr>
              <a:t>Taking care of pets is a lot more than just cuddles and playtime. </a:t>
            </a:r>
            <a:r>
              <a:rPr lang="en-US" sz="1600" dirty="0">
                <a:solidFill>
                  <a:schemeClr val="tx1">
                    <a:lumMod val="95000"/>
                    <a:lumOff val="5000"/>
                  </a:schemeClr>
                </a:solidFill>
                <a:latin typeface="Artifakt Element Medium" panose="020B0603050000020004" pitchFamily="34" charset="0"/>
                <a:ea typeface="Artifakt Element Medium" panose="020B0603050000020004" pitchFamily="34" charset="0"/>
              </a:rPr>
              <a:t>We often struggle to keep track of essential information like certificates, vaccination records, and health details, which are scattered in various places, often in physical form. This can lead to missed vaccinations, delayed treatments, and challenges in sharing accurate information with vets or pet sitters. A simple, organized solution is needed to manage all these records in a reliable and accessible manner.</a:t>
            </a:r>
          </a:p>
        </p:txBody>
      </p:sp>
      <p:sp>
        <p:nvSpPr>
          <p:cNvPr id="7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dirty="0"/>
          </a:p>
        </p:txBody>
      </p:sp>
      <p:cxnSp>
        <p:nvCxnSpPr>
          <p:cNvPr id="7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4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urious dog poking his head into view">
            <a:extLst>
              <a:ext uri="{FF2B5EF4-FFF2-40B4-BE49-F238E27FC236}">
                <a16:creationId xmlns:a16="http://schemas.microsoft.com/office/drawing/2014/main" id="{6F36B286-AEE4-C072-EDF3-0DFB45D92125}"/>
              </a:ext>
            </a:extLst>
          </p:cNvPr>
          <p:cNvPicPr>
            <a:picLocks noChangeAspect="1"/>
          </p:cNvPicPr>
          <p:nvPr/>
        </p:nvPicPr>
        <p:blipFill>
          <a:blip r:embed="rId2">
            <a:alphaModFix amt="35000"/>
          </a:blip>
          <a:srcRect l="9105" r="867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ED26067-60C5-4C92-E602-9BCF9F3CE907}"/>
              </a:ext>
            </a:extLst>
          </p:cNvPr>
          <p:cNvSpPr>
            <a:spLocks noGrp="1"/>
          </p:cNvSpPr>
          <p:nvPr>
            <p:ph type="title"/>
          </p:nvPr>
        </p:nvSpPr>
        <p:spPr>
          <a:xfrm>
            <a:off x="838200" y="678425"/>
            <a:ext cx="10515600" cy="1208907"/>
          </a:xfrm>
        </p:spPr>
        <p:txBody>
          <a:bodyPr vert="horz" lIns="91440" tIns="45720" rIns="91440" bIns="45720" rtlCol="0" anchor="ctr">
            <a:noAutofit/>
          </a:bodyPr>
          <a:lstStyle/>
          <a:p>
            <a:r>
              <a:rPr lang="en-US" sz="54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Solution – </a:t>
            </a:r>
            <a:r>
              <a:rPr lang="en-US" sz="5400" dirty="0" err="1">
                <a:solidFill>
                  <a:srgbClr val="FFFFFF"/>
                </a:solidFill>
                <a:latin typeface="ADLaM Display" panose="02010000000000000000" pitchFamily="2" charset="0"/>
                <a:ea typeface="ADLaM Display" panose="02010000000000000000" pitchFamily="2" charset="0"/>
                <a:cs typeface="ADLaM Display" panose="02010000000000000000" pitchFamily="2" charset="0"/>
              </a:rPr>
              <a:t>Pawsible</a:t>
            </a:r>
            <a:r>
              <a:rPr lang="en-US" sz="54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 </a:t>
            </a:r>
            <a:br>
              <a:rPr lang="en-US" sz="54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br>
            <a:r>
              <a:rPr lang="en-US" sz="54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Centralized Pet Dashboard</a:t>
            </a:r>
          </a:p>
        </p:txBody>
      </p:sp>
      <p:sp>
        <p:nvSpPr>
          <p:cNvPr id="3" name="Text Placeholder 2">
            <a:extLst>
              <a:ext uri="{FF2B5EF4-FFF2-40B4-BE49-F238E27FC236}">
                <a16:creationId xmlns:a16="http://schemas.microsoft.com/office/drawing/2014/main" id="{E6332DDF-D8ED-89E6-80FE-B5C58184C03A}"/>
              </a:ext>
            </a:extLst>
          </p:cNvPr>
          <p:cNvSpPr>
            <a:spLocks noGrp="1"/>
          </p:cNvSpPr>
          <p:nvPr>
            <p:ph type="body" idx="1"/>
          </p:nvPr>
        </p:nvSpPr>
        <p:spPr>
          <a:xfrm>
            <a:off x="838200" y="2418731"/>
            <a:ext cx="10515600" cy="3905711"/>
          </a:xfrm>
        </p:spPr>
        <p:txBody>
          <a:bodyPr vert="horz" lIns="91440" tIns="45720" rIns="91440" bIns="45720" rtlCol="0">
            <a:normAutofit lnSpcReduction="10000"/>
          </a:bodyPr>
          <a:lstStyle/>
          <a:p>
            <a:pPr marL="0" indent="0">
              <a:buNone/>
            </a:pPr>
            <a:r>
              <a:rPr lang="en-US" sz="2600" dirty="0">
                <a:solidFill>
                  <a:srgbClr val="FFFFFF"/>
                </a:solidFill>
                <a:latin typeface="Artifakt Element Medium" panose="020B0603050000020004" pitchFamily="34" charset="0"/>
                <a:ea typeface="Artifakt Element Medium" panose="020B0603050000020004" pitchFamily="34" charset="0"/>
              </a:rPr>
              <a:t>A centralized dashboard that allows pet owners to securely store and manage their pet's information, including verified certificates, vaccination records, health history, and other critical details. </a:t>
            </a:r>
          </a:p>
          <a:p>
            <a:endParaRPr lang="en-US" sz="2600" dirty="0">
              <a:solidFill>
                <a:srgbClr val="FFFFFF"/>
              </a:solidFill>
              <a:latin typeface="Artifakt Element Medium" panose="020B0603050000020004" pitchFamily="34" charset="0"/>
              <a:ea typeface="Artifakt Element Medium" panose="020B0603050000020004" pitchFamily="34" charset="0"/>
            </a:endParaRPr>
          </a:p>
          <a:p>
            <a:pPr marL="0" indent="0">
              <a:buNone/>
            </a:pPr>
            <a:r>
              <a:rPr lang="en-US" sz="2600" dirty="0">
                <a:solidFill>
                  <a:srgbClr val="FFFFFF"/>
                </a:solidFill>
                <a:latin typeface="Artifakt Element Medium" panose="020B0603050000020004" pitchFamily="34" charset="0"/>
                <a:ea typeface="Artifakt Element Medium" panose="020B0603050000020004" pitchFamily="34" charset="0"/>
              </a:rPr>
              <a:t>This platform ensures that all pet-related information is easily accessible and organized in one place. </a:t>
            </a:r>
          </a:p>
          <a:p>
            <a:pPr marL="0" indent="0">
              <a:buNone/>
            </a:pPr>
            <a:r>
              <a:rPr lang="en-US" sz="2600" dirty="0">
                <a:solidFill>
                  <a:srgbClr val="FFFFFF"/>
                </a:solidFill>
                <a:latin typeface="Artifakt Element Medium" panose="020B0603050000020004" pitchFamily="34" charset="0"/>
                <a:ea typeface="Artifakt Element Medium" panose="020B0603050000020004" pitchFamily="34" charset="0"/>
              </a:rPr>
              <a:t> </a:t>
            </a:r>
          </a:p>
          <a:p>
            <a:pPr marL="0" indent="0">
              <a:buNone/>
            </a:pPr>
            <a:r>
              <a:rPr lang="en-US" sz="2600" dirty="0">
                <a:solidFill>
                  <a:srgbClr val="FFFFFF"/>
                </a:solidFill>
                <a:latin typeface="Artifakt Element Medium" panose="020B0603050000020004" pitchFamily="34" charset="0"/>
                <a:ea typeface="Artifakt Element Medium" panose="020B0603050000020004" pitchFamily="34" charset="0"/>
              </a:rPr>
              <a:t>And some fun stuff like planning play dates and resort/spa bookings and treats.</a:t>
            </a:r>
          </a:p>
        </p:txBody>
      </p:sp>
    </p:spTree>
    <p:extLst>
      <p:ext uri="{BB962C8B-B14F-4D97-AF65-F5344CB8AC3E}">
        <p14:creationId xmlns:p14="http://schemas.microsoft.com/office/powerpoint/2010/main" val="26173642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54FB3-6CB1-17EF-4058-E75C00EEBA1A}"/>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Basic Workflow:</a:t>
            </a:r>
          </a:p>
        </p:txBody>
      </p:sp>
      <p:graphicFrame>
        <p:nvGraphicFramePr>
          <p:cNvPr id="16" name="Text Placeholder 2">
            <a:extLst>
              <a:ext uri="{FF2B5EF4-FFF2-40B4-BE49-F238E27FC236}">
                <a16:creationId xmlns:a16="http://schemas.microsoft.com/office/drawing/2014/main" id="{60374EF2-1343-2455-B0F3-115A35F5DF5F}"/>
              </a:ext>
            </a:extLst>
          </p:cNvPr>
          <p:cNvGraphicFramePr/>
          <p:nvPr>
            <p:extLst>
              <p:ext uri="{D42A27DB-BD31-4B8C-83A1-F6EECF244321}">
                <p14:modId xmlns:p14="http://schemas.microsoft.com/office/powerpoint/2010/main" val="25635727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51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97885-7377-3CD8-DC06-8BCF85A57E25}"/>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800" kern="12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Technical Approach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52B6271-7DB8-5D10-5FA3-8D13F8B34C1D}"/>
              </a:ext>
            </a:extLst>
          </p:cNvPr>
          <p:cNvSpPr>
            <a:spLocks noGrp="1"/>
          </p:cNvSpPr>
          <p:nvPr>
            <p:ph type="body" idx="1"/>
          </p:nvPr>
        </p:nvSpPr>
        <p:spPr>
          <a:xfrm>
            <a:off x="4447308" y="640504"/>
            <a:ext cx="6906491" cy="5585619"/>
          </a:xfrm>
        </p:spPr>
        <p:txBody>
          <a:bodyPr vert="horz" lIns="91440" tIns="45720" rIns="91440" bIns="45720" rtlCol="0" anchor="ctr">
            <a:normAutofit lnSpcReduction="10000"/>
          </a:bodyPr>
          <a:lstStyle/>
          <a:p>
            <a:pPr marL="0" indent="0">
              <a:buNone/>
            </a:pPr>
            <a:r>
              <a:rPr lang="en-US" sz="1400" b="1" dirty="0">
                <a:latin typeface="Artifakt Element Medium" panose="020B0603050000020004" pitchFamily="34" charset="0"/>
                <a:ea typeface="Artifakt Element Medium" panose="020B0603050000020004" pitchFamily="34" charset="0"/>
              </a:rPr>
              <a:t>Frontend:</a:t>
            </a:r>
          </a:p>
          <a:p>
            <a:r>
              <a:rPr lang="en-US" sz="1400" dirty="0">
                <a:latin typeface="Artifakt Element Medium" panose="020B0603050000020004" pitchFamily="34" charset="0"/>
                <a:ea typeface="Artifakt Element Medium" panose="020B0603050000020004" pitchFamily="34" charset="0"/>
              </a:rPr>
              <a:t>React: To build a dynamic, component-based user interface.</a:t>
            </a:r>
          </a:p>
          <a:p>
            <a:pPr lvl="1"/>
            <a:r>
              <a:rPr lang="en-US" sz="1400" dirty="0">
                <a:latin typeface="Artifakt Element Medium" panose="020B0603050000020004" pitchFamily="34" charset="0"/>
                <a:ea typeface="Artifakt Element Medium" panose="020B0603050000020004" pitchFamily="34" charset="0"/>
              </a:rPr>
              <a:t>Fetch data from Flask API and display it on the frontend. </a:t>
            </a:r>
          </a:p>
          <a:p>
            <a:pPr lvl="1"/>
            <a:r>
              <a:rPr lang="en-US" sz="1400" dirty="0">
                <a:latin typeface="Artifakt Element Medium" panose="020B0603050000020004" pitchFamily="34" charset="0"/>
                <a:ea typeface="Artifakt Element Medium" panose="020B0603050000020004" pitchFamily="34" charset="0"/>
              </a:rPr>
              <a:t>Implement forms to add or update pet information.</a:t>
            </a:r>
          </a:p>
          <a:p>
            <a:pPr lvl="1"/>
            <a:r>
              <a:rPr lang="en-US" sz="1400" dirty="0">
                <a:latin typeface="Artifakt Element Medium" panose="020B0603050000020004" pitchFamily="34" charset="0"/>
                <a:ea typeface="Artifakt Element Medium" panose="020B0603050000020004" pitchFamily="34" charset="0"/>
              </a:rPr>
              <a:t>Ensure the app is mobile-friendly using CSS frameworks like Bootstrap or custom CSS.</a:t>
            </a:r>
          </a:p>
          <a:p>
            <a:endParaRPr lang="en-US" sz="1400" dirty="0">
              <a:latin typeface="Artifakt Element Medium" panose="020B0603050000020004" pitchFamily="34" charset="0"/>
              <a:ea typeface="Artifakt Element Medium" panose="020B0603050000020004" pitchFamily="34" charset="0"/>
            </a:endParaRPr>
          </a:p>
          <a:p>
            <a:pPr marL="0" indent="0">
              <a:buNone/>
            </a:pPr>
            <a:r>
              <a:rPr lang="en-US" sz="1400" b="1" dirty="0">
                <a:latin typeface="Artifakt Element Medium" panose="020B0603050000020004" pitchFamily="34" charset="0"/>
                <a:ea typeface="Artifakt Element Medium" panose="020B0603050000020004" pitchFamily="34" charset="0"/>
              </a:rPr>
              <a:t>Backend:</a:t>
            </a:r>
          </a:p>
          <a:p>
            <a:r>
              <a:rPr lang="en-US" sz="1400" dirty="0">
                <a:latin typeface="Artifakt Element Medium" panose="020B0603050000020004" pitchFamily="34" charset="0"/>
                <a:ea typeface="Artifakt Element Medium" panose="020B0603050000020004" pitchFamily="34" charset="0"/>
              </a:rPr>
              <a:t>Flask: For building the web server and API endpoints.</a:t>
            </a:r>
          </a:p>
          <a:p>
            <a:pPr lvl="1"/>
            <a:r>
              <a:rPr lang="en-US" sz="1400" dirty="0">
                <a:latin typeface="Artifakt Element Medium" panose="020B0603050000020004" pitchFamily="34" charset="0"/>
                <a:ea typeface="Artifakt Element Medium" panose="020B0603050000020004" pitchFamily="34" charset="0"/>
              </a:rPr>
              <a:t>Create RESTful API endpoints for CRUD operations on pet data.</a:t>
            </a:r>
          </a:p>
          <a:p>
            <a:pPr lvl="1"/>
            <a:r>
              <a:rPr lang="en-US" sz="1400" dirty="0">
                <a:latin typeface="Artifakt Element Medium" panose="020B0603050000020004" pitchFamily="34" charset="0"/>
                <a:ea typeface="Artifakt Element Medium" panose="020B0603050000020004" pitchFamily="34" charset="0"/>
              </a:rPr>
              <a:t>Implement user authentication and authorization.</a:t>
            </a:r>
          </a:p>
          <a:p>
            <a:pPr lvl="1"/>
            <a:r>
              <a:rPr lang="en-US" sz="1400" dirty="0">
                <a:latin typeface="Artifakt Element Medium" panose="020B0603050000020004" pitchFamily="34" charset="0"/>
                <a:ea typeface="Artifakt Element Medium" panose="020B0603050000020004" pitchFamily="34" charset="0"/>
              </a:rPr>
              <a:t>Set up routes for fetching, updating, and deleting pet data.</a:t>
            </a:r>
          </a:p>
          <a:p>
            <a:pPr lvl="1"/>
            <a:endParaRPr lang="en-US" sz="1400" dirty="0">
              <a:latin typeface="Artifakt Element Medium" panose="020B0603050000020004" pitchFamily="34" charset="0"/>
              <a:ea typeface="Artifakt Element Medium" panose="020B0603050000020004" pitchFamily="34" charset="0"/>
            </a:endParaRPr>
          </a:p>
          <a:p>
            <a:r>
              <a:rPr lang="en-US" sz="1400" dirty="0">
                <a:latin typeface="Artifakt Element Medium" panose="020B0603050000020004" pitchFamily="34" charset="0"/>
                <a:ea typeface="Artifakt Element Medium" panose="020B0603050000020004" pitchFamily="34" charset="0"/>
              </a:rPr>
              <a:t>Python: The core language for backend development.</a:t>
            </a:r>
          </a:p>
          <a:p>
            <a:pPr marL="0"/>
            <a:endParaRPr lang="en-US" sz="1400" dirty="0">
              <a:latin typeface="Artifakt Element Medium" panose="020B0603050000020004" pitchFamily="34" charset="0"/>
              <a:ea typeface="Artifakt Element Medium" panose="020B0603050000020004" pitchFamily="34" charset="0"/>
            </a:endParaRPr>
          </a:p>
          <a:p>
            <a:pPr marL="0" indent="0">
              <a:buNone/>
            </a:pPr>
            <a:r>
              <a:rPr lang="en-US" sz="1400" b="1" dirty="0">
                <a:latin typeface="Artifakt Element Medium" panose="020B0603050000020004" pitchFamily="34" charset="0"/>
                <a:ea typeface="Artifakt Element Medium" panose="020B0603050000020004" pitchFamily="34" charset="0"/>
              </a:rPr>
              <a:t>Database:</a:t>
            </a:r>
          </a:p>
          <a:p>
            <a:r>
              <a:rPr lang="en-US" sz="1400" dirty="0">
                <a:latin typeface="Artifakt Element Medium" panose="020B0603050000020004" pitchFamily="34" charset="0"/>
                <a:ea typeface="Artifakt Element Medium" panose="020B0603050000020004" pitchFamily="34" charset="0"/>
              </a:rPr>
              <a:t>MongoDB / PostgreSQL / MySQL: For storing and accessing structured pet data.</a:t>
            </a:r>
          </a:p>
          <a:p>
            <a:endParaRPr lang="en-US" sz="1400" dirty="0">
              <a:latin typeface="Artifakt Element Medium" panose="020B0603050000020004" pitchFamily="34" charset="0"/>
              <a:ea typeface="Artifakt Element Medium" panose="020B0603050000020004" pitchFamily="34" charset="0"/>
            </a:endParaRPr>
          </a:p>
          <a:p>
            <a:pPr marL="0" indent="0">
              <a:buNone/>
            </a:pPr>
            <a:r>
              <a:rPr lang="en-US" sz="1400" b="1" dirty="0">
                <a:latin typeface="Artifakt Element Medium" panose="020B0603050000020004" pitchFamily="34" charset="0"/>
                <a:ea typeface="Artifakt Element Medium" panose="020B0603050000020004" pitchFamily="34" charset="0"/>
              </a:rPr>
              <a:t>Monitor Performance:</a:t>
            </a:r>
            <a:r>
              <a:rPr lang="en-US" sz="1400" dirty="0">
                <a:latin typeface="Artifakt Element Medium" panose="020B0603050000020004" pitchFamily="34" charset="0"/>
                <a:ea typeface="Artifakt Element Medium" panose="020B0603050000020004" pitchFamily="34" charset="0"/>
              </a:rPr>
              <a:t> </a:t>
            </a:r>
          </a:p>
          <a:p>
            <a:pPr marL="0"/>
            <a:r>
              <a:rPr lang="en-US" sz="1400" dirty="0">
                <a:latin typeface="Artifakt Element Medium" panose="020B0603050000020004" pitchFamily="34" charset="0"/>
                <a:ea typeface="Artifakt Element Medium" panose="020B0603050000020004" pitchFamily="34" charset="0"/>
              </a:rPr>
              <a:t>We will use Google Analytics and New Relic to monitor overall performance.</a:t>
            </a:r>
          </a:p>
          <a:p>
            <a:endParaRPr lang="en-US" sz="1400" dirty="0">
              <a:latin typeface="Artifakt Element Medium" panose="020B0603050000020004" pitchFamily="34" charset="0"/>
              <a:ea typeface="Artifakt Element Medium" panose="020B0603050000020004" pitchFamily="34" charset="0"/>
            </a:endParaRPr>
          </a:p>
        </p:txBody>
      </p:sp>
    </p:spTree>
    <p:extLst>
      <p:ext uri="{BB962C8B-B14F-4D97-AF65-F5344CB8AC3E}">
        <p14:creationId xmlns:p14="http://schemas.microsoft.com/office/powerpoint/2010/main" val="148379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291712" y="1624712"/>
            <a:ext cx="3608577" cy="360857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E3A783"/>
              </a:solidFill>
              <a:prstDash val="solid"/>
              <a:miter/>
            </a:ln>
          </p:spPr>
          <p:txBody>
            <a:bodyPr/>
            <a:lstStyle/>
            <a:p>
              <a:endParaRPr lang="en-IN"/>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2202"/>
                </a:lnSpc>
              </a:pPr>
              <a:endParaRPr sz="1200"/>
            </a:p>
          </p:txBody>
        </p:sp>
      </p:grpSp>
      <p:grpSp>
        <p:nvGrpSpPr>
          <p:cNvPr id="5" name="Group 5"/>
          <p:cNvGrpSpPr/>
          <p:nvPr/>
        </p:nvGrpSpPr>
        <p:grpSpPr>
          <a:xfrm>
            <a:off x="7856561" y="811660"/>
            <a:ext cx="3228644" cy="1059685"/>
            <a:chOff x="0" y="0"/>
            <a:chExt cx="1275514" cy="418641"/>
          </a:xfrm>
        </p:grpSpPr>
        <p:sp>
          <p:nvSpPr>
            <p:cNvPr id="6" name="Freeform 6"/>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E3A783"/>
            </a:solidFill>
          </p:spPr>
          <p:txBody>
            <a:bodyPr/>
            <a:lstStyle/>
            <a:p>
              <a:endParaRPr lang="en-IN"/>
            </a:p>
          </p:txBody>
        </p:sp>
        <p:sp>
          <p:nvSpPr>
            <p:cNvPr id="7" name="TextBox 7"/>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grpSp>
        <p:nvGrpSpPr>
          <p:cNvPr id="8" name="Group 8"/>
          <p:cNvGrpSpPr/>
          <p:nvPr/>
        </p:nvGrpSpPr>
        <p:grpSpPr>
          <a:xfrm>
            <a:off x="4412909" y="1745486"/>
            <a:ext cx="3367029" cy="336702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14D"/>
            </a:solidFill>
          </p:spPr>
          <p:txBody>
            <a:bodyPr/>
            <a:lstStyle/>
            <a:p>
              <a:endParaRPr lang="en-IN"/>
            </a:p>
          </p:txBody>
        </p:sp>
        <p:sp>
          <p:nvSpPr>
            <p:cNvPr id="10" name="TextBox 10"/>
            <p:cNvSpPr txBox="1"/>
            <p:nvPr/>
          </p:nvSpPr>
          <p:spPr>
            <a:xfrm>
              <a:off x="76200" y="28575"/>
              <a:ext cx="660400" cy="708025"/>
            </a:xfrm>
            <a:prstGeom prst="rect">
              <a:avLst/>
            </a:prstGeom>
          </p:spPr>
          <p:txBody>
            <a:bodyPr lIns="33867" tIns="33867" rIns="33867" bIns="33867" rtlCol="0" anchor="ctr"/>
            <a:lstStyle/>
            <a:p>
              <a:pPr algn="ctr">
                <a:lnSpc>
                  <a:spcPts val="2202"/>
                </a:lnSpc>
              </a:pPr>
              <a:endParaRPr sz="1200"/>
            </a:p>
          </p:txBody>
        </p:sp>
      </p:grpSp>
      <p:sp>
        <p:nvSpPr>
          <p:cNvPr id="11" name="TextBox 11"/>
          <p:cNvSpPr txBox="1"/>
          <p:nvPr/>
        </p:nvSpPr>
        <p:spPr>
          <a:xfrm>
            <a:off x="4412909" y="2914739"/>
            <a:ext cx="3367029" cy="923330"/>
          </a:xfrm>
          <a:prstGeom prst="rect">
            <a:avLst/>
          </a:prstGeom>
        </p:spPr>
        <p:txBody>
          <a:bodyPr lIns="0" tIns="0" rIns="0" bIns="0" rtlCol="0" anchor="t">
            <a:spAutoFit/>
          </a:bodyPr>
          <a:lstStyle/>
          <a:p>
            <a:pPr algn="ctr">
              <a:lnSpc>
                <a:spcPts val="3571"/>
              </a:lnSpc>
            </a:pPr>
            <a:r>
              <a:rPr lang="en-US" sz="3369" dirty="0">
                <a:solidFill>
                  <a:srgbClr val="FFFFFF"/>
                </a:solidFill>
                <a:latin typeface="ADLaM Display" panose="02010000000000000000" pitchFamily="2" charset="0"/>
                <a:ea typeface="ADLaM Display" panose="02010000000000000000" pitchFamily="2" charset="0"/>
                <a:cs typeface="ADLaM Display" panose="02010000000000000000" pitchFamily="2" charset="0"/>
                <a:sym typeface="League Spartan"/>
              </a:rPr>
              <a:t>TARGET </a:t>
            </a:r>
          </a:p>
          <a:p>
            <a:pPr algn="ctr">
              <a:lnSpc>
                <a:spcPts val="3571"/>
              </a:lnSpc>
            </a:pPr>
            <a:r>
              <a:rPr lang="en-US" sz="3369" dirty="0">
                <a:solidFill>
                  <a:srgbClr val="FFFFFF"/>
                </a:solidFill>
                <a:latin typeface="ADLaM Display" panose="02010000000000000000" pitchFamily="2" charset="0"/>
                <a:ea typeface="ADLaM Display" panose="02010000000000000000" pitchFamily="2" charset="0"/>
                <a:cs typeface="ADLaM Display" panose="02010000000000000000" pitchFamily="2" charset="0"/>
                <a:sym typeface="League Spartan"/>
              </a:rPr>
              <a:t>AUDIENCE</a:t>
            </a:r>
          </a:p>
        </p:txBody>
      </p:sp>
      <p:sp>
        <p:nvSpPr>
          <p:cNvPr id="12" name="TextBox 12"/>
          <p:cNvSpPr txBox="1"/>
          <p:nvPr/>
        </p:nvSpPr>
        <p:spPr>
          <a:xfrm>
            <a:off x="8150685" y="1071288"/>
            <a:ext cx="2640398" cy="487634"/>
          </a:xfrm>
          <a:prstGeom prst="rect">
            <a:avLst/>
          </a:prstGeom>
        </p:spPr>
        <p:txBody>
          <a:bodyPr lIns="0" tIns="0" rIns="0" bIns="0" rtlCol="0" anchor="t">
            <a:spAutoFit/>
          </a:bodyPr>
          <a:lstStyle/>
          <a:p>
            <a:pPr marL="0" lvl="1" algn="ctr">
              <a:lnSpc>
                <a:spcPts val="1950"/>
              </a:lnSpc>
            </a:pPr>
            <a:r>
              <a:rPr lang="en-US" sz="1266" spc="31">
                <a:solidFill>
                  <a:srgbClr val="FFFFFF"/>
                </a:solidFill>
                <a:latin typeface="Raleway Bold"/>
                <a:ea typeface="Raleway Bold"/>
                <a:cs typeface="Raleway Bold"/>
                <a:sym typeface="Raleway Bold"/>
              </a:rPr>
              <a:t>Pet Boarding/Pet - Friendly Hostels and Businesses</a:t>
            </a:r>
          </a:p>
        </p:txBody>
      </p:sp>
      <p:grpSp>
        <p:nvGrpSpPr>
          <p:cNvPr id="13" name="Group 13"/>
          <p:cNvGrpSpPr/>
          <p:nvPr/>
        </p:nvGrpSpPr>
        <p:grpSpPr>
          <a:xfrm>
            <a:off x="8278155" y="2198755"/>
            <a:ext cx="3228644" cy="1059685"/>
            <a:chOff x="0" y="0"/>
            <a:chExt cx="1275514" cy="418641"/>
          </a:xfrm>
        </p:grpSpPr>
        <p:sp>
          <p:nvSpPr>
            <p:cNvPr id="14" name="Freeform 14"/>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914D"/>
            </a:solidFill>
          </p:spPr>
          <p:txBody>
            <a:bodyPr/>
            <a:lstStyle/>
            <a:p>
              <a:endParaRPr lang="en-IN"/>
            </a:p>
          </p:txBody>
        </p:sp>
        <p:sp>
          <p:nvSpPr>
            <p:cNvPr id="15" name="TextBox 15"/>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16" name="TextBox 16"/>
          <p:cNvSpPr txBox="1"/>
          <p:nvPr/>
        </p:nvSpPr>
        <p:spPr>
          <a:xfrm>
            <a:off x="8574206" y="2549866"/>
            <a:ext cx="2636541" cy="266163"/>
          </a:xfrm>
          <a:prstGeom prst="rect">
            <a:avLst/>
          </a:prstGeom>
        </p:spPr>
        <p:txBody>
          <a:bodyPr lIns="0" tIns="0" rIns="0" bIns="0" rtlCol="0" anchor="t">
            <a:spAutoFit/>
          </a:bodyPr>
          <a:lstStyle/>
          <a:p>
            <a:pPr marL="0" lvl="1" algn="ctr">
              <a:lnSpc>
                <a:spcPts val="2258"/>
              </a:lnSpc>
            </a:pPr>
            <a:r>
              <a:rPr lang="en-US" sz="1466" spc="36">
                <a:solidFill>
                  <a:srgbClr val="FFFFFF"/>
                </a:solidFill>
                <a:latin typeface="Raleway Bold"/>
                <a:ea typeface="Raleway Bold"/>
                <a:cs typeface="Raleway Bold"/>
                <a:sym typeface="Raleway Bold"/>
              </a:rPr>
              <a:t>Pet Insurance Providers</a:t>
            </a:r>
          </a:p>
        </p:txBody>
      </p:sp>
      <p:grpSp>
        <p:nvGrpSpPr>
          <p:cNvPr id="17" name="Group 17"/>
          <p:cNvGrpSpPr/>
          <p:nvPr/>
        </p:nvGrpSpPr>
        <p:grpSpPr>
          <a:xfrm>
            <a:off x="8278155" y="3583181"/>
            <a:ext cx="3228644" cy="1059685"/>
            <a:chOff x="0" y="0"/>
            <a:chExt cx="1275514" cy="418641"/>
          </a:xfrm>
        </p:grpSpPr>
        <p:sp>
          <p:nvSpPr>
            <p:cNvPr id="18" name="Freeform 18"/>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B76300"/>
            </a:solidFill>
          </p:spPr>
          <p:txBody>
            <a:bodyPr/>
            <a:lstStyle/>
            <a:p>
              <a:endParaRPr lang="en-IN"/>
            </a:p>
          </p:txBody>
        </p:sp>
        <p:sp>
          <p:nvSpPr>
            <p:cNvPr id="19" name="TextBox 19"/>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grpSp>
        <p:nvGrpSpPr>
          <p:cNvPr id="20" name="Group 20"/>
          <p:cNvGrpSpPr/>
          <p:nvPr/>
        </p:nvGrpSpPr>
        <p:grpSpPr>
          <a:xfrm>
            <a:off x="7856561" y="4967606"/>
            <a:ext cx="3228644" cy="1059685"/>
            <a:chOff x="0" y="0"/>
            <a:chExt cx="1275514" cy="418641"/>
          </a:xfrm>
        </p:grpSpPr>
        <p:sp>
          <p:nvSpPr>
            <p:cNvPr id="21" name="Freeform 21"/>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BD59"/>
            </a:solidFill>
          </p:spPr>
          <p:txBody>
            <a:bodyPr/>
            <a:lstStyle/>
            <a:p>
              <a:endParaRPr lang="en-IN"/>
            </a:p>
          </p:txBody>
        </p:sp>
        <p:sp>
          <p:nvSpPr>
            <p:cNvPr id="22" name="TextBox 22"/>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grpSp>
        <p:nvGrpSpPr>
          <p:cNvPr id="23" name="Group 23"/>
          <p:cNvGrpSpPr/>
          <p:nvPr/>
        </p:nvGrpSpPr>
        <p:grpSpPr>
          <a:xfrm>
            <a:off x="1107641" y="821184"/>
            <a:ext cx="3228644" cy="1059685"/>
            <a:chOff x="0" y="0"/>
            <a:chExt cx="1275514" cy="418641"/>
          </a:xfrm>
        </p:grpSpPr>
        <p:sp>
          <p:nvSpPr>
            <p:cNvPr id="24" name="Freeform 24"/>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914D"/>
            </a:solidFill>
          </p:spPr>
          <p:txBody>
            <a:bodyPr/>
            <a:lstStyle/>
            <a:p>
              <a:endParaRPr lang="en-IN"/>
            </a:p>
          </p:txBody>
        </p:sp>
        <p:sp>
          <p:nvSpPr>
            <p:cNvPr id="25" name="TextBox 25"/>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26" name="TextBox 26"/>
          <p:cNvSpPr txBox="1"/>
          <p:nvPr/>
        </p:nvSpPr>
        <p:spPr>
          <a:xfrm>
            <a:off x="1538563" y="1004489"/>
            <a:ext cx="2366801" cy="585610"/>
          </a:xfrm>
          <a:prstGeom prst="rect">
            <a:avLst/>
          </a:prstGeom>
        </p:spPr>
        <p:txBody>
          <a:bodyPr lIns="0" tIns="0" rIns="0" bIns="0" rtlCol="0" anchor="t">
            <a:spAutoFit/>
          </a:bodyPr>
          <a:lstStyle/>
          <a:p>
            <a:pPr algn="ctr">
              <a:lnSpc>
                <a:spcPts val="2361"/>
              </a:lnSpc>
            </a:pPr>
            <a:r>
              <a:rPr lang="en-US" sz="1533" spc="38" dirty="0">
                <a:solidFill>
                  <a:srgbClr val="FFFFFF"/>
                </a:solidFill>
                <a:latin typeface="Raleway Bold"/>
                <a:ea typeface="Raleway Bold"/>
                <a:cs typeface="Raleway Bold"/>
                <a:sym typeface="Raleway Bold"/>
              </a:rPr>
              <a:t>Pet Owners /</a:t>
            </a:r>
          </a:p>
          <a:p>
            <a:pPr marL="0" lvl="1" algn="ctr">
              <a:lnSpc>
                <a:spcPts val="2361"/>
              </a:lnSpc>
            </a:pPr>
            <a:r>
              <a:rPr lang="en-US" sz="1533" spc="38" dirty="0">
                <a:solidFill>
                  <a:srgbClr val="FFFFFF"/>
                </a:solidFill>
                <a:latin typeface="Raleway Bold"/>
                <a:ea typeface="Raleway Bold"/>
                <a:cs typeface="Raleway Bold"/>
                <a:sym typeface="Raleway Bold"/>
              </a:rPr>
              <a:t>Caregivers</a:t>
            </a:r>
          </a:p>
        </p:txBody>
      </p:sp>
      <p:grpSp>
        <p:nvGrpSpPr>
          <p:cNvPr id="27" name="Group 27"/>
          <p:cNvGrpSpPr/>
          <p:nvPr/>
        </p:nvGrpSpPr>
        <p:grpSpPr>
          <a:xfrm>
            <a:off x="685800" y="2208280"/>
            <a:ext cx="3228644" cy="1059685"/>
            <a:chOff x="0" y="0"/>
            <a:chExt cx="1275514" cy="418641"/>
          </a:xfrm>
        </p:grpSpPr>
        <p:sp>
          <p:nvSpPr>
            <p:cNvPr id="28" name="Freeform 28"/>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B76300"/>
            </a:solidFill>
          </p:spPr>
          <p:txBody>
            <a:bodyPr/>
            <a:lstStyle/>
            <a:p>
              <a:endParaRPr lang="en-IN"/>
            </a:p>
          </p:txBody>
        </p:sp>
        <p:sp>
          <p:nvSpPr>
            <p:cNvPr id="29" name="TextBox 29"/>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30" name="TextBox 30"/>
          <p:cNvSpPr txBox="1"/>
          <p:nvPr/>
        </p:nvSpPr>
        <p:spPr>
          <a:xfrm>
            <a:off x="900272" y="2464733"/>
            <a:ext cx="2796220" cy="446917"/>
          </a:xfrm>
          <a:prstGeom prst="rect">
            <a:avLst/>
          </a:prstGeom>
        </p:spPr>
        <p:txBody>
          <a:bodyPr wrap="square" lIns="0" tIns="0" rIns="0" bIns="0" rtlCol="0" anchor="t">
            <a:spAutoFit/>
          </a:bodyPr>
          <a:lstStyle/>
          <a:p>
            <a:pPr algn="ctr">
              <a:lnSpc>
                <a:spcPts val="1847"/>
              </a:lnSpc>
            </a:pPr>
            <a:r>
              <a:rPr lang="en-US" sz="1400" spc="29" dirty="0">
                <a:solidFill>
                  <a:srgbClr val="FFFFFF"/>
                </a:solidFill>
                <a:latin typeface="Raleway Bold"/>
                <a:ea typeface="Raleway Bold"/>
                <a:cs typeface="Raleway Bold"/>
                <a:sym typeface="Raleway Bold"/>
              </a:rPr>
              <a:t>Vets And Pet Clinic /</a:t>
            </a:r>
          </a:p>
          <a:p>
            <a:pPr marL="0" lvl="1" algn="ctr">
              <a:lnSpc>
                <a:spcPts val="1847"/>
              </a:lnSpc>
            </a:pPr>
            <a:r>
              <a:rPr lang="en-US" sz="1400" spc="29" dirty="0">
                <a:solidFill>
                  <a:srgbClr val="FFFFFF"/>
                </a:solidFill>
                <a:latin typeface="Raleway Bold"/>
                <a:ea typeface="Raleway Bold"/>
                <a:cs typeface="Raleway Bold"/>
                <a:sym typeface="Raleway Bold"/>
              </a:rPr>
              <a:t> Grooming</a:t>
            </a:r>
          </a:p>
        </p:txBody>
      </p:sp>
      <p:grpSp>
        <p:nvGrpSpPr>
          <p:cNvPr id="31" name="Group 31"/>
          <p:cNvGrpSpPr/>
          <p:nvPr/>
        </p:nvGrpSpPr>
        <p:grpSpPr>
          <a:xfrm>
            <a:off x="685800" y="3592706"/>
            <a:ext cx="3228644" cy="1059685"/>
            <a:chOff x="0" y="0"/>
            <a:chExt cx="1275514" cy="418641"/>
          </a:xfrm>
        </p:grpSpPr>
        <p:sp>
          <p:nvSpPr>
            <p:cNvPr id="32" name="Freeform 32"/>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E3A783"/>
            </a:solidFill>
          </p:spPr>
          <p:txBody>
            <a:bodyPr/>
            <a:lstStyle/>
            <a:p>
              <a:endParaRPr lang="en-IN"/>
            </a:p>
          </p:txBody>
        </p:sp>
        <p:sp>
          <p:nvSpPr>
            <p:cNvPr id="33" name="TextBox 33"/>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34" name="TextBox 34"/>
          <p:cNvSpPr txBox="1"/>
          <p:nvPr/>
        </p:nvSpPr>
        <p:spPr>
          <a:xfrm>
            <a:off x="981852" y="3718096"/>
            <a:ext cx="2636541" cy="744114"/>
          </a:xfrm>
          <a:prstGeom prst="rect">
            <a:avLst/>
          </a:prstGeom>
        </p:spPr>
        <p:txBody>
          <a:bodyPr lIns="0" tIns="0" rIns="0" bIns="0" rtlCol="0" anchor="t">
            <a:spAutoFit/>
          </a:bodyPr>
          <a:lstStyle/>
          <a:p>
            <a:pPr marL="0" lvl="1" algn="ctr">
              <a:lnSpc>
                <a:spcPts val="1950"/>
              </a:lnSpc>
            </a:pPr>
            <a:r>
              <a:rPr lang="en-US" sz="1266" spc="31">
                <a:solidFill>
                  <a:srgbClr val="FFFFFF"/>
                </a:solidFill>
                <a:latin typeface="Raleway Bold"/>
                <a:ea typeface="Raleway Bold"/>
                <a:cs typeface="Raleway Bold"/>
                <a:sym typeface="Raleway Bold"/>
              </a:rPr>
              <a:t>Blue Cross and other smaller Animal Shelters and Pet Adoption Agencies</a:t>
            </a:r>
          </a:p>
        </p:txBody>
      </p:sp>
      <p:grpSp>
        <p:nvGrpSpPr>
          <p:cNvPr id="35" name="Group 35"/>
          <p:cNvGrpSpPr/>
          <p:nvPr/>
        </p:nvGrpSpPr>
        <p:grpSpPr>
          <a:xfrm>
            <a:off x="1107641" y="4977131"/>
            <a:ext cx="3228644" cy="1059685"/>
            <a:chOff x="0" y="0"/>
            <a:chExt cx="1275514" cy="418641"/>
          </a:xfrm>
        </p:grpSpPr>
        <p:sp>
          <p:nvSpPr>
            <p:cNvPr id="36" name="Freeform 36"/>
            <p:cNvSpPr/>
            <p:nvPr/>
          </p:nvSpPr>
          <p:spPr>
            <a:xfrm>
              <a:off x="0" y="0"/>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914D"/>
            </a:solidFill>
          </p:spPr>
          <p:txBody>
            <a:bodyPr/>
            <a:lstStyle/>
            <a:p>
              <a:endParaRPr lang="en-IN"/>
            </a:p>
          </p:txBody>
        </p:sp>
        <p:sp>
          <p:nvSpPr>
            <p:cNvPr id="37" name="TextBox 37"/>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38" name="TextBox 38"/>
          <p:cNvSpPr txBox="1"/>
          <p:nvPr/>
        </p:nvSpPr>
        <p:spPr>
          <a:xfrm>
            <a:off x="1401764" y="5217710"/>
            <a:ext cx="2640398" cy="487634"/>
          </a:xfrm>
          <a:prstGeom prst="rect">
            <a:avLst/>
          </a:prstGeom>
        </p:spPr>
        <p:txBody>
          <a:bodyPr lIns="0" tIns="0" rIns="0" bIns="0" rtlCol="0" anchor="t">
            <a:spAutoFit/>
          </a:bodyPr>
          <a:lstStyle/>
          <a:p>
            <a:pPr marL="0" lvl="1" algn="ctr">
              <a:lnSpc>
                <a:spcPts val="1950"/>
              </a:lnSpc>
            </a:pPr>
            <a:r>
              <a:rPr lang="en-US" sz="1266" spc="31">
                <a:solidFill>
                  <a:srgbClr val="FFFFFF"/>
                </a:solidFill>
                <a:latin typeface="Raleway Bold"/>
                <a:ea typeface="Raleway Bold"/>
                <a:cs typeface="Raleway Bold"/>
                <a:sym typeface="Raleway Bold"/>
              </a:rPr>
              <a:t> Pet Trainers, Breeders and Show Organisers.</a:t>
            </a:r>
          </a:p>
        </p:txBody>
      </p:sp>
      <p:sp>
        <p:nvSpPr>
          <p:cNvPr id="39" name="AutoShape 39"/>
          <p:cNvSpPr/>
          <p:nvPr/>
        </p:nvSpPr>
        <p:spPr>
          <a:xfrm>
            <a:off x="4336285" y="1351027"/>
            <a:ext cx="1759715" cy="273685"/>
          </a:xfrm>
          <a:prstGeom prst="line">
            <a:avLst/>
          </a:prstGeom>
          <a:ln w="28575" cap="flat">
            <a:solidFill>
              <a:srgbClr val="FAC9A9"/>
            </a:solidFill>
            <a:prstDash val="solid"/>
            <a:headEnd type="none" w="sm" len="sm"/>
            <a:tailEnd type="none" w="sm" len="sm"/>
          </a:ln>
        </p:spPr>
        <p:txBody>
          <a:bodyPr/>
          <a:lstStyle/>
          <a:p>
            <a:endParaRPr lang="en-IN"/>
          </a:p>
        </p:txBody>
      </p:sp>
      <p:sp>
        <p:nvSpPr>
          <p:cNvPr id="40" name="AutoShape 40"/>
          <p:cNvSpPr/>
          <p:nvPr/>
        </p:nvSpPr>
        <p:spPr>
          <a:xfrm flipV="1">
            <a:off x="6096000" y="1341502"/>
            <a:ext cx="1760561" cy="283210"/>
          </a:xfrm>
          <a:prstGeom prst="line">
            <a:avLst/>
          </a:prstGeom>
          <a:ln w="28575" cap="flat">
            <a:solidFill>
              <a:srgbClr val="E3A783"/>
            </a:solidFill>
            <a:prstDash val="solid"/>
            <a:headEnd type="none" w="sm" len="sm"/>
            <a:tailEnd type="none" w="sm" len="sm"/>
          </a:ln>
        </p:spPr>
        <p:txBody>
          <a:bodyPr/>
          <a:lstStyle/>
          <a:p>
            <a:endParaRPr lang="en-IN"/>
          </a:p>
        </p:txBody>
      </p:sp>
      <p:sp>
        <p:nvSpPr>
          <p:cNvPr id="41" name="AutoShape 41"/>
          <p:cNvSpPr/>
          <p:nvPr/>
        </p:nvSpPr>
        <p:spPr>
          <a:xfrm>
            <a:off x="3914445" y="2738123"/>
            <a:ext cx="377267" cy="690877"/>
          </a:xfrm>
          <a:prstGeom prst="line">
            <a:avLst/>
          </a:prstGeom>
          <a:ln w="28575" cap="flat">
            <a:solidFill>
              <a:srgbClr val="989C8B"/>
            </a:solidFill>
            <a:prstDash val="solid"/>
            <a:headEnd type="none" w="sm" len="sm"/>
            <a:tailEnd type="none" w="sm" len="sm"/>
          </a:ln>
        </p:spPr>
        <p:txBody>
          <a:bodyPr/>
          <a:lstStyle/>
          <a:p>
            <a:endParaRPr lang="en-IN"/>
          </a:p>
        </p:txBody>
      </p:sp>
      <p:sp>
        <p:nvSpPr>
          <p:cNvPr id="42" name="AutoShape 42"/>
          <p:cNvSpPr/>
          <p:nvPr/>
        </p:nvSpPr>
        <p:spPr>
          <a:xfrm flipH="1">
            <a:off x="7900288" y="2728597"/>
            <a:ext cx="377867" cy="700403"/>
          </a:xfrm>
          <a:prstGeom prst="line">
            <a:avLst/>
          </a:prstGeom>
          <a:ln w="28575" cap="flat">
            <a:solidFill>
              <a:srgbClr val="FAC9A9"/>
            </a:solidFill>
            <a:prstDash val="solid"/>
            <a:headEnd type="none" w="sm" len="sm"/>
            <a:tailEnd type="none" w="sm" len="sm"/>
          </a:ln>
        </p:spPr>
        <p:txBody>
          <a:bodyPr/>
          <a:lstStyle/>
          <a:p>
            <a:endParaRPr lang="en-IN"/>
          </a:p>
        </p:txBody>
      </p:sp>
      <p:sp>
        <p:nvSpPr>
          <p:cNvPr id="43" name="AutoShape 43"/>
          <p:cNvSpPr/>
          <p:nvPr/>
        </p:nvSpPr>
        <p:spPr>
          <a:xfrm flipH="1">
            <a:off x="3914445" y="3429000"/>
            <a:ext cx="377267" cy="693548"/>
          </a:xfrm>
          <a:prstGeom prst="line">
            <a:avLst/>
          </a:prstGeom>
          <a:ln w="28575" cap="flat">
            <a:solidFill>
              <a:srgbClr val="C9CAA8"/>
            </a:solidFill>
            <a:prstDash val="solid"/>
            <a:headEnd type="none" w="sm" len="sm"/>
            <a:tailEnd type="none" w="sm" len="sm"/>
          </a:ln>
        </p:spPr>
        <p:txBody>
          <a:bodyPr/>
          <a:lstStyle/>
          <a:p>
            <a:endParaRPr lang="en-IN"/>
          </a:p>
        </p:txBody>
      </p:sp>
      <p:sp>
        <p:nvSpPr>
          <p:cNvPr id="44" name="AutoShape 44"/>
          <p:cNvSpPr/>
          <p:nvPr/>
        </p:nvSpPr>
        <p:spPr>
          <a:xfrm flipH="1">
            <a:off x="4336285" y="5233288"/>
            <a:ext cx="1759715" cy="273685"/>
          </a:xfrm>
          <a:prstGeom prst="line">
            <a:avLst/>
          </a:prstGeom>
          <a:ln w="28575" cap="flat">
            <a:solidFill>
              <a:srgbClr val="FED8A9"/>
            </a:solidFill>
            <a:prstDash val="solid"/>
            <a:headEnd type="none" w="sm" len="sm"/>
            <a:tailEnd type="none" w="sm" len="sm"/>
          </a:ln>
        </p:spPr>
        <p:txBody>
          <a:bodyPr/>
          <a:lstStyle/>
          <a:p>
            <a:endParaRPr lang="en-IN"/>
          </a:p>
        </p:txBody>
      </p:sp>
      <p:sp>
        <p:nvSpPr>
          <p:cNvPr id="45" name="AutoShape 45"/>
          <p:cNvSpPr/>
          <p:nvPr/>
        </p:nvSpPr>
        <p:spPr>
          <a:xfrm flipH="1" flipV="1">
            <a:off x="7900288" y="3429000"/>
            <a:ext cx="377867" cy="684023"/>
          </a:xfrm>
          <a:prstGeom prst="line">
            <a:avLst/>
          </a:prstGeom>
          <a:ln w="28575" cap="flat">
            <a:solidFill>
              <a:srgbClr val="989C8B"/>
            </a:solidFill>
            <a:prstDash val="solid"/>
            <a:headEnd type="none" w="sm" len="sm"/>
            <a:tailEnd type="none" w="sm" len="sm"/>
          </a:ln>
        </p:spPr>
        <p:txBody>
          <a:bodyPr/>
          <a:lstStyle/>
          <a:p>
            <a:endParaRPr lang="en-IN"/>
          </a:p>
        </p:txBody>
      </p:sp>
      <p:sp>
        <p:nvSpPr>
          <p:cNvPr id="46" name="AutoShape 46"/>
          <p:cNvSpPr/>
          <p:nvPr/>
        </p:nvSpPr>
        <p:spPr>
          <a:xfrm flipH="1" flipV="1">
            <a:off x="6096000" y="5233288"/>
            <a:ext cx="1760561" cy="264160"/>
          </a:xfrm>
          <a:prstGeom prst="line">
            <a:avLst/>
          </a:prstGeom>
          <a:ln w="28575" cap="flat">
            <a:solidFill>
              <a:srgbClr val="C9CAA8"/>
            </a:solidFill>
            <a:prstDash val="solid"/>
            <a:headEnd type="none" w="sm" len="sm"/>
            <a:tailEnd type="none" w="sm" len="sm"/>
          </a:ln>
        </p:spPr>
        <p:txBody>
          <a:bodyPr/>
          <a:lstStyle/>
          <a:p>
            <a:endParaRPr lang="en-IN"/>
          </a:p>
        </p:txBody>
      </p:sp>
      <p:sp>
        <p:nvSpPr>
          <p:cNvPr id="47" name="TextBox 47"/>
          <p:cNvSpPr txBox="1"/>
          <p:nvPr/>
        </p:nvSpPr>
        <p:spPr>
          <a:xfrm>
            <a:off x="8576605" y="3937890"/>
            <a:ext cx="2636541" cy="266163"/>
          </a:xfrm>
          <a:prstGeom prst="rect">
            <a:avLst/>
          </a:prstGeom>
        </p:spPr>
        <p:txBody>
          <a:bodyPr lIns="0" tIns="0" rIns="0" bIns="0" rtlCol="0" anchor="t">
            <a:spAutoFit/>
          </a:bodyPr>
          <a:lstStyle/>
          <a:p>
            <a:pPr marL="0" lvl="1" algn="ctr">
              <a:lnSpc>
                <a:spcPts val="2258"/>
              </a:lnSpc>
            </a:pPr>
            <a:r>
              <a:rPr lang="en-US" sz="1466" spc="36">
                <a:solidFill>
                  <a:srgbClr val="FFFFFF"/>
                </a:solidFill>
                <a:latin typeface="Raleway Bold"/>
                <a:ea typeface="Raleway Bold"/>
                <a:cs typeface="Raleway Bold"/>
                <a:sym typeface="Raleway Bold"/>
              </a:rPr>
              <a:t>Pet Product Suppliers</a:t>
            </a:r>
          </a:p>
        </p:txBody>
      </p:sp>
      <p:sp>
        <p:nvSpPr>
          <p:cNvPr id="48" name="TextBox 48"/>
          <p:cNvSpPr txBox="1"/>
          <p:nvPr/>
        </p:nvSpPr>
        <p:spPr>
          <a:xfrm>
            <a:off x="7900288" y="5011383"/>
            <a:ext cx="3114713" cy="901081"/>
          </a:xfrm>
          <a:prstGeom prst="rect">
            <a:avLst/>
          </a:prstGeom>
        </p:spPr>
        <p:txBody>
          <a:bodyPr lIns="0" tIns="0" rIns="0" bIns="0" rtlCol="0" anchor="t">
            <a:spAutoFit/>
          </a:bodyPr>
          <a:lstStyle/>
          <a:p>
            <a:pPr marL="0" lvl="1" algn="ctr">
              <a:lnSpc>
                <a:spcPts val="1783"/>
              </a:lnSpc>
            </a:pPr>
            <a:r>
              <a:rPr lang="en-US" sz="1157" spc="29">
                <a:solidFill>
                  <a:srgbClr val="FFFFFF"/>
                </a:solidFill>
                <a:latin typeface="Raleway Bold"/>
                <a:ea typeface="Raleway Bold"/>
                <a:cs typeface="Raleway Bold"/>
                <a:sym typeface="Raleway Bold"/>
              </a:rPr>
              <a:t>Government Organizations like DAHD (Department of  Animal Husbandry, Dairying  and Fisheries) and DGFT (Director of General Foreign Trade)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DAA4FF-6A3A-EA78-6016-A79525EC2394}"/>
              </a:ext>
            </a:extLst>
          </p:cNvPr>
          <p:cNvPicPr>
            <a:picLocks noChangeAspect="1"/>
          </p:cNvPicPr>
          <p:nvPr/>
        </p:nvPicPr>
        <p:blipFill>
          <a:blip r:embed="rId2"/>
          <a:srcRect l="5279" r="15409"/>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38741B9-6297-90A7-6C3E-C71E5D8FB68A}"/>
              </a:ext>
            </a:extLst>
          </p:cNvPr>
          <p:cNvSpPr txBox="1"/>
          <p:nvPr/>
        </p:nvSpPr>
        <p:spPr>
          <a:xfrm>
            <a:off x="6971071" y="406469"/>
            <a:ext cx="5037075"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dirty="0">
                <a:latin typeface="ADLaM Display" panose="02010000000000000000" pitchFamily="2" charset="0"/>
                <a:ea typeface="ADLaM Display" panose="02010000000000000000" pitchFamily="2" charset="0"/>
                <a:cs typeface="ADLaM Display" panose="02010000000000000000" pitchFamily="2" charset="0"/>
              </a:rPr>
              <a:t>Industry </a:t>
            </a:r>
          </a:p>
          <a:p>
            <a:pPr>
              <a:lnSpc>
                <a:spcPct val="90000"/>
              </a:lnSpc>
              <a:spcBef>
                <a:spcPct val="0"/>
              </a:spcBef>
              <a:spcAft>
                <a:spcPts val="600"/>
              </a:spcAft>
            </a:pPr>
            <a:r>
              <a:rPr lang="en-US" sz="5400" dirty="0">
                <a:latin typeface="ADLaM Display" panose="02010000000000000000" pitchFamily="2" charset="0"/>
                <a:ea typeface="ADLaM Display" panose="02010000000000000000" pitchFamily="2" charset="0"/>
                <a:cs typeface="ADLaM Display" panose="02010000000000000000" pitchFamily="2" charset="0"/>
              </a:rPr>
              <a:t>Facts</a:t>
            </a:r>
          </a:p>
        </p:txBody>
      </p:sp>
      <p:sp>
        <p:nvSpPr>
          <p:cNvPr id="3" name="Text Placeholder 2">
            <a:extLst>
              <a:ext uri="{FF2B5EF4-FFF2-40B4-BE49-F238E27FC236}">
                <a16:creationId xmlns:a16="http://schemas.microsoft.com/office/drawing/2014/main" id="{424C442D-33B0-60D3-4918-6968C29D4AC2}"/>
              </a:ext>
            </a:extLst>
          </p:cNvPr>
          <p:cNvSpPr>
            <a:spLocks noGrp="1"/>
          </p:cNvSpPr>
          <p:nvPr>
            <p:ph type="body" idx="1"/>
          </p:nvPr>
        </p:nvSpPr>
        <p:spPr>
          <a:xfrm>
            <a:off x="6548284" y="2143432"/>
            <a:ext cx="5407742" cy="4434349"/>
          </a:xfrm>
        </p:spPr>
        <p:txBody>
          <a:bodyPr vert="horz" lIns="91440" tIns="45720" rIns="91440" bIns="45720" rtlCol="0">
            <a:normAutofit fontScale="92500" lnSpcReduction="10000"/>
          </a:bodyPr>
          <a:lstStyle/>
          <a:p>
            <a:pPr marL="0" indent="0">
              <a:buNone/>
            </a:pPr>
            <a:r>
              <a:rPr lang="en-US" sz="1800" dirty="0"/>
              <a:t>To address the feasibility and scalability of </a:t>
            </a:r>
            <a:r>
              <a:rPr lang="en-US" sz="1800" b="1" dirty="0" err="1"/>
              <a:t>Pawsible</a:t>
            </a:r>
            <a:r>
              <a:rPr lang="en-US" sz="1800" dirty="0"/>
              <a:t>, let’s first present you with some facts:</a:t>
            </a:r>
          </a:p>
          <a:p>
            <a:pPr lvl="1"/>
            <a:r>
              <a:rPr lang="en-US" sz="1800" dirty="0"/>
              <a:t>55% of Indians have a pet.</a:t>
            </a:r>
          </a:p>
          <a:p>
            <a:pPr lvl="1"/>
            <a:r>
              <a:rPr lang="en-US" sz="1800" dirty="0"/>
              <a:t>There are over </a:t>
            </a:r>
            <a:r>
              <a:rPr lang="en-US" sz="1800" b="1" u="sng" dirty="0"/>
              <a:t>31 million pet dogs</a:t>
            </a:r>
            <a:r>
              <a:rPr lang="en-US" sz="1800" b="1" dirty="0"/>
              <a:t> </a:t>
            </a:r>
            <a:r>
              <a:rPr lang="en-US" sz="1800" dirty="0"/>
              <a:t>in India.</a:t>
            </a:r>
          </a:p>
          <a:p>
            <a:pPr lvl="1"/>
            <a:r>
              <a:rPr lang="en-US" sz="1800" dirty="0"/>
              <a:t>There are </a:t>
            </a:r>
            <a:r>
              <a:rPr lang="en-US" sz="1800" b="1" u="sng" dirty="0"/>
              <a:t>2.44 million pet cats</a:t>
            </a:r>
            <a:r>
              <a:rPr lang="en-US" sz="1800" b="1" dirty="0"/>
              <a:t> </a:t>
            </a:r>
            <a:r>
              <a:rPr lang="en-US" sz="1800" dirty="0"/>
              <a:t>in India, and it may reach 4.89 million by 2026.</a:t>
            </a:r>
          </a:p>
          <a:p>
            <a:pPr lvl="1"/>
            <a:r>
              <a:rPr lang="en-US" sz="1800" dirty="0"/>
              <a:t>Dogs are the most common pets in India, with 63% of pet owners having a dog and 42% having a cat.</a:t>
            </a:r>
          </a:p>
          <a:p>
            <a:pPr lvl="1"/>
            <a:r>
              <a:rPr lang="en-US" sz="1800" dirty="0"/>
              <a:t>Notice how those numbers add up to </a:t>
            </a:r>
            <a:r>
              <a:rPr lang="en-US" sz="1800" b="1" u="sng" dirty="0"/>
              <a:t>over a 100%?</a:t>
            </a:r>
            <a:r>
              <a:rPr lang="en-US" sz="1800" b="1" dirty="0"/>
              <a:t> </a:t>
            </a:r>
            <a:r>
              <a:rPr lang="en-US" sz="1800" dirty="0"/>
              <a:t>That’s because 11% of people in India (that’s over a 159 million people) own </a:t>
            </a:r>
            <a:r>
              <a:rPr lang="en-US" sz="1800" b="1" u="sng" dirty="0"/>
              <a:t>AT LEAST four pets.</a:t>
            </a:r>
          </a:p>
          <a:p>
            <a:pPr lvl="1"/>
            <a:r>
              <a:rPr lang="en-US" sz="1800" dirty="0"/>
              <a:t>India’s pet care market is projected to grow at a value of INR </a:t>
            </a:r>
            <a:r>
              <a:rPr lang="en-US" sz="1800" b="1" u="sng" dirty="0"/>
              <a:t>7,500 Crores</a:t>
            </a:r>
            <a:r>
              <a:rPr lang="en-US" sz="1800" b="1" dirty="0"/>
              <a:t> </a:t>
            </a:r>
            <a:r>
              <a:rPr lang="en-US" sz="1800" dirty="0"/>
              <a:t>by the end of 2026.</a:t>
            </a:r>
          </a:p>
          <a:p>
            <a:pPr lvl="1"/>
            <a:r>
              <a:rPr lang="en-US" sz="1800" dirty="0"/>
              <a:t>Indian veterinary healthcare market is currently valued at INR </a:t>
            </a:r>
            <a:r>
              <a:rPr lang="en-US" sz="1800" b="1" u="sng" dirty="0"/>
              <a:t>1416 Crores</a:t>
            </a:r>
            <a:r>
              <a:rPr lang="en-US" sz="1800" b="1" dirty="0"/>
              <a:t> </a:t>
            </a:r>
            <a:r>
              <a:rPr lang="en-US" sz="1800" dirty="0"/>
              <a:t>and is expected to reach </a:t>
            </a:r>
            <a:r>
              <a:rPr lang="en-US" sz="1800" b="1" u="sng" dirty="0"/>
              <a:t>INR 1676 Crore</a:t>
            </a:r>
            <a:r>
              <a:rPr lang="en-US" sz="1800" b="1" dirty="0"/>
              <a:t> </a:t>
            </a:r>
            <a:r>
              <a:rPr lang="en-US" sz="1800" dirty="0"/>
              <a:t>by 2030.</a:t>
            </a:r>
          </a:p>
          <a:p>
            <a:endParaRPr lang="en-US" sz="1600" dirty="0"/>
          </a:p>
        </p:txBody>
      </p:sp>
    </p:spTree>
    <p:extLst>
      <p:ext uri="{BB962C8B-B14F-4D97-AF65-F5344CB8AC3E}">
        <p14:creationId xmlns:p14="http://schemas.microsoft.com/office/powerpoint/2010/main" val="62767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5F7FE-C530-31D9-F9F7-8915837E0C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Feasibility and Scalability:</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 Placeholder 2">
            <a:extLst>
              <a:ext uri="{FF2B5EF4-FFF2-40B4-BE49-F238E27FC236}">
                <a16:creationId xmlns:a16="http://schemas.microsoft.com/office/drawing/2014/main" id="{DC16E1C8-12D5-1BDD-667C-B0A4EDD1B2E9}"/>
              </a:ext>
            </a:extLst>
          </p:cNvPr>
          <p:cNvGraphicFramePr/>
          <p:nvPr>
            <p:extLst>
              <p:ext uri="{D42A27DB-BD31-4B8C-83A1-F6EECF244321}">
                <p14:modId xmlns:p14="http://schemas.microsoft.com/office/powerpoint/2010/main" val="179949283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871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2270-D590-F5B5-74DE-EB399C6563C3}"/>
              </a:ext>
            </a:extLst>
          </p:cNvPr>
          <p:cNvSpPr>
            <a:spLocks noGrp="1"/>
          </p:cNvSpPr>
          <p:nvPr>
            <p:ph type="title"/>
          </p:nvPr>
        </p:nvSpPr>
        <p:spPr/>
        <p:txBody>
          <a:bodyPr>
            <a:normAutofit/>
          </a:bodyPr>
          <a:lstStyle/>
          <a:p>
            <a:pPr algn="ctr"/>
            <a:r>
              <a:rPr lang="en-US" sz="8800" dirty="0">
                <a:latin typeface="ADLaM Display" panose="02010000000000000000" pitchFamily="2" charset="0"/>
                <a:ea typeface="ADLaM Display" panose="02010000000000000000" pitchFamily="2" charset="0"/>
                <a:cs typeface="ADLaM Display" panose="02010000000000000000" pitchFamily="2" charset="0"/>
              </a:rPr>
              <a:t>Impact</a:t>
            </a:r>
            <a:endParaRPr lang="en-IN" sz="8800" dirty="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4" name="Group 23">
            <a:extLst>
              <a:ext uri="{FF2B5EF4-FFF2-40B4-BE49-F238E27FC236}">
                <a16:creationId xmlns:a16="http://schemas.microsoft.com/office/drawing/2014/main" id="{14157BD2-09F1-3CD2-6575-EA74C91265BE}"/>
              </a:ext>
            </a:extLst>
          </p:cNvPr>
          <p:cNvGrpSpPr/>
          <p:nvPr/>
        </p:nvGrpSpPr>
        <p:grpSpPr>
          <a:xfrm>
            <a:off x="1474838" y="2779086"/>
            <a:ext cx="8067369" cy="1881404"/>
            <a:chOff x="0" y="-47625"/>
            <a:chExt cx="1449528" cy="524788"/>
          </a:xfrm>
        </p:grpSpPr>
        <p:sp>
          <p:nvSpPr>
            <p:cNvPr id="5" name="Freeform 24">
              <a:extLst>
                <a:ext uri="{FF2B5EF4-FFF2-40B4-BE49-F238E27FC236}">
                  <a16:creationId xmlns:a16="http://schemas.microsoft.com/office/drawing/2014/main" id="{BAA41F9A-A1D5-AE0B-2465-482CA1DE3392}"/>
                </a:ext>
              </a:extLst>
            </p:cNvPr>
            <p:cNvSpPr/>
            <p:nvPr/>
          </p:nvSpPr>
          <p:spPr>
            <a:xfrm>
              <a:off x="174014" y="122428"/>
              <a:ext cx="1275514" cy="354735"/>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914D"/>
            </a:solidFill>
          </p:spPr>
          <p:txBody>
            <a:bodyPr/>
            <a:lstStyle/>
            <a:p>
              <a:r>
                <a:rPr lang="en-US" sz="2000" dirty="0">
                  <a:latin typeface="Artifakt Element Medium" panose="020B0603050000020004" pitchFamily="34" charset="0"/>
                  <a:ea typeface="Artifakt Element Medium" panose="020B0603050000020004" pitchFamily="34" charset="0"/>
                </a:rPr>
                <a:t>This industry is worth INR 823 Billion and with a handy website and user-friendly interface, every pet essential falls into place</a:t>
              </a:r>
              <a:r>
                <a:rPr lang="en-IN" sz="2000" dirty="0">
                  <a:latin typeface="Artifakt Element Medium" panose="020B0603050000020004" pitchFamily="34" charset="0"/>
                  <a:ea typeface="Artifakt Element Medium" panose="020B0603050000020004" pitchFamily="34" charset="0"/>
                </a:rPr>
                <a:t>. This platform will be a go to mandate to raise a pet.</a:t>
              </a:r>
            </a:p>
          </p:txBody>
        </p:sp>
        <p:sp>
          <p:nvSpPr>
            <p:cNvPr id="6" name="TextBox 25">
              <a:extLst>
                <a:ext uri="{FF2B5EF4-FFF2-40B4-BE49-F238E27FC236}">
                  <a16:creationId xmlns:a16="http://schemas.microsoft.com/office/drawing/2014/main" id="{18A31FFD-9EC0-4850-CE84-264669AC6964}"/>
                </a:ext>
              </a:extLst>
            </p:cNvPr>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sp>
        <p:nvSpPr>
          <p:cNvPr id="9" name="TextBox 7">
            <a:extLst>
              <a:ext uri="{FF2B5EF4-FFF2-40B4-BE49-F238E27FC236}">
                <a16:creationId xmlns:a16="http://schemas.microsoft.com/office/drawing/2014/main" id="{1C1756A5-DE61-5D96-4924-70D9BFBEC86E}"/>
              </a:ext>
            </a:extLst>
          </p:cNvPr>
          <p:cNvSpPr txBox="1"/>
          <p:nvPr/>
        </p:nvSpPr>
        <p:spPr>
          <a:xfrm>
            <a:off x="6941574" y="2733366"/>
            <a:ext cx="3913238" cy="2497393"/>
          </a:xfrm>
          <a:prstGeom prst="rect">
            <a:avLst/>
          </a:prstGeom>
        </p:spPr>
        <p:txBody>
          <a:bodyPr lIns="33867" tIns="33867" rIns="33867" bIns="33867" rtlCol="0" anchor="ctr"/>
          <a:lstStyle/>
          <a:p>
            <a:pPr algn="ctr">
              <a:lnSpc>
                <a:spcPts val="2202"/>
              </a:lnSpc>
            </a:pPr>
            <a:endParaRPr sz="1200"/>
          </a:p>
        </p:txBody>
      </p:sp>
      <p:grpSp>
        <p:nvGrpSpPr>
          <p:cNvPr id="12" name="Group 20">
            <a:extLst>
              <a:ext uri="{FF2B5EF4-FFF2-40B4-BE49-F238E27FC236}">
                <a16:creationId xmlns:a16="http://schemas.microsoft.com/office/drawing/2014/main" id="{12F9A8D4-2182-9406-C8A7-E3EE9C49BD58}"/>
              </a:ext>
            </a:extLst>
          </p:cNvPr>
          <p:cNvGrpSpPr/>
          <p:nvPr/>
        </p:nvGrpSpPr>
        <p:grpSpPr>
          <a:xfrm>
            <a:off x="3736258" y="4939618"/>
            <a:ext cx="4227871" cy="1180236"/>
            <a:chOff x="0" y="-47625"/>
            <a:chExt cx="1275514" cy="466266"/>
          </a:xfrm>
        </p:grpSpPr>
        <p:sp>
          <p:nvSpPr>
            <p:cNvPr id="13" name="Freeform 21">
              <a:extLst>
                <a:ext uri="{FF2B5EF4-FFF2-40B4-BE49-F238E27FC236}">
                  <a16:creationId xmlns:a16="http://schemas.microsoft.com/office/drawing/2014/main" id="{E38D362D-7251-488E-398C-338C24E9542E}"/>
                </a:ext>
              </a:extLst>
            </p:cNvPr>
            <p:cNvSpPr/>
            <p:nvPr/>
          </p:nvSpPr>
          <p:spPr>
            <a:xfrm>
              <a:off x="0" y="-27188"/>
              <a:ext cx="1275514" cy="418641"/>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FFBD59"/>
            </a:solidFill>
          </p:spPr>
          <p:txBody>
            <a:bodyPr/>
            <a:lstStyle/>
            <a:p>
              <a:r>
                <a:rPr lang="en-US" b="1" u="sng" dirty="0">
                  <a:latin typeface="Artifakt Element Medium" panose="020B0603050000020004" pitchFamily="34" charset="0"/>
                  <a:ea typeface="Artifakt Element Medium" panose="020B0603050000020004" pitchFamily="34" charset="0"/>
                </a:rPr>
                <a:t>Future Plans:</a:t>
              </a:r>
            </a:p>
            <a:p>
              <a:r>
                <a:rPr lang="en-US" dirty="0">
                  <a:latin typeface="Artifakt Element Medium" panose="020B0603050000020004" pitchFamily="34" charset="0"/>
                  <a:ea typeface="Artifakt Element Medium" panose="020B0603050000020004" pitchFamily="34" charset="0"/>
                </a:rPr>
                <a:t>Expansion to various species of pets and across countries</a:t>
              </a:r>
              <a:endParaRPr lang="en-IN" dirty="0">
                <a:latin typeface="Artifakt Element Medium" panose="020B0603050000020004" pitchFamily="34" charset="0"/>
                <a:ea typeface="Artifakt Element Medium" panose="020B0603050000020004" pitchFamily="34" charset="0"/>
              </a:endParaRPr>
            </a:p>
          </p:txBody>
        </p:sp>
        <p:sp>
          <p:nvSpPr>
            <p:cNvPr id="14" name="TextBox 22">
              <a:extLst>
                <a:ext uri="{FF2B5EF4-FFF2-40B4-BE49-F238E27FC236}">
                  <a16:creationId xmlns:a16="http://schemas.microsoft.com/office/drawing/2014/main" id="{76FA57C6-2272-DC09-2F6A-D62B370333B1}"/>
                </a:ext>
              </a:extLst>
            </p:cNvPr>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grpSp>
        <p:nvGrpSpPr>
          <p:cNvPr id="21" name="Group 5">
            <a:extLst>
              <a:ext uri="{FF2B5EF4-FFF2-40B4-BE49-F238E27FC236}">
                <a16:creationId xmlns:a16="http://schemas.microsoft.com/office/drawing/2014/main" id="{6FBC1DE8-E36E-0CCC-60C3-50ED2D17734F}"/>
              </a:ext>
            </a:extLst>
          </p:cNvPr>
          <p:cNvGrpSpPr/>
          <p:nvPr/>
        </p:nvGrpSpPr>
        <p:grpSpPr>
          <a:xfrm>
            <a:off x="1268362" y="1771144"/>
            <a:ext cx="9448798" cy="1729828"/>
            <a:chOff x="0" y="-47625"/>
            <a:chExt cx="1447667" cy="466266"/>
          </a:xfrm>
        </p:grpSpPr>
        <p:sp>
          <p:nvSpPr>
            <p:cNvPr id="22" name="Freeform 6">
              <a:extLst>
                <a:ext uri="{FF2B5EF4-FFF2-40B4-BE49-F238E27FC236}">
                  <a16:creationId xmlns:a16="http://schemas.microsoft.com/office/drawing/2014/main" id="{69CF6BCC-B07D-D5EB-5123-97354809CDDF}"/>
                </a:ext>
              </a:extLst>
            </p:cNvPr>
            <p:cNvSpPr/>
            <p:nvPr/>
          </p:nvSpPr>
          <p:spPr>
            <a:xfrm>
              <a:off x="0" y="0"/>
              <a:ext cx="1447667" cy="286919"/>
            </a:xfrm>
            <a:custGeom>
              <a:avLst/>
              <a:gdLst/>
              <a:ahLst/>
              <a:cxnLst/>
              <a:rect l="l" t="t" r="r" b="b"/>
              <a:pathLst>
                <a:path w="1275514" h="418641">
                  <a:moveTo>
                    <a:pt x="47958" y="0"/>
                  </a:moveTo>
                  <a:lnTo>
                    <a:pt x="1227556" y="0"/>
                  </a:lnTo>
                  <a:cubicBezTo>
                    <a:pt x="1240275" y="0"/>
                    <a:pt x="1252474" y="5053"/>
                    <a:pt x="1261467" y="14046"/>
                  </a:cubicBezTo>
                  <a:cubicBezTo>
                    <a:pt x="1270461" y="23040"/>
                    <a:pt x="1275514" y="35239"/>
                    <a:pt x="1275514" y="47958"/>
                  </a:cubicBezTo>
                  <a:lnTo>
                    <a:pt x="1275514" y="370683"/>
                  </a:lnTo>
                  <a:cubicBezTo>
                    <a:pt x="1275514" y="397170"/>
                    <a:pt x="1254042" y="418641"/>
                    <a:pt x="1227556" y="418641"/>
                  </a:cubicBezTo>
                  <a:lnTo>
                    <a:pt x="47958" y="418641"/>
                  </a:lnTo>
                  <a:cubicBezTo>
                    <a:pt x="35239" y="418641"/>
                    <a:pt x="23040" y="413588"/>
                    <a:pt x="14046" y="404595"/>
                  </a:cubicBezTo>
                  <a:cubicBezTo>
                    <a:pt x="5053" y="395601"/>
                    <a:pt x="0" y="383403"/>
                    <a:pt x="0" y="370683"/>
                  </a:cubicBezTo>
                  <a:lnTo>
                    <a:pt x="0" y="47958"/>
                  </a:lnTo>
                  <a:cubicBezTo>
                    <a:pt x="0" y="21471"/>
                    <a:pt x="21471" y="0"/>
                    <a:pt x="47958" y="0"/>
                  </a:cubicBezTo>
                  <a:close/>
                </a:path>
              </a:pathLst>
            </a:custGeom>
            <a:solidFill>
              <a:srgbClr val="E3A783"/>
            </a:solidFill>
          </p:spPr>
          <p:txBody>
            <a:bodyPr/>
            <a:lstStyle/>
            <a:p>
              <a:r>
                <a:rPr lang="en-US" sz="2000" dirty="0">
                  <a:latin typeface="Artifakt Element Medium" panose="020B0603050000020004" pitchFamily="34" charset="0"/>
                  <a:ea typeface="Artifakt Element Medium" panose="020B0603050000020004" pitchFamily="34" charset="0"/>
                </a:rPr>
                <a:t>As a website to revolutionize the pet care experience for pet parents, veterinarians and the pet industry we see the impact to be hitting new heights and expanding exponentially. </a:t>
              </a:r>
            </a:p>
          </p:txBody>
        </p:sp>
        <p:sp>
          <p:nvSpPr>
            <p:cNvPr id="23" name="TextBox 7">
              <a:extLst>
                <a:ext uri="{FF2B5EF4-FFF2-40B4-BE49-F238E27FC236}">
                  <a16:creationId xmlns:a16="http://schemas.microsoft.com/office/drawing/2014/main" id="{958293CF-8AC8-9D92-B5BA-ABCA0F759CE9}"/>
                </a:ext>
              </a:extLst>
            </p:cNvPr>
            <p:cNvSpPr txBox="1"/>
            <p:nvPr/>
          </p:nvSpPr>
          <p:spPr>
            <a:xfrm>
              <a:off x="0" y="-47625"/>
              <a:ext cx="1275514" cy="466266"/>
            </a:xfrm>
            <a:prstGeom prst="rect">
              <a:avLst/>
            </a:prstGeom>
          </p:spPr>
          <p:txBody>
            <a:bodyPr lIns="33867" tIns="33867" rIns="33867" bIns="33867" rtlCol="0" anchor="ctr"/>
            <a:lstStyle/>
            <a:p>
              <a:pPr algn="ctr">
                <a:lnSpc>
                  <a:spcPts val="2202"/>
                </a:lnSpc>
              </a:pPr>
              <a:endParaRPr sz="1200"/>
            </a:p>
          </p:txBody>
        </p:sp>
      </p:grpSp>
      <p:pic>
        <p:nvPicPr>
          <p:cNvPr id="10" name="Picture 9">
            <a:extLst>
              <a:ext uri="{FF2B5EF4-FFF2-40B4-BE49-F238E27FC236}">
                <a16:creationId xmlns:a16="http://schemas.microsoft.com/office/drawing/2014/main" id="{ED82DEF2-AB50-4D55-2F19-F4894A8DA12A}"/>
              </a:ext>
            </a:extLst>
          </p:cNvPr>
          <p:cNvPicPr>
            <a:picLocks noChangeAspect="1"/>
          </p:cNvPicPr>
          <p:nvPr/>
        </p:nvPicPr>
        <p:blipFill>
          <a:blip r:embed="rId2"/>
          <a:stretch>
            <a:fillRect/>
          </a:stretch>
        </p:blipFill>
        <p:spPr>
          <a:xfrm>
            <a:off x="4247764" y="1680373"/>
            <a:ext cx="3686869" cy="155783"/>
          </a:xfrm>
          <a:prstGeom prst="rect">
            <a:avLst/>
          </a:prstGeom>
        </p:spPr>
      </p:pic>
    </p:spTree>
    <p:extLst>
      <p:ext uri="{BB962C8B-B14F-4D97-AF65-F5344CB8AC3E}">
        <p14:creationId xmlns:p14="http://schemas.microsoft.com/office/powerpoint/2010/main" val="3463120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241</TotalTime>
  <Words>956</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ADLaM Display</vt:lpstr>
      <vt:lpstr>Aptos</vt:lpstr>
      <vt:lpstr>Aptos Display</vt:lpstr>
      <vt:lpstr>Arial</vt:lpstr>
      <vt:lpstr>Artifakt Element Medium</vt:lpstr>
      <vt:lpstr>Calibri</vt:lpstr>
      <vt:lpstr>Raleway Bold</vt:lpstr>
      <vt:lpstr>Office Theme</vt:lpstr>
      <vt:lpstr>Pawsible</vt:lpstr>
      <vt:lpstr>Pet owners have a hard time running around keeping track of their furry friends’ lives.</vt:lpstr>
      <vt:lpstr>Solution – Pawsible  Centralized Pet Dashboard</vt:lpstr>
      <vt:lpstr>Basic Workflow:</vt:lpstr>
      <vt:lpstr>Technical Approach</vt:lpstr>
      <vt:lpstr>PowerPoint Presentation</vt:lpstr>
      <vt:lpstr>PowerPoint Presentation</vt:lpstr>
      <vt:lpstr>Feasibility and Scalability:</vt:lpstr>
      <vt:lpstr>Impact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Shrinet</dc:creator>
  <cp:lastModifiedBy>Arjun Shrinet</cp:lastModifiedBy>
  <cp:revision>171</cp:revision>
  <dcterms:created xsi:type="dcterms:W3CDTF">2024-08-29T09:57:43Z</dcterms:created>
  <dcterms:modified xsi:type="dcterms:W3CDTF">2024-08-30T07:10:31Z</dcterms:modified>
</cp:coreProperties>
</file>