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1"/>
  </p:notesMasterIdLst>
  <p:sldIdLst>
    <p:sldId id="256" r:id="rId2"/>
    <p:sldId id="279" r:id="rId3"/>
    <p:sldId id="257" r:id="rId4"/>
    <p:sldId id="276" r:id="rId5"/>
    <p:sldId id="277" r:id="rId6"/>
    <p:sldId id="280" r:id="rId7"/>
    <p:sldId id="281" r:id="rId8"/>
    <p:sldId id="270" r:id="rId9"/>
    <p:sldId id="261" r:id="rId10"/>
    <p:sldId id="263" r:id="rId11"/>
    <p:sldId id="262" r:id="rId12"/>
    <p:sldId id="267" r:id="rId13"/>
    <p:sldId id="269" r:id="rId14"/>
    <p:sldId id="264" r:id="rId15"/>
    <p:sldId id="265" r:id="rId16"/>
    <p:sldId id="282" r:id="rId17"/>
    <p:sldId id="275" r:id="rId18"/>
    <p:sldId id="27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BA79-24AE-40CB-A7D3-1A5DC5FA05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7612-CE4F-456C-A5B9-C7D1408C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https://docs.microsoft.com/en-us/aspnet/core/migration/1x-to-2x/identity-2x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7612-CE4F-456C-A5B9-C7D1408CB5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00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6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B5C6-C868-41CD-A91F-7AC8D572326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3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slavpopovic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llery.io/" TargetMode="External"/><Relationship Id="rId2" Type="http://schemas.openxmlformats.org/officeDocument/2006/relationships/hyperlink" Target="https://load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relic.com/" TargetMode="External"/><Relationship Id="rId2" Type="http://schemas.openxmlformats.org/officeDocument/2006/relationships/hyperlink" Target="https://github.com/warden-st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scope.com/" TargetMode="External"/><Relationship Id="rId5" Type="http://schemas.openxmlformats.org/officeDocument/2006/relationships/hyperlink" Target="https://www.monitis.com/" TargetMode="External"/><Relationship Id="rId4" Type="http://schemas.openxmlformats.org/officeDocument/2006/relationships/hyperlink" Target="https://stackify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12" Type="http://schemas.openxmlformats.org/officeDocument/2006/relationships/hyperlink" Target="https://github.com/miroslavpopovic/production-ready-apis-sample-2.2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ql.org/" TargetMode="External"/><Relationship Id="rId11" Type="http://schemas.openxmlformats.org/officeDocument/2006/relationships/hyperlink" Target="https://github.com/nbarbettini/BeautifulRestApi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slavpopovic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8/05/30/asp-net-core-2-1-0-now-avail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8/10/17/asp-net-core-2-2-0-preview3-now-avail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server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okta.com/" TargetMode="External"/><Relationship Id="rId4" Type="http://schemas.openxmlformats.org/officeDocument/2006/relationships/hyperlink" Target="https://auth0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7" y="2733709"/>
            <a:ext cx="8625259" cy="1470968"/>
          </a:xfrm>
        </p:spPr>
        <p:txBody>
          <a:bodyPr/>
          <a:lstStyle/>
          <a:p>
            <a:r>
              <a:rPr lang="en-US" dirty="0" smtClean="0"/>
              <a:t>Building production-ready </a:t>
            </a:r>
            <a:r>
              <a:rPr lang="en-US" dirty="0" smtClean="0"/>
              <a:t>APIs with ASP.NET Core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Miroslav Popovic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1158" y="4852079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22141" cy="3931065"/>
          </a:xfrm>
        </p:spPr>
        <p:txBody>
          <a:bodyPr/>
          <a:lstStyle/>
          <a:p>
            <a:r>
              <a:rPr lang="en-US" dirty="0" smtClean="0"/>
              <a:t>Unit testing &amp; Integration testing</a:t>
            </a:r>
          </a:p>
          <a:p>
            <a:r>
              <a:rPr lang="en-US" dirty="0"/>
              <a:t>M</a:t>
            </a:r>
            <a:r>
              <a:rPr lang="en-US" dirty="0" smtClean="0"/>
              <a:t>anual testing</a:t>
            </a:r>
          </a:p>
          <a:p>
            <a:pPr lvl="1"/>
            <a:r>
              <a:rPr lang="en-US" dirty="0" smtClean="0"/>
              <a:t>Tools (Postman, Fiddler…)</a:t>
            </a:r>
            <a:endParaRPr lang="sr-Latn-BA" dirty="0" smtClean="0"/>
          </a:p>
          <a:p>
            <a:r>
              <a:rPr lang="en-US" dirty="0"/>
              <a:t>Stress/load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://loader.io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https://artillery.io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https://gatling.io</a:t>
            </a:r>
            <a:r>
              <a:rPr lang="en-US" dirty="0" smtClean="0">
                <a:hlinkClick r:id="rId4"/>
              </a:rPr>
              <a:t>/</a:t>
            </a:r>
            <a:r>
              <a:rPr lang="sr-Latn-BA" dirty="0" smtClean="0"/>
              <a:t> 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70817" cy="429838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http://swagger.io/</a:t>
            </a:r>
            <a:r>
              <a:rPr lang="sr-Latn-BA" dirty="0" smtClean="0"/>
              <a:t> -&gt; </a:t>
            </a:r>
            <a:r>
              <a:rPr lang="sr-Latn-BA" dirty="0" smtClean="0">
                <a:hlinkClick r:id="rId3"/>
              </a:rPr>
              <a:t>https://www.openapis.org/</a:t>
            </a:r>
            <a:r>
              <a:rPr lang="sr-Latn-BA" dirty="0" smtClean="0"/>
              <a:t> </a:t>
            </a:r>
          </a:p>
          <a:p>
            <a:r>
              <a:rPr lang="sr-Latn-BA" dirty="0" smtClean="0"/>
              <a:t>Swagger </a:t>
            </a:r>
            <a:r>
              <a:rPr lang="en-US" dirty="0" smtClean="0"/>
              <a:t>-&gt; </a:t>
            </a:r>
            <a:r>
              <a:rPr lang="sr-Latn-BA" dirty="0" smtClean="0"/>
              <a:t>Open API Specification 3.0</a:t>
            </a:r>
            <a:endParaRPr lang="en-US" dirty="0" smtClean="0"/>
          </a:p>
          <a:p>
            <a:r>
              <a:rPr lang="en-US" dirty="0" smtClean="0"/>
              <a:t>API framework</a:t>
            </a:r>
          </a:p>
          <a:p>
            <a:pPr lvl="1"/>
            <a:r>
              <a:rPr lang="en-US" dirty="0" smtClean="0"/>
              <a:t>Docs</a:t>
            </a:r>
          </a:p>
          <a:p>
            <a:pPr lvl="1"/>
            <a:r>
              <a:rPr lang="en-US" dirty="0" smtClean="0"/>
              <a:t>Define an API</a:t>
            </a:r>
          </a:p>
          <a:p>
            <a:pPr lvl="1"/>
            <a:r>
              <a:rPr lang="sr-Latn-BA" dirty="0" smtClean="0"/>
              <a:t>A</a:t>
            </a:r>
            <a:r>
              <a:rPr lang="en-US" dirty="0" err="1" smtClean="0"/>
              <a:t>utomate</a:t>
            </a:r>
            <a:r>
              <a:rPr lang="en-US" dirty="0" smtClean="0"/>
              <a:t> API testing</a:t>
            </a:r>
            <a:endParaRPr lang="sr-Latn-BA" dirty="0"/>
          </a:p>
          <a:p>
            <a:pPr lvl="1"/>
            <a:r>
              <a:rPr lang="sr-Latn-BA" dirty="0" smtClean="0"/>
              <a:t>C</a:t>
            </a:r>
            <a:r>
              <a:rPr lang="en-US" dirty="0" smtClean="0"/>
              <a:t>ode generation</a:t>
            </a:r>
          </a:p>
          <a:p>
            <a:pPr lvl="1"/>
            <a:r>
              <a:rPr lang="sr-Latn-BA" dirty="0" smtClean="0"/>
              <a:t>..</a:t>
            </a:r>
            <a:r>
              <a:rPr lang="en-US" dirty="0" smtClean="0"/>
              <a:t>.</a:t>
            </a:r>
          </a:p>
          <a:p>
            <a:r>
              <a:rPr lang="en-US" dirty="0"/>
              <a:t>API Analyzers - </a:t>
            </a:r>
            <a:r>
              <a:rPr lang="en-US" dirty="0" err="1"/>
              <a:t>Microsoft.AspNetCore.Mvc.Api.Analyzers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Swashbuckle or </a:t>
            </a:r>
            <a:r>
              <a:rPr lang="en-US" dirty="0" err="1" smtClean="0"/>
              <a:t>NSwag</a:t>
            </a:r>
            <a:r>
              <a:rPr lang="en-US" dirty="0" smtClean="0"/>
              <a:t> and Swagger 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58181" y="2407208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14673" y="2407208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</a:t>
            </a:r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77196" y="5461620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</a:t>
            </a:r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29" y="-370115"/>
            <a:ext cx="12221030" cy="7638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4879970" cy="1080938"/>
          </a:xfrm>
          <a:solidFill>
            <a:schemeClr val="accent1">
              <a:alpha val="51000"/>
            </a:schemeClr>
          </a:solidFill>
          <a:effectLst/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Rainbows and unicorns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3054" y="6537830"/>
            <a:ext cx="808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http://koisuruwakaduma-deri.info/rainbows-and-unicorns-wallpaper/</a:t>
            </a:r>
          </a:p>
        </p:txBody>
      </p:sp>
    </p:spTree>
    <p:extLst>
      <p:ext uri="{BB962C8B-B14F-4D97-AF65-F5344CB8AC3E}">
        <p14:creationId xmlns:p14="http://schemas.microsoft.com/office/powerpoint/2010/main" val="1700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43461" cy="4073163"/>
          </a:xfrm>
        </p:spPr>
        <p:txBody>
          <a:bodyPr/>
          <a:lstStyle/>
          <a:p>
            <a:r>
              <a:rPr lang="en-US" dirty="0" smtClean="0"/>
              <a:t>Limit per token</a:t>
            </a:r>
          </a:p>
          <a:p>
            <a:pPr lvl="1"/>
            <a:r>
              <a:rPr lang="en-US" dirty="0" smtClean="0"/>
              <a:t>With middleware or action filter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github.com/stefanprodan/AspNetCoreRateLimit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Limit per Client IP</a:t>
            </a:r>
          </a:p>
          <a:p>
            <a:pPr lvl="1"/>
            <a:r>
              <a:rPr lang="en-US" dirty="0" smtClean="0"/>
              <a:t>Limit per Client ID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95679" cy="4331782"/>
          </a:xfrm>
        </p:spPr>
        <p:txBody>
          <a:bodyPr>
            <a:normAutofit/>
          </a:bodyPr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/v2/games/</a:t>
            </a:r>
          </a:p>
          <a:p>
            <a:r>
              <a:rPr lang="en-US" dirty="0" smtClean="0"/>
              <a:t>Query string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games?api-version</a:t>
            </a:r>
            <a:r>
              <a:rPr lang="en-US" dirty="0" smtClean="0"/>
              <a:t>=2</a:t>
            </a:r>
          </a:p>
          <a:p>
            <a:r>
              <a:rPr lang="en-US" dirty="0" smtClean="0"/>
              <a:t>Custom request header</a:t>
            </a:r>
            <a:endParaRPr lang="en-US" dirty="0"/>
          </a:p>
          <a:p>
            <a:pPr lvl="1"/>
            <a:r>
              <a:rPr lang="en-US" sz="1800" dirty="0" err="1" smtClean="0">
                <a:latin typeface="Consolas" panose="020B0609020204030204" pitchFamily="49" charset="0"/>
              </a:rPr>
              <a:t>api</a:t>
            </a:r>
            <a:r>
              <a:rPr lang="en-US" sz="1800" dirty="0" smtClean="0">
                <a:latin typeface="Consolas" panose="020B0609020204030204" pitchFamily="49" charset="0"/>
              </a:rPr>
              <a:t>-version: 2</a:t>
            </a:r>
          </a:p>
          <a:p>
            <a:r>
              <a:rPr lang="en-US" dirty="0" smtClean="0"/>
              <a:t>Accept header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</a:rPr>
              <a:t>Accept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latin typeface="Consolas" panose="020B0609020204030204" pitchFamily="49" charset="0"/>
              </a:rPr>
              <a:t>application/</a:t>
            </a:r>
            <a:r>
              <a:rPr lang="en-US" sz="1800" dirty="0" err="1" smtClean="0">
                <a:latin typeface="Consolas" panose="020B0609020204030204" pitchFamily="49" charset="0"/>
              </a:rPr>
              <a:t>json;v</a:t>
            </a:r>
            <a:r>
              <a:rPr lang="en-US" sz="1800" dirty="0" smtClean="0">
                <a:latin typeface="Consolas" panose="020B0609020204030204" pitchFamily="49" charset="0"/>
              </a:rPr>
              <a:t>=2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/>
              <a:t>Microsoft.AspNetCore.Mvc.Versioning</a:t>
            </a:r>
            <a:endParaRPr lang="en-US" dirty="0" smtClean="0"/>
          </a:p>
          <a:p>
            <a:pPr lvl="1"/>
            <a:r>
              <a:rPr lang="en-US" dirty="0" smtClean="0"/>
              <a:t>Supports all types, query string by default (?</a:t>
            </a:r>
            <a:r>
              <a:rPr lang="en-US" dirty="0" err="1" smtClean="0"/>
              <a:t>api</a:t>
            </a:r>
            <a:r>
              <a:rPr lang="en-US" dirty="0" smtClean="0"/>
              <a:t>-version=2)</a:t>
            </a:r>
          </a:p>
        </p:txBody>
      </p:sp>
    </p:spTree>
    <p:extLst>
      <p:ext uri="{BB962C8B-B14F-4D97-AF65-F5344CB8AC3E}">
        <p14:creationId xmlns:p14="http://schemas.microsoft.com/office/powerpoint/2010/main" val="181218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1715" cy="438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logging – errors, logs</a:t>
            </a:r>
          </a:p>
          <a:p>
            <a:r>
              <a:rPr lang="en-US" dirty="0" smtClean="0"/>
              <a:t>Performance tracking</a:t>
            </a:r>
          </a:p>
          <a:p>
            <a:r>
              <a:rPr lang="en-US" dirty="0"/>
              <a:t>Usage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Azure </a:t>
            </a:r>
            <a:r>
              <a:rPr lang="en-US" dirty="0"/>
              <a:t>– Azure Monitor, Application Insights, Log Analytics </a:t>
            </a:r>
            <a:r>
              <a:rPr lang="en-US" dirty="0" smtClean="0"/>
              <a:t>…</a:t>
            </a:r>
          </a:p>
          <a:p>
            <a:r>
              <a:rPr lang="en-US" dirty="0"/>
              <a:t>ASP.NET Core Health </a:t>
            </a:r>
            <a:r>
              <a:rPr lang="en-US" dirty="0" smtClean="0"/>
              <a:t>Checks</a:t>
            </a:r>
          </a:p>
          <a:p>
            <a:r>
              <a:rPr lang="en-US" dirty="0" smtClean="0"/>
              <a:t>Warden, open-source, cross-platform health checks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github.com/warden-stack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Third-party monitoring services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://newrelic.com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https://stackify.com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>
                <a:hlinkClick r:id="rId5"/>
              </a:rPr>
              <a:t>www.monitis.com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https://www.runscope.com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3229" y="3759286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</a:t>
            </a:r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4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89279" cy="4257891"/>
          </a:xfrm>
        </p:spPr>
        <p:txBody>
          <a:bodyPr>
            <a:normAutofit/>
          </a:bodyPr>
          <a:lstStyle/>
          <a:p>
            <a:r>
              <a:rPr lang="en-US" dirty="0" smtClean="0"/>
              <a:t>Basics – REST, ASP.NET Core 2.2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Limiting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9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03315" cy="435025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github.com/Microsoft/api-guidelines</a:t>
            </a:r>
            <a:r>
              <a:rPr lang="en-US" dirty="0" smtClean="0"/>
              <a:t> </a:t>
            </a:r>
            <a:endParaRPr lang="sr-Latn-BA" dirty="0" smtClean="0"/>
          </a:p>
          <a:p>
            <a:r>
              <a:rPr lang="sr-Latn-BA" dirty="0" smtClean="0"/>
              <a:t>Specifikacije</a:t>
            </a:r>
            <a:endParaRPr lang="en-US" dirty="0"/>
          </a:p>
          <a:p>
            <a:pPr lvl="1"/>
            <a:r>
              <a:rPr lang="en-US" dirty="0" smtClean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 ION Hypermedia Type</a:t>
            </a:r>
          </a:p>
          <a:p>
            <a:pPr lvl="1"/>
            <a:r>
              <a:rPr lang="en-US" dirty="0">
                <a:hlinkClick r:id="rId4"/>
              </a:rPr>
              <a:t>http://jsonapi.org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JSON (Hyper-)Schema</a:t>
            </a:r>
            <a:r>
              <a:rPr lang="sr-Latn-BA" dirty="0" smtClean="0"/>
              <a:t>...</a:t>
            </a:r>
            <a:endParaRPr lang="en-US" dirty="0" smtClean="0"/>
          </a:p>
          <a:p>
            <a:r>
              <a:rPr lang="en-US" dirty="0">
                <a:hlinkClick r:id="rId6"/>
              </a:rPr>
              <a:t>http://graphql.org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dev.twitter.com/rest/public</a:t>
            </a:r>
            <a:r>
              <a:rPr lang="en-US" dirty="0" smtClean="0"/>
              <a:t> - Twitter REST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https://developer.github.com/v3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GitHub REST / v4 </a:t>
            </a:r>
            <a:r>
              <a:rPr lang="en-US" dirty="0" err="1" smtClean="0"/>
              <a:t>GraphQL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stripe.com/docs/api</a:t>
            </a:r>
            <a:r>
              <a:rPr lang="en-US" dirty="0" smtClean="0"/>
              <a:t> - Stripe</a:t>
            </a:r>
          </a:p>
          <a:p>
            <a:pPr lvl="1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www.twilio.com/docs/api/rest</a:t>
            </a:r>
            <a:r>
              <a:rPr lang="en-US" dirty="0" smtClean="0"/>
              <a:t> - </a:t>
            </a:r>
            <a:r>
              <a:rPr lang="en-US" dirty="0" err="1" smtClean="0"/>
              <a:t>Twilio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github.com/nbarbettini/BeautifulRestApi</a:t>
            </a:r>
            <a:r>
              <a:rPr lang="sr-Latn-BA" dirty="0" smtClean="0"/>
              <a:t> - samples and video course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github.com/miroslavpopovic/production-ready-apis-sample-2.2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97" y="6102541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https://miroslavpopovic.com</a:t>
            </a:r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0235"/>
          </a:xfrm>
        </p:spPr>
        <p:txBody>
          <a:bodyPr>
            <a:normAutofit/>
          </a:bodyPr>
          <a:lstStyle/>
          <a:p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architecture type that’s using the existing web infrastructure</a:t>
            </a:r>
          </a:p>
          <a:p>
            <a:r>
              <a:rPr lang="en-US" dirty="0" smtClean="0"/>
              <a:t>RESTful</a:t>
            </a:r>
          </a:p>
          <a:p>
            <a:pPr lvl="1"/>
            <a:r>
              <a:rPr lang="en-US" dirty="0" smtClean="0"/>
              <a:t>services that implement REST architecture</a:t>
            </a:r>
          </a:p>
          <a:p>
            <a:r>
              <a:rPr lang="en-US" dirty="0"/>
              <a:t>Web resources – identified with </a:t>
            </a:r>
            <a:r>
              <a:rPr lang="en-US" dirty="0" smtClean="0"/>
              <a:t>URL </a:t>
            </a:r>
            <a:r>
              <a:rPr lang="en-US" dirty="0"/>
              <a:t>address</a:t>
            </a:r>
          </a:p>
          <a:p>
            <a:r>
              <a:rPr lang="en-US" dirty="0"/>
              <a:t>HTTP verbs – GET, POST, PUT, DELETE, PATCH…</a:t>
            </a:r>
          </a:p>
          <a:p>
            <a:r>
              <a:rPr lang="en-US" dirty="0" smtClean="0"/>
              <a:t>JSON or XML</a:t>
            </a:r>
          </a:p>
          <a:p>
            <a:r>
              <a:rPr lang="en-US" dirty="0" smtClean="0"/>
              <a:t>Strict </a:t>
            </a:r>
            <a:r>
              <a:rPr lang="en-US" dirty="0"/>
              <a:t>and pragmatic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ASP.NET Core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40481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Middleware / action filters</a:t>
            </a:r>
          </a:p>
          <a:p>
            <a:r>
              <a:rPr lang="en-US" dirty="0"/>
              <a:t>Routing (conventions and attributes)</a:t>
            </a:r>
          </a:p>
          <a:p>
            <a:r>
              <a:rPr lang="en-US" dirty="0"/>
              <a:t>Content negotiation (JSON, XML,…)</a:t>
            </a:r>
          </a:p>
          <a:p>
            <a:r>
              <a:rPr lang="en-US" dirty="0"/>
              <a:t>Configuration (environment specific, user </a:t>
            </a:r>
            <a:r>
              <a:rPr lang="en-US" dirty="0" smtClean="0"/>
              <a:t>secrets…)</a:t>
            </a:r>
            <a:endParaRPr lang="en-US" dirty="0"/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ASP.NET Core </a:t>
            </a:r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81833" cy="4251496"/>
          </a:xfrm>
        </p:spPr>
        <p:txBody>
          <a:bodyPr>
            <a:normAutofit/>
          </a:bodyPr>
          <a:lstStyle/>
          <a:p>
            <a:r>
              <a:rPr lang="en-US" dirty="0"/>
              <a:t>Making MVC into an </a:t>
            </a:r>
            <a:r>
              <a:rPr lang="en-US" dirty="0" err="1" smtClean="0"/>
              <a:t>opini</a:t>
            </a:r>
            <a:r>
              <a:rPr lang="sr-Latn-BA" dirty="0" smtClean="0"/>
              <a:t>on</a:t>
            </a:r>
            <a:r>
              <a:rPr lang="en-US" dirty="0" err="1" smtClean="0"/>
              <a:t>ated</a:t>
            </a:r>
            <a:r>
              <a:rPr lang="en-US" dirty="0"/>
              <a:t>, forward-thinking, batteries included framework for HTTP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HTTPS by default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ApiController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ActionResult&lt;T&gt;</a:t>
            </a:r>
          </a:p>
          <a:p>
            <a:pPr lvl="1"/>
            <a:r>
              <a:rPr lang="en-US" dirty="0" smtClean="0"/>
              <a:t>Kestrel on Sockets</a:t>
            </a:r>
            <a:endParaRPr lang="en-US" dirty="0"/>
          </a:p>
          <a:p>
            <a:r>
              <a:rPr lang="sr-Latn-BA" dirty="0">
                <a:hlinkClick r:id="rId2"/>
              </a:rPr>
              <a:t>https://blogs.msdn.microsoft.com/webdev/2018/05/30/asp-net-core-2-1-0-now-available</a:t>
            </a:r>
            <a:r>
              <a:rPr lang="sr-Latn-BA" dirty="0" smtClean="0">
                <a:hlinkClick r:id="rId2"/>
              </a:rPr>
              <a:t>/</a:t>
            </a:r>
            <a:r>
              <a:rPr lang="sr-Latn-BA" dirty="0" smtClean="0"/>
              <a:t>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6662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2.2 (preview </a:t>
            </a:r>
            <a:r>
              <a:rPr lang="sr-Latn-BA" smtClean="0"/>
              <a:t>3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92848" cy="4087373"/>
          </a:xfrm>
        </p:spPr>
        <p:txBody>
          <a:bodyPr>
            <a:normAutofit/>
          </a:bodyPr>
          <a:lstStyle/>
          <a:p>
            <a:r>
              <a:rPr lang="en-US" dirty="0"/>
              <a:t>API Conventions</a:t>
            </a:r>
          </a:p>
          <a:p>
            <a:r>
              <a:rPr lang="en-US" dirty="0"/>
              <a:t>API Analyzers</a:t>
            </a:r>
          </a:p>
          <a:p>
            <a:r>
              <a:rPr lang="en-US" dirty="0"/>
              <a:t>HTTP/2 in Kestrel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Endpoint Routing</a:t>
            </a:r>
          </a:p>
          <a:p>
            <a:r>
              <a:rPr lang="en-US" dirty="0"/>
              <a:t>HTTP/REPL</a:t>
            </a:r>
          </a:p>
          <a:p>
            <a:r>
              <a:rPr lang="en-US" dirty="0">
                <a:hlinkClick r:id="rId2"/>
              </a:rPr>
              <a:t>https://blogs.msdn.microsoft.com/webdev/2018/10/17/asp-net-core-2-2-0-preview3-now-available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IActionResult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ActionResult</a:t>
            </a:r>
            <a:r>
              <a:rPr lang="en-US" sz="2400" dirty="0" smtClean="0">
                <a:latin typeface="Consolas" panose="020B0609020204030204" pitchFamily="49" charset="0"/>
              </a:rPr>
              <a:t>&lt;T&gt;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View Models</a:t>
            </a:r>
          </a:p>
          <a:p>
            <a:r>
              <a:rPr lang="en-US" dirty="0" smtClean="0"/>
              <a:t>Model / input validation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24051" y="2372704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21897" y="3302443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31741" cy="4071742"/>
          </a:xfrm>
        </p:spPr>
        <p:txBody>
          <a:bodyPr>
            <a:normAutofit/>
          </a:bodyPr>
          <a:lstStyle/>
          <a:p>
            <a:r>
              <a:rPr lang="en-US" dirty="0" smtClean="0"/>
              <a:t>HTTPS</a:t>
            </a:r>
          </a:p>
          <a:p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Token based authentication</a:t>
            </a:r>
          </a:p>
          <a:p>
            <a:r>
              <a:rPr lang="en-US" dirty="0" smtClean="0"/>
              <a:t>Identity </a:t>
            </a:r>
            <a:r>
              <a:rPr lang="en-US" dirty="0"/>
              <a:t>Server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3"/>
              </a:rPr>
              <a:t>https://identityserver.io/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Third party</a:t>
            </a:r>
          </a:p>
          <a:p>
            <a:pPr lvl="1"/>
            <a:r>
              <a:rPr lang="en-US" dirty="0" smtClean="0"/>
              <a:t>Auth0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https://auth0.com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Okta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https://developer.okta.com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5151" y="2373499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2508</TotalTime>
  <Words>515</Words>
  <Application>Microsoft Office PowerPoint</Application>
  <PresentationFormat>Widescreen</PresentationFormat>
  <Paragraphs>145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Berlin</vt:lpstr>
      <vt:lpstr>Building production-ready APIs with ASP.NET Core 2.2</vt:lpstr>
      <vt:lpstr>Introduction</vt:lpstr>
      <vt:lpstr>REST(ful)</vt:lpstr>
      <vt:lpstr>ASP.NET Core Benefits</vt:lpstr>
      <vt:lpstr>ASP.NET Core 2.1</vt:lpstr>
      <vt:lpstr>ASP.NET Core 2.2 (preview 3)</vt:lpstr>
      <vt:lpstr>Production-ready?</vt:lpstr>
      <vt:lpstr>Best practices</vt:lpstr>
      <vt:lpstr>Security</vt:lpstr>
      <vt:lpstr>Testing</vt:lpstr>
      <vt:lpstr>Documentation</vt:lpstr>
      <vt:lpstr>Rainbows and unicorns</vt:lpstr>
      <vt:lpstr>Usage limiting</vt:lpstr>
      <vt:lpstr>Versioning</vt:lpstr>
      <vt:lpstr>Monitoring</vt:lpstr>
      <vt:lpstr>Closing up</vt:lpstr>
      <vt:lpstr>Summary</vt:lpstr>
      <vt:lpstr>Further reading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production ready APIs</dc:title>
  <dc:creator>Miroslav Popovic</dc:creator>
  <cp:lastModifiedBy>Miroslav Popovic</cp:lastModifiedBy>
  <cp:revision>120</cp:revision>
  <dcterms:created xsi:type="dcterms:W3CDTF">2017-08-28T18:23:06Z</dcterms:created>
  <dcterms:modified xsi:type="dcterms:W3CDTF">2018-10-27T18:55:25Z</dcterms:modified>
</cp:coreProperties>
</file>