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61" r:id="rId10"/>
    <p:sldId id="283" r:id="rId11"/>
    <p:sldId id="262" r:id="rId12"/>
    <p:sldId id="282" r:id="rId13"/>
    <p:sldId id="277" r:id="rId14"/>
    <p:sldId id="281" r:id="rId15"/>
    <p:sldId id="278" r:id="rId16"/>
    <p:sldId id="280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6" r:id="rId27"/>
    <p:sldId id="287" r:id="rId28"/>
    <p:sldId id="285" r:id="rId29"/>
    <p:sldId id="284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805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9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493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2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43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4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F85735-B1A4-408A-9BBF-D90BBDB930E2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69B3A6-8A99-46DE-8BE7-71074F061EB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4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2" y="557784"/>
            <a:ext cx="2879670" cy="12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54115" y="2114139"/>
            <a:ext cx="9337529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7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BHARATI VIDYAPEETH’S INSTITUTE OF COMPUTER APPLICATIONS AND MANAGEMENT (BVICAM)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(GURU GOBIND SINGH INDRAPRASTHA UNIVERSITY)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 DELHI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April, 2021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endParaRPr lang="en-US" altLang="en-US" sz="14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lang="en-US" altLang="en-US" sz="1400" b="1" dirty="0" smtClean="0"/>
              <a:t>DESKTOP ASSISTANT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endParaRPr lang="en-US" altLang="en-US" sz="14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endParaRPr lang="en-US" altLang="en-US" sz="1400" b="1" dirty="0" smtClean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endParaRPr lang="en-US" altLang="en-US" sz="1400" b="1" dirty="0"/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lang="en-US" altLang="en-US" sz="1400" b="1" dirty="0" smtClean="0"/>
              <a:t>Mentor- </a:t>
            </a:r>
            <a:r>
              <a:rPr lang="en-US" altLang="en-US" sz="1400" b="1" dirty="0" err="1" smtClean="0"/>
              <a:t>Dr.Ritika</a:t>
            </a:r>
            <a:r>
              <a:rPr lang="en-US" altLang="en-US" sz="1400" b="1" dirty="0" smtClean="0"/>
              <a:t> </a:t>
            </a:r>
            <a:r>
              <a:rPr lang="en-US" altLang="en-US" sz="1400" b="1" dirty="0" err="1" smtClean="0"/>
              <a:t>Wason</a:t>
            </a:r>
            <a:endParaRPr lang="en-US" altLang="en-US" sz="1400" b="1" dirty="0" smtClean="0"/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lang="en-US" altLang="en-US" sz="1400" b="1" dirty="0" smtClean="0"/>
              <a:t>(Associate Professor)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Submitted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lang="en-US" altLang="en-US" sz="1400" b="1" baseline="0" dirty="0" smtClean="0"/>
              <a:t>                                                                                    Riya</a:t>
            </a:r>
            <a:r>
              <a:rPr lang="en-US" altLang="en-US" sz="1400" b="1" dirty="0" smtClean="0"/>
              <a:t> </a:t>
            </a:r>
            <a:r>
              <a:rPr lang="en-US" altLang="en-US" sz="1400" b="1" dirty="0" err="1" smtClean="0"/>
              <a:t>Kumari</a:t>
            </a:r>
            <a:r>
              <a:rPr lang="en-US" altLang="en-US" sz="1400" b="1" dirty="0" smtClean="0"/>
              <a:t> Kushwaha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Enroll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No. 03735304420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7205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0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2.Voice</a:t>
            </a:r>
            <a:endParaRPr lang="en-IN" sz="1800" dirty="0"/>
          </a:p>
        </p:txBody>
      </p:sp>
      <p:pic>
        <p:nvPicPr>
          <p:cNvPr id="3" name="Picture 2" descr="C:\Users\LENOVO\Documents\staruml code\p3activit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49" y="1829963"/>
            <a:ext cx="5441831" cy="4570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98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LENOVO\Downloads\WhatsApp Image 2021-07-10 at 7.11.13 PM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19" y="2312023"/>
            <a:ext cx="6457219" cy="43648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Sequence Diagram</a:t>
            </a:r>
            <a:br>
              <a:rPr lang="en-IN" u="sng" dirty="0" smtClean="0"/>
            </a:b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sz="1800" dirty="0" smtClean="0"/>
              <a:t>1.Microphone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5551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2.Voice</a:t>
            </a:r>
            <a:endParaRPr lang="en-IN" sz="1800" dirty="0"/>
          </a:p>
        </p:txBody>
      </p:sp>
      <p:pic>
        <p:nvPicPr>
          <p:cNvPr id="3" name="Picture 2" descr="C:\Users\LENOVO\Downloads\WhatsApp Image 2021-07-10 at 7.11.15 PM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88" y="2102687"/>
            <a:ext cx="5042487" cy="4548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8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State Chart Diagram</a:t>
            </a:r>
            <a:br>
              <a:rPr lang="en-IN" u="sng" dirty="0" smtClean="0"/>
            </a:b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sz="1800" dirty="0" smtClean="0"/>
              <a:t>1.Micrpohone</a:t>
            </a:r>
            <a:endParaRPr lang="en-IN" sz="1800" dirty="0"/>
          </a:p>
        </p:txBody>
      </p:sp>
      <p:pic>
        <p:nvPicPr>
          <p:cNvPr id="3" name="Picture 2" descr="C:\Users\LENOVO\Downloads\WhatsApp Image 2021-07-10 at 7.11.13 PM (2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46" y="2162211"/>
            <a:ext cx="3854138" cy="4135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2.Voice</a:t>
            </a:r>
            <a:endParaRPr lang="en-IN" sz="1800" dirty="0"/>
          </a:p>
        </p:txBody>
      </p:sp>
      <p:pic>
        <p:nvPicPr>
          <p:cNvPr id="3" name="Picture 2" descr="C:\Users\LENOVO\Downloads\WhatsApp Image 2021-07-10 at 7.11.12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98" y="1744549"/>
            <a:ext cx="3879659" cy="4656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55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Communication Diagram</a:t>
            </a:r>
            <a:br>
              <a:rPr lang="en-IN" u="sng" dirty="0" smtClean="0"/>
            </a:b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sz="1800" dirty="0" smtClean="0"/>
              <a:t>1. Microphone</a:t>
            </a:r>
            <a:endParaRPr lang="en-IN" sz="1800" u="sng" dirty="0"/>
          </a:p>
        </p:txBody>
      </p:sp>
      <p:pic>
        <p:nvPicPr>
          <p:cNvPr id="3" name="Picture 2" descr="C:\Users\LENOVO\Downloads\WhatsApp Image 2021-07-10 at 7.11.13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29" y="2286143"/>
            <a:ext cx="6442495" cy="4183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62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2.Voice</a:t>
            </a:r>
            <a:endParaRPr lang="en-IN" sz="1800" dirty="0"/>
          </a:p>
        </p:txBody>
      </p:sp>
      <p:pic>
        <p:nvPicPr>
          <p:cNvPr id="3" name="Picture 2" descr="C:\Users\LENOVO\Downloads\WhatsApp Image 2021-07-10 at 7.11.15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52" y="2744758"/>
            <a:ext cx="6879913" cy="339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33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2276314"/>
            <a:ext cx="8802328" cy="23053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/>
              <a:t>Searching</a:t>
            </a:r>
            <a:r>
              <a:rPr lang="en-IN" dirty="0" smtClean="0"/>
              <a:t> </a:t>
            </a:r>
            <a:r>
              <a:rPr lang="en-IN" u="sng" dirty="0" smtClean="0"/>
              <a:t>Wikipedia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09930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6" y="2497392"/>
            <a:ext cx="2686425" cy="63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033" y="1859038"/>
            <a:ext cx="4147174" cy="445549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Opening </a:t>
            </a:r>
            <a:r>
              <a:rPr lang="en-IN" u="sng" dirty="0" err="1" smtClean="0"/>
              <a:t>Youtube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84552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3" y="2008649"/>
            <a:ext cx="2353003" cy="666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22" y="1500997"/>
            <a:ext cx="4681061" cy="50119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/>
              <a:t>Opening Google Search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40794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91933" y="0"/>
            <a:ext cx="8915399" cy="2262781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Content</a:t>
            </a:r>
            <a:endParaRPr lang="en-IN" sz="2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91932" y="2418227"/>
            <a:ext cx="8915399" cy="2766421"/>
          </a:xfrm>
        </p:spPr>
        <p:txBody>
          <a:bodyPr>
            <a:normAutofit fontScale="4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Introduction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Problem Statement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Proposed Solution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Use case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Class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Object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Package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Activity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Sequence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State chart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Communication diagram</a:t>
            </a: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Screenshots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mtClean="0"/>
              <a:t>Technology used</a:t>
            </a: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Future Scope and 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Bibliography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0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2" y="2406366"/>
            <a:ext cx="2114845" cy="647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14" y="1837427"/>
            <a:ext cx="4463067" cy="48221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/>
              <a:t>Python Website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0177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2104441"/>
            <a:ext cx="5738589" cy="11477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u="sng" dirty="0"/>
              <a:t/>
            </a:r>
            <a:br>
              <a:rPr lang="en-IN" u="sng" dirty="0"/>
            </a:br>
            <a:r>
              <a:rPr lang="en-IN" u="sng" dirty="0"/>
              <a:t>C</a:t>
            </a:r>
            <a:r>
              <a:rPr lang="en-IN" u="sng" dirty="0" smtClean="0"/>
              <a:t>urrent Time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655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Calendar</a:t>
            </a:r>
            <a:endParaRPr lang="en-IN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3346"/>
            <a:ext cx="6173061" cy="1600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5461"/>
            <a:ext cx="2972215" cy="1181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928" y="3875615"/>
            <a:ext cx="5446193" cy="24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/>
              <a:t>Open notepad and speak, the assistant writes </a:t>
            </a:r>
            <a:endParaRPr lang="en-IN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94" y="2134183"/>
            <a:ext cx="2133898" cy="65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25" y="1837139"/>
            <a:ext cx="532521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6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Finding location in google maps</a:t>
            </a:r>
            <a:endParaRPr lang="en-IN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2692"/>
            <a:ext cx="3486637" cy="1419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46" y="2132692"/>
            <a:ext cx="6564702" cy="32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77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Open Spotify</a:t>
            </a:r>
            <a:endParaRPr lang="en-IN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94" y="2119257"/>
            <a:ext cx="2873370" cy="1055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47" y="2335506"/>
            <a:ext cx="6564702" cy="31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Microsoft Office Applications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5281" y="2238015"/>
            <a:ext cx="3400425" cy="25717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58132" y="2825912"/>
            <a:ext cx="5731510" cy="30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755" y="3511364"/>
            <a:ext cx="5731510" cy="297053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483805" y="293537"/>
            <a:ext cx="5731510" cy="30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26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Python3</a:t>
            </a:r>
          </a:p>
          <a:p>
            <a:r>
              <a:rPr lang="en-IN" dirty="0" smtClean="0"/>
              <a:t>Google Calendar API</a:t>
            </a:r>
          </a:p>
          <a:p>
            <a:r>
              <a:rPr lang="en-IN" dirty="0" smtClean="0"/>
              <a:t>Google 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31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Future Scope</a:t>
            </a:r>
          </a:p>
          <a:p>
            <a:pPr marL="0" indent="0">
              <a:buNone/>
            </a:pPr>
            <a:r>
              <a:rPr lang="en-IN" dirty="0" smtClean="0"/>
              <a:t>The desktop voice assistant has made the task of human easier . It still lacks few features such as opening camera and sending mails which can we included later.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u="sng" dirty="0" smtClean="0"/>
              <a:t>Conclusion</a:t>
            </a:r>
          </a:p>
          <a:p>
            <a:pPr marL="0" indent="0">
              <a:buNone/>
            </a:pPr>
            <a:r>
              <a:rPr lang="en-US" dirty="0" smtClean="0"/>
              <a:t>Desktop </a:t>
            </a:r>
            <a:r>
              <a:rPr lang="en-US" dirty="0"/>
              <a:t>assistant software improves user productivity by managing routine tasks of the user and by providing information from online sources to the user. Building an agent that can replace a human assistant has been a holy grail for software industry, especially in the field of artificial intelligence.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5122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Problem Description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Ease of access to any application or file is quite complicated in desktop</a:t>
            </a:r>
          </a:p>
          <a:p>
            <a:r>
              <a:rPr lang="en-IN" dirty="0" smtClean="0"/>
              <a:t>We need to remember the path</a:t>
            </a:r>
          </a:p>
          <a:p>
            <a:r>
              <a:rPr lang="en-IN" dirty="0" smtClean="0"/>
              <a:t>Children and older people find it difficult to access desktop computers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759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Bibliography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hlinkClick r:id="rId2"/>
              </a:rPr>
              <a:t>[1]      Introduction to programming using Python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[2]      Exploring </a:t>
            </a:r>
            <a:r>
              <a:rPr lang="en-US" dirty="0">
                <a:solidFill>
                  <a:schemeClr val="tx1"/>
                </a:solidFill>
              </a:rPr>
              <a:t>Python by Timothy A. </a:t>
            </a:r>
            <a:r>
              <a:rPr lang="en-US" dirty="0" smtClean="0">
                <a:solidFill>
                  <a:schemeClr val="tx1"/>
                </a:solidFill>
              </a:rPr>
              <a:t>Budd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[3]      https</a:t>
            </a:r>
            <a:r>
              <a:rPr lang="en-US" dirty="0">
                <a:solidFill>
                  <a:schemeClr val="tx1"/>
                </a:solidFill>
              </a:rPr>
              <a:t>://pypi.org/project/SpeechRecognition/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3"/>
              </a:rPr>
              <a:t>[4]      https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://stackoverflow.com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[5]      https</a:t>
            </a:r>
            <a:r>
              <a:rPr lang="en-US" dirty="0">
                <a:solidFill>
                  <a:schemeClr val="tx1"/>
                </a:solidFill>
              </a:rPr>
              <a:t>://www.geeksforgeeks.org/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u="sng" dirty="0" smtClean="0"/>
              <a:t>Solution	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Ease of access to files and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We just have to speak the command to the desktop assistant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Saves human time and resource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Hands free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55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Documents\staruml code\modified project use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56" y="1841415"/>
            <a:ext cx="5731510" cy="4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/>
              <a:t>Use Case Diagram</a:t>
            </a:r>
            <a:br>
              <a:rPr lang="en-IN" u="sng" dirty="0" smtClean="0"/>
            </a:b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9766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Class Diagram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44" y="1542780"/>
            <a:ext cx="6176132" cy="50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1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Object Diagram</a:t>
            </a:r>
            <a:endParaRPr lang="en-IN" u="sng" dirty="0"/>
          </a:p>
        </p:txBody>
      </p:sp>
      <p:pic>
        <p:nvPicPr>
          <p:cNvPr id="3" name="Picture 2" descr="C:\Users\LENOVO\Documents\staruml code\p2objec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105025"/>
            <a:ext cx="5731510" cy="264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11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Package Diagram</a:t>
            </a:r>
            <a:endParaRPr lang="en-IN" u="sng" dirty="0"/>
          </a:p>
        </p:txBody>
      </p:sp>
      <p:pic>
        <p:nvPicPr>
          <p:cNvPr id="3" name="Picture 2" descr="C:\Users\LENOVO\Documents\staruml code\P3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166937"/>
            <a:ext cx="573151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07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Documents\staruml code\p3activity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15" y="2115410"/>
            <a:ext cx="4619793" cy="45786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 smtClean="0"/>
              <a:t>Activity Diagram</a:t>
            </a:r>
            <a:br>
              <a:rPr lang="en-IN" u="sng" dirty="0" smtClean="0"/>
            </a:br>
            <a:r>
              <a:rPr lang="en-IN" u="sng" dirty="0" smtClean="0"/>
              <a:t/>
            </a:r>
            <a:br>
              <a:rPr lang="en-IN" u="sng" dirty="0" smtClean="0"/>
            </a:br>
            <a:r>
              <a:rPr lang="en-IN" sz="1800" dirty="0" smtClean="0"/>
              <a:t>1.Microphone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4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666</TotalTime>
  <Words>324</Words>
  <Application>Microsoft Office PowerPoint</Application>
  <PresentationFormat>Widescreen</PresentationFormat>
  <Paragraphs>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Franklin Gothic Book</vt:lpstr>
      <vt:lpstr>Times New Roman</vt:lpstr>
      <vt:lpstr>Crop</vt:lpstr>
      <vt:lpstr>PowerPoint Presentation</vt:lpstr>
      <vt:lpstr>Content</vt:lpstr>
      <vt:lpstr>Problem Description</vt:lpstr>
      <vt:lpstr>Solution </vt:lpstr>
      <vt:lpstr>Use Case Diagram </vt:lpstr>
      <vt:lpstr>Class Diagram</vt:lpstr>
      <vt:lpstr>Object Diagram</vt:lpstr>
      <vt:lpstr>Package Diagram</vt:lpstr>
      <vt:lpstr>Activity Diagram  1.Microphone</vt:lpstr>
      <vt:lpstr>2.Voice</vt:lpstr>
      <vt:lpstr>Sequence Diagram  1.Microphone</vt:lpstr>
      <vt:lpstr>2.Voice</vt:lpstr>
      <vt:lpstr>State Chart Diagram  1.Micrpohone</vt:lpstr>
      <vt:lpstr>2.Voice</vt:lpstr>
      <vt:lpstr>Communication Diagram  1. Microphone</vt:lpstr>
      <vt:lpstr>2.Voice</vt:lpstr>
      <vt:lpstr>Searching Wikipedia</vt:lpstr>
      <vt:lpstr>Opening Youtube</vt:lpstr>
      <vt:lpstr>Opening Google Search</vt:lpstr>
      <vt:lpstr>Python Website</vt:lpstr>
      <vt:lpstr> Current Time </vt:lpstr>
      <vt:lpstr>Calendar</vt:lpstr>
      <vt:lpstr>Open notepad and speak, the assistant writes </vt:lpstr>
      <vt:lpstr>Finding location in google maps</vt:lpstr>
      <vt:lpstr>Open Spotify</vt:lpstr>
      <vt:lpstr>Microsoft Office Applications</vt:lpstr>
      <vt:lpstr>PowerPoint Presentation</vt:lpstr>
      <vt:lpstr>Technology Used</vt:lpstr>
      <vt:lpstr>Future Scope and Conclusion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2021-07-15T14:36:24Z</dcterms:created>
  <dcterms:modified xsi:type="dcterms:W3CDTF">2021-08-03T10:03:09Z</dcterms:modified>
</cp:coreProperties>
</file>