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710" r:id="rId3"/>
    <p:sldId id="572" r:id="rId4"/>
    <p:sldId id="573" r:id="rId5"/>
    <p:sldId id="712" r:id="rId6"/>
    <p:sldId id="718" r:id="rId7"/>
    <p:sldId id="713" r:id="rId8"/>
    <p:sldId id="714" r:id="rId9"/>
    <p:sldId id="709" r:id="rId10"/>
    <p:sldId id="715" r:id="rId11"/>
    <p:sldId id="716" r:id="rId12"/>
    <p:sldId id="720" r:id="rId13"/>
    <p:sldId id="719" r:id="rId14"/>
    <p:sldId id="721" r:id="rId15"/>
    <p:sldId id="723" r:id="rId16"/>
    <p:sldId id="722" r:id="rId17"/>
    <p:sldId id="724" r:id="rId18"/>
    <p:sldId id="7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5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6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0F960-88CA-BB40-8B77-14E8377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672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57745D-C918-FB4D-862C-BD3020B6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1" y="20108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8BF222-89AE-0E4C-B18D-D6682C6D6021}"/>
              </a:ext>
            </a:extLst>
          </p:cNvPr>
          <p:cNvSpPr/>
          <p:nvPr/>
        </p:nvSpPr>
        <p:spPr>
          <a:xfrm>
            <a:off x="363803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2103147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32083</TotalTime>
  <Words>1110</Words>
  <Application>Microsoft Macintosh PowerPoint</Application>
  <PresentationFormat>宽屏</PresentationFormat>
  <Paragraphs>164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1629</cp:revision>
  <dcterms:created xsi:type="dcterms:W3CDTF">2020-09-05T08:11:12Z</dcterms:created>
  <dcterms:modified xsi:type="dcterms:W3CDTF">2021-12-14T12:05:36Z</dcterms:modified>
  <cp:category/>
</cp:coreProperties>
</file>