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58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">
            <a:extLst>
              <a:ext uri="{FF2B5EF4-FFF2-40B4-BE49-F238E27FC236}">
                <a16:creationId xmlns:a16="http://schemas.microsoft.com/office/drawing/2014/main" id="{65E57EA9-6A92-8F79-6447-8BC44A34E22C}"/>
              </a:ext>
            </a:extLst>
          </p:cNvPr>
          <p:cNvSpPr/>
          <p:nvPr/>
        </p:nvSpPr>
        <p:spPr>
          <a:xfrm rot="21133670" flipH="1">
            <a:off x="977632" y="481138"/>
            <a:ext cx="9378186" cy="52385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37972"/>
              <a:gd name="f7" fmla="val 852489"/>
              <a:gd name="f8" fmla="val 633056"/>
              <a:gd name="f9" fmla="val 716495"/>
              <a:gd name="f10" fmla="val 841059"/>
              <a:gd name="f11" fmla="val 733789"/>
              <a:gd name="f12" fmla="val 812455"/>
              <a:gd name="f13" fmla="val 825461"/>
              <a:gd name="f14" fmla="val 773218"/>
              <a:gd name="f15" fmla="val 917133"/>
              <a:gd name="f16" fmla="val 733981"/>
              <a:gd name="f17" fmla="val 1120276"/>
              <a:gd name="f18" fmla="val 716959"/>
              <a:gd name="f19" fmla="val 1183087"/>
              <a:gd name="f20" fmla="val 617069"/>
              <a:gd name="f21" fmla="val 1245898"/>
              <a:gd name="f22" fmla="val 517180"/>
              <a:gd name="f23" fmla="val 1258148"/>
              <a:gd name="f24" fmla="val 283568"/>
              <a:gd name="f25" fmla="val 1202325"/>
              <a:gd name="f26" fmla="val 173881"/>
              <a:gd name="f27" fmla="val 1146502"/>
              <a:gd name="f28" fmla="val 64194"/>
              <a:gd name="f29" fmla="val 1083676"/>
              <a:gd name="f30" fmla="val 36572"/>
              <a:gd name="f31" fmla="val 981005"/>
              <a:gd name="f32" fmla="val 19225"/>
              <a:gd name="f33" fmla="val 823274"/>
              <a:gd name="f34" fmla="val -7425"/>
              <a:gd name="f35" fmla="val 446352"/>
              <a:gd name="f36" fmla="val -23746"/>
              <a:gd name="f37" fmla="val 245994"/>
              <a:gd name="f38" fmla="val 92349"/>
              <a:gd name="f39" fmla="val 45636"/>
              <a:gd name="f40" fmla="val 208444"/>
              <a:gd name="f41" fmla="val -47145"/>
              <a:gd name="f42" fmla="val 246094"/>
              <a:gd name="f43" fmla="val 23501"/>
              <a:gd name="f44" fmla="val 568036"/>
              <a:gd name="f45" fmla="val 51046"/>
              <a:gd name="f46" fmla="val 756743"/>
              <a:gd name="f47" fmla="val 510357"/>
              <a:gd name="f48" fmla="val 722029"/>
              <a:gd name="f49" fmla="val 552172"/>
              <a:gd name="f50" fmla="val 730697"/>
              <a:gd name="f51" fmla="val 733623"/>
              <a:gd name="f52" fmla="val 767368"/>
              <a:gd name="f53" fmla="+- 0 0 -90"/>
              <a:gd name="f54" fmla="*/ f3 1 1237972"/>
              <a:gd name="f55" fmla="*/ f4 1 852489"/>
              <a:gd name="f56" fmla="val f5"/>
              <a:gd name="f57" fmla="val f6"/>
              <a:gd name="f58" fmla="val f7"/>
              <a:gd name="f59" fmla="*/ f53 f0 1"/>
              <a:gd name="f60" fmla="+- f58 0 f56"/>
              <a:gd name="f61" fmla="+- f57 0 f56"/>
              <a:gd name="f62" fmla="*/ f59 1 f2"/>
              <a:gd name="f63" fmla="*/ f61 1 1237972"/>
              <a:gd name="f64" fmla="*/ f60 1 852489"/>
              <a:gd name="f65" fmla="*/ 852489 f60 1"/>
              <a:gd name="f66" fmla="*/ 773218 f60 1"/>
              <a:gd name="f67" fmla="*/ 617069 f60 1"/>
              <a:gd name="f68" fmla="*/ 173881 f60 1"/>
              <a:gd name="f69" fmla="*/ 19225 f60 1"/>
              <a:gd name="f70" fmla="*/ 92349 f60 1"/>
              <a:gd name="f71" fmla="*/ 568036 f60 1"/>
              <a:gd name="f72" fmla="*/ 730697 f60 1"/>
              <a:gd name="f73" fmla="*/ 633056 f61 1"/>
              <a:gd name="f74" fmla="*/ 825461 f61 1"/>
              <a:gd name="f75" fmla="*/ 1183087 f61 1"/>
              <a:gd name="f76" fmla="*/ 1202325 f61 1"/>
              <a:gd name="f77" fmla="*/ 981005 f61 1"/>
              <a:gd name="f78" fmla="*/ 245994 f61 1"/>
              <a:gd name="f79" fmla="*/ 23501 f61 1"/>
              <a:gd name="f80" fmla="*/ 552172 f61 1"/>
              <a:gd name="f81" fmla="+- f62 0 f1"/>
              <a:gd name="f82" fmla="*/ f65 1 852489"/>
              <a:gd name="f83" fmla="*/ f66 1 852489"/>
              <a:gd name="f84" fmla="*/ f67 1 852489"/>
              <a:gd name="f85" fmla="*/ f68 1 852489"/>
              <a:gd name="f86" fmla="*/ f69 1 852489"/>
              <a:gd name="f87" fmla="*/ f70 1 852489"/>
              <a:gd name="f88" fmla="*/ f71 1 852489"/>
              <a:gd name="f89" fmla="*/ f72 1 852489"/>
              <a:gd name="f90" fmla="*/ f73 1 1237972"/>
              <a:gd name="f91" fmla="*/ f74 1 1237972"/>
              <a:gd name="f92" fmla="*/ f75 1 1237972"/>
              <a:gd name="f93" fmla="*/ f76 1 1237972"/>
              <a:gd name="f94" fmla="*/ f77 1 1237972"/>
              <a:gd name="f95" fmla="*/ f78 1 1237972"/>
              <a:gd name="f96" fmla="*/ f79 1 1237972"/>
              <a:gd name="f97" fmla="*/ f80 1 1237972"/>
              <a:gd name="f98" fmla="*/ f56 1 f63"/>
              <a:gd name="f99" fmla="*/ f57 1 f63"/>
              <a:gd name="f100" fmla="*/ f56 1 f64"/>
              <a:gd name="f101" fmla="*/ f58 1 f64"/>
              <a:gd name="f102" fmla="*/ f90 1 f63"/>
              <a:gd name="f103" fmla="*/ f82 1 f64"/>
              <a:gd name="f104" fmla="*/ f91 1 f63"/>
              <a:gd name="f105" fmla="*/ f83 1 f64"/>
              <a:gd name="f106" fmla="*/ f92 1 f63"/>
              <a:gd name="f107" fmla="*/ f84 1 f64"/>
              <a:gd name="f108" fmla="*/ f93 1 f63"/>
              <a:gd name="f109" fmla="*/ f85 1 f64"/>
              <a:gd name="f110" fmla="*/ f94 1 f63"/>
              <a:gd name="f111" fmla="*/ f86 1 f64"/>
              <a:gd name="f112" fmla="*/ f95 1 f63"/>
              <a:gd name="f113" fmla="*/ f87 1 f64"/>
              <a:gd name="f114" fmla="*/ f96 1 f63"/>
              <a:gd name="f115" fmla="*/ f88 1 f64"/>
              <a:gd name="f116" fmla="*/ f97 1 f63"/>
              <a:gd name="f117" fmla="*/ f89 1 f64"/>
              <a:gd name="f118" fmla="*/ f98 f54 1"/>
              <a:gd name="f119" fmla="*/ f99 f54 1"/>
              <a:gd name="f120" fmla="*/ f101 f55 1"/>
              <a:gd name="f121" fmla="*/ f100 f55 1"/>
              <a:gd name="f122" fmla="*/ f102 f54 1"/>
              <a:gd name="f123" fmla="*/ f103 f55 1"/>
              <a:gd name="f124" fmla="*/ f104 f54 1"/>
              <a:gd name="f125" fmla="*/ f105 f55 1"/>
              <a:gd name="f126" fmla="*/ f106 f54 1"/>
              <a:gd name="f127" fmla="*/ f107 f55 1"/>
              <a:gd name="f128" fmla="*/ f108 f54 1"/>
              <a:gd name="f129" fmla="*/ f109 f55 1"/>
              <a:gd name="f130" fmla="*/ f110 f54 1"/>
              <a:gd name="f131" fmla="*/ f111 f55 1"/>
              <a:gd name="f132" fmla="*/ f112 f54 1"/>
              <a:gd name="f133" fmla="*/ f113 f55 1"/>
              <a:gd name="f134" fmla="*/ f114 f54 1"/>
              <a:gd name="f135" fmla="*/ f115 f55 1"/>
              <a:gd name="f136" fmla="*/ f116 f54 1"/>
              <a:gd name="f137" fmla="*/ f117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122" y="f123"/>
              </a:cxn>
              <a:cxn ang="f81">
                <a:pos x="f124" y="f125"/>
              </a:cxn>
              <a:cxn ang="f81">
                <a:pos x="f126" y="f127"/>
              </a:cxn>
              <a:cxn ang="f81">
                <a:pos x="f128" y="f129"/>
              </a:cxn>
              <a:cxn ang="f81">
                <a:pos x="f130" y="f131"/>
              </a:cxn>
              <a:cxn ang="f81">
                <a:pos x="f132" y="f133"/>
              </a:cxn>
              <a:cxn ang="f81">
                <a:pos x="f134" y="f135"/>
              </a:cxn>
              <a:cxn ang="f81">
                <a:pos x="f136" y="f137"/>
              </a:cxn>
              <a:cxn ang="f81">
                <a:pos x="f122" y="f123"/>
              </a:cxn>
            </a:cxnLst>
            <a:rect l="f118" t="f121" r="f119" b="f120"/>
            <a:pathLst>
              <a:path w="1237972" h="852489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8" y="f7"/>
                  <a:pt x="f8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sp>
        <p:nvSpPr>
          <p:cNvPr id="3" name="Freeform: Shape 7">
            <a:extLst>
              <a:ext uri="{FF2B5EF4-FFF2-40B4-BE49-F238E27FC236}">
                <a16:creationId xmlns:a16="http://schemas.microsoft.com/office/drawing/2014/main" id="{FB03F284-16D7-1A15-956D-2BFAFF30B005}"/>
              </a:ext>
            </a:extLst>
          </p:cNvPr>
          <p:cNvSpPr/>
          <p:nvPr/>
        </p:nvSpPr>
        <p:spPr>
          <a:xfrm rot="21133670" flipH="1">
            <a:off x="1010578" y="456230"/>
            <a:ext cx="9378186" cy="52385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37972"/>
              <a:gd name="f7" fmla="val 852489"/>
              <a:gd name="f8" fmla="val 633056"/>
              <a:gd name="f9" fmla="val 716495"/>
              <a:gd name="f10" fmla="val 841059"/>
              <a:gd name="f11" fmla="val 733789"/>
              <a:gd name="f12" fmla="val 812455"/>
              <a:gd name="f13" fmla="val 825461"/>
              <a:gd name="f14" fmla="val 773218"/>
              <a:gd name="f15" fmla="val 917133"/>
              <a:gd name="f16" fmla="val 733981"/>
              <a:gd name="f17" fmla="val 1120276"/>
              <a:gd name="f18" fmla="val 716959"/>
              <a:gd name="f19" fmla="val 1183087"/>
              <a:gd name="f20" fmla="val 617069"/>
              <a:gd name="f21" fmla="val 1245898"/>
              <a:gd name="f22" fmla="val 517180"/>
              <a:gd name="f23" fmla="val 1258148"/>
              <a:gd name="f24" fmla="val 283568"/>
              <a:gd name="f25" fmla="val 1202325"/>
              <a:gd name="f26" fmla="val 173881"/>
              <a:gd name="f27" fmla="val 1146502"/>
              <a:gd name="f28" fmla="val 64194"/>
              <a:gd name="f29" fmla="val 1083676"/>
              <a:gd name="f30" fmla="val 36572"/>
              <a:gd name="f31" fmla="val 981005"/>
              <a:gd name="f32" fmla="val 19225"/>
              <a:gd name="f33" fmla="val 823274"/>
              <a:gd name="f34" fmla="val -7425"/>
              <a:gd name="f35" fmla="val 446352"/>
              <a:gd name="f36" fmla="val -23746"/>
              <a:gd name="f37" fmla="val 245994"/>
              <a:gd name="f38" fmla="val 92349"/>
              <a:gd name="f39" fmla="val 45636"/>
              <a:gd name="f40" fmla="val 208444"/>
              <a:gd name="f41" fmla="val -47145"/>
              <a:gd name="f42" fmla="val 246094"/>
              <a:gd name="f43" fmla="val 23501"/>
              <a:gd name="f44" fmla="val 568036"/>
              <a:gd name="f45" fmla="val 51046"/>
              <a:gd name="f46" fmla="val 756743"/>
              <a:gd name="f47" fmla="val 510357"/>
              <a:gd name="f48" fmla="val 722029"/>
              <a:gd name="f49" fmla="val 552172"/>
              <a:gd name="f50" fmla="val 730697"/>
              <a:gd name="f51" fmla="val 733623"/>
              <a:gd name="f52" fmla="val 767368"/>
              <a:gd name="f53" fmla="+- 0 0 -90"/>
              <a:gd name="f54" fmla="*/ f3 1 1237972"/>
              <a:gd name="f55" fmla="*/ f4 1 852489"/>
              <a:gd name="f56" fmla="val f5"/>
              <a:gd name="f57" fmla="val f6"/>
              <a:gd name="f58" fmla="val f7"/>
              <a:gd name="f59" fmla="*/ f53 f0 1"/>
              <a:gd name="f60" fmla="+- f58 0 f56"/>
              <a:gd name="f61" fmla="+- f57 0 f56"/>
              <a:gd name="f62" fmla="*/ f59 1 f2"/>
              <a:gd name="f63" fmla="*/ f61 1 1237972"/>
              <a:gd name="f64" fmla="*/ f60 1 852489"/>
              <a:gd name="f65" fmla="*/ 852489 f60 1"/>
              <a:gd name="f66" fmla="*/ 773218 f60 1"/>
              <a:gd name="f67" fmla="*/ 617069 f60 1"/>
              <a:gd name="f68" fmla="*/ 173881 f60 1"/>
              <a:gd name="f69" fmla="*/ 19225 f60 1"/>
              <a:gd name="f70" fmla="*/ 92349 f60 1"/>
              <a:gd name="f71" fmla="*/ 568036 f60 1"/>
              <a:gd name="f72" fmla="*/ 730697 f60 1"/>
              <a:gd name="f73" fmla="*/ 633056 f61 1"/>
              <a:gd name="f74" fmla="*/ 825461 f61 1"/>
              <a:gd name="f75" fmla="*/ 1183087 f61 1"/>
              <a:gd name="f76" fmla="*/ 1202325 f61 1"/>
              <a:gd name="f77" fmla="*/ 981005 f61 1"/>
              <a:gd name="f78" fmla="*/ 245994 f61 1"/>
              <a:gd name="f79" fmla="*/ 23501 f61 1"/>
              <a:gd name="f80" fmla="*/ 552172 f61 1"/>
              <a:gd name="f81" fmla="+- f62 0 f1"/>
              <a:gd name="f82" fmla="*/ f65 1 852489"/>
              <a:gd name="f83" fmla="*/ f66 1 852489"/>
              <a:gd name="f84" fmla="*/ f67 1 852489"/>
              <a:gd name="f85" fmla="*/ f68 1 852489"/>
              <a:gd name="f86" fmla="*/ f69 1 852489"/>
              <a:gd name="f87" fmla="*/ f70 1 852489"/>
              <a:gd name="f88" fmla="*/ f71 1 852489"/>
              <a:gd name="f89" fmla="*/ f72 1 852489"/>
              <a:gd name="f90" fmla="*/ f73 1 1237972"/>
              <a:gd name="f91" fmla="*/ f74 1 1237972"/>
              <a:gd name="f92" fmla="*/ f75 1 1237972"/>
              <a:gd name="f93" fmla="*/ f76 1 1237972"/>
              <a:gd name="f94" fmla="*/ f77 1 1237972"/>
              <a:gd name="f95" fmla="*/ f78 1 1237972"/>
              <a:gd name="f96" fmla="*/ f79 1 1237972"/>
              <a:gd name="f97" fmla="*/ f80 1 1237972"/>
              <a:gd name="f98" fmla="*/ f56 1 f63"/>
              <a:gd name="f99" fmla="*/ f57 1 f63"/>
              <a:gd name="f100" fmla="*/ f56 1 f64"/>
              <a:gd name="f101" fmla="*/ f58 1 f64"/>
              <a:gd name="f102" fmla="*/ f90 1 f63"/>
              <a:gd name="f103" fmla="*/ f82 1 f64"/>
              <a:gd name="f104" fmla="*/ f91 1 f63"/>
              <a:gd name="f105" fmla="*/ f83 1 f64"/>
              <a:gd name="f106" fmla="*/ f92 1 f63"/>
              <a:gd name="f107" fmla="*/ f84 1 f64"/>
              <a:gd name="f108" fmla="*/ f93 1 f63"/>
              <a:gd name="f109" fmla="*/ f85 1 f64"/>
              <a:gd name="f110" fmla="*/ f94 1 f63"/>
              <a:gd name="f111" fmla="*/ f86 1 f64"/>
              <a:gd name="f112" fmla="*/ f95 1 f63"/>
              <a:gd name="f113" fmla="*/ f87 1 f64"/>
              <a:gd name="f114" fmla="*/ f96 1 f63"/>
              <a:gd name="f115" fmla="*/ f88 1 f64"/>
              <a:gd name="f116" fmla="*/ f97 1 f63"/>
              <a:gd name="f117" fmla="*/ f89 1 f64"/>
              <a:gd name="f118" fmla="*/ f98 f54 1"/>
              <a:gd name="f119" fmla="*/ f99 f54 1"/>
              <a:gd name="f120" fmla="*/ f101 f55 1"/>
              <a:gd name="f121" fmla="*/ f100 f55 1"/>
              <a:gd name="f122" fmla="*/ f102 f54 1"/>
              <a:gd name="f123" fmla="*/ f103 f55 1"/>
              <a:gd name="f124" fmla="*/ f104 f54 1"/>
              <a:gd name="f125" fmla="*/ f105 f55 1"/>
              <a:gd name="f126" fmla="*/ f106 f54 1"/>
              <a:gd name="f127" fmla="*/ f107 f55 1"/>
              <a:gd name="f128" fmla="*/ f108 f54 1"/>
              <a:gd name="f129" fmla="*/ f109 f55 1"/>
              <a:gd name="f130" fmla="*/ f110 f54 1"/>
              <a:gd name="f131" fmla="*/ f111 f55 1"/>
              <a:gd name="f132" fmla="*/ f112 f54 1"/>
              <a:gd name="f133" fmla="*/ f113 f55 1"/>
              <a:gd name="f134" fmla="*/ f114 f54 1"/>
              <a:gd name="f135" fmla="*/ f115 f55 1"/>
              <a:gd name="f136" fmla="*/ f116 f54 1"/>
              <a:gd name="f137" fmla="*/ f117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122" y="f123"/>
              </a:cxn>
              <a:cxn ang="f81">
                <a:pos x="f124" y="f125"/>
              </a:cxn>
              <a:cxn ang="f81">
                <a:pos x="f126" y="f127"/>
              </a:cxn>
              <a:cxn ang="f81">
                <a:pos x="f128" y="f129"/>
              </a:cxn>
              <a:cxn ang="f81">
                <a:pos x="f130" y="f131"/>
              </a:cxn>
              <a:cxn ang="f81">
                <a:pos x="f132" y="f133"/>
              </a:cxn>
              <a:cxn ang="f81">
                <a:pos x="f134" y="f135"/>
              </a:cxn>
              <a:cxn ang="f81">
                <a:pos x="f136" y="f137"/>
              </a:cxn>
              <a:cxn ang="f81">
                <a:pos x="f122" y="f123"/>
              </a:cxn>
            </a:cxnLst>
            <a:rect l="f118" t="f121" r="f119" b="f120"/>
            <a:pathLst>
              <a:path w="1237972" h="852489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8" y="f7"/>
                  <a:pt x="f8" y="f7"/>
                </a:cubicBezTo>
                <a:close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D9B1A6-BDC8-1051-7D5A-C80A3B446A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6395" y="1398181"/>
            <a:ext cx="7134450" cy="2870795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7F4FBF-B6E4-84A3-4C7E-3D6AEA6F44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0836" y="5135526"/>
            <a:ext cx="4397166" cy="1057942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A0BD30-FB06-26E5-B335-AEF47C1B37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640C9E-23B6-4994-BF16-D70F868B85B7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ECFB0E9-02C9-D69C-D977-D70A3DC6A8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3D2F82-09B6-4969-ECC6-D8378DA219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38B4AD-EA9E-44EF-B3B8-A486C349EDA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1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38E-DED6-EE58-B7BA-744B2562BA7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21FA-E51E-88C4-29FC-A353A4894FF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66F0-E065-63B9-98EF-C7A7A83B49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56C3D6-66D2-4963-AD7F-4B603FEBD2C3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50A9-742F-9D77-D02B-DD128946A8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3906-8F38-8CC9-EC6B-8646C0D39B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E189B4-AF23-4685-9932-0293A682A7A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0A361-E781-FF78-5A5E-41BAEBEC53C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99551" y="692145"/>
            <a:ext cx="2254252" cy="53099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88970-BFAA-1469-EC83-02102988FB1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692145"/>
            <a:ext cx="8108954" cy="53099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07CA-3F90-366D-1EB1-450FB954B2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A553B8-CABA-42B3-AAF6-82B1DB9517EB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BAD0-E177-D533-0B27-5F13111FF8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AA1-8667-4165-0081-61A6EEDE50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9D94B8-3905-4767-8DF0-BAED584ADBA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BAC0-3659-C71C-0F32-5E07AC4A6B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9EF1-7047-BF5D-FE5B-EA4A7B066C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D1E-6828-9B9B-79C9-67A1B45B88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380363-AE11-4907-8EF8-33E457D67871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4C31-9BD3-94CA-7D03-6DE5B4FB69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3C60-68D0-10EA-E435-A64A22236E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0A68D-D438-4969-BB27-B405DDB4D59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56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F2B8-BC87-4D42-1716-54348E13F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1971" y="1709735"/>
            <a:ext cx="9165771" cy="296326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EA32-C38B-A03C-5241-2A70C19343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1971" y="4875032"/>
            <a:ext cx="9165771" cy="1052620"/>
          </a:xfrm>
        </p:spPr>
        <p:txBody>
          <a:bodyPr anchorCtr="1"/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BD75-32BD-1826-784F-1689D5CA01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08E104-9647-4759-8887-94051E776C0A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3EF-3E3D-EA82-5060-32878CE988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8642-3D91-E403-A92B-16BF9D952D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B79E5-837A-41F7-862F-92D88A49554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EF1B-935D-9645-6483-865C0F17B0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919E-AB0E-5CED-A90F-CE035EFC63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0726" y="2095503"/>
            <a:ext cx="4999079" cy="39732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8C33-D479-CF52-B610-70AD12364E3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81059" y="2095503"/>
            <a:ext cx="5072743" cy="39732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1D6B-4006-E372-B55C-1A178579CA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B28524-3FDF-42AA-868E-302ED0FFD1F1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149B-C92D-E19E-9102-F8F8A390A7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E073C-5021-E504-C400-FE443CDFF4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0FD78C-18A3-4CE8-A072-B65F6F82A6C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8C55-3519-94CE-5C10-D68BFDE86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" y="702131"/>
            <a:ext cx="10326684" cy="11256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4E2D-6969-BF8E-0490-8436E174B4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8700" y="1827803"/>
            <a:ext cx="4968877" cy="814382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B699B-477B-BCF8-2518-CA3347DD09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28700" y="2642195"/>
            <a:ext cx="4968877" cy="34024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F8688-649F-A24C-3845-3B56A1FC417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81050" y="1827803"/>
            <a:ext cx="5087035" cy="814382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74D87-14E4-6734-0321-7AB3E2929A7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81050" y="2642195"/>
            <a:ext cx="5087035" cy="34024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97DDC-2CBE-BC3F-07B5-00A57087E8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C31DD-1FA8-4331-9025-6B2A913E5935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41FF7-87FE-7F3E-1D3F-F5C7D9981A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5815A-5C00-A37D-56BB-F4D2671070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CDD4C4-67A8-4C82-8F7A-2E938092196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C9BB596-7301-A8D5-0F43-40DA773A8C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1DBEAB-2960-49D5-838D-822390384572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77DA94-3124-0A7E-F2EC-92370DCDA5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27391AD-E342-48D5-743C-566E584179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1F9704-8A42-430F-998B-5F26DA593DEB}" type="slidenum">
              <a:t>‹N°›</a:t>
            </a:fld>
            <a:endParaRPr lang="en-US"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DE18A089-F38E-8A34-9618-5D1B2AF01AE4}"/>
              </a:ext>
            </a:extLst>
          </p:cNvPr>
          <p:cNvSpPr/>
          <p:nvPr/>
        </p:nvSpPr>
        <p:spPr>
          <a:xfrm rot="492870">
            <a:off x="2401243" y="1130235"/>
            <a:ext cx="8982169" cy="50099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1734"/>
              <a:gd name="f7" fmla="val 722931"/>
              <a:gd name="f8" fmla="val 382064"/>
              <a:gd name="f9" fmla="val 406019"/>
              <a:gd name="f10" fmla="val 660055"/>
              <a:gd name="f11" fmla="val 439594"/>
              <a:gd name="f12" fmla="val 666515"/>
              <a:gd name="f13" fmla="val 528955"/>
              <a:gd name="f14" fmla="val 645250"/>
              <a:gd name="f15" fmla="val 618316"/>
              <a:gd name="f16" fmla="val 623985"/>
              <a:gd name="f17" fmla="val 833631"/>
              <a:gd name="f18" fmla="val 616742"/>
              <a:gd name="f19" fmla="val 918231"/>
              <a:gd name="f20" fmla="val 551358"/>
              <a:gd name="f21" fmla="val 1002831"/>
              <a:gd name="f22" fmla="val 485974"/>
              <a:gd name="f23" fmla="val 1059658"/>
              <a:gd name="f24" fmla="val 370279"/>
              <a:gd name="f25" fmla="val 1036557"/>
              <a:gd name="f26" fmla="val 252945"/>
              <a:gd name="f27" fmla="val 1013456"/>
              <a:gd name="f28" fmla="val 135611"/>
              <a:gd name="f29" fmla="val 908753"/>
              <a:gd name="f30" fmla="val 44671"/>
              <a:gd name="f31" fmla="val 770382"/>
              <a:gd name="f32" fmla="val 12290"/>
              <a:gd name="f33" fmla="val 632011"/>
              <a:gd name="f34" fmla="val -20091"/>
              <a:gd name="f35" fmla="val 338916"/>
              <a:gd name="f36" fmla="val 17165"/>
              <a:gd name="f37" fmla="val 206333"/>
              <a:gd name="f38" fmla="val 58661"/>
              <a:gd name="f39" fmla="val 73750"/>
              <a:gd name="f40" fmla="val 100157"/>
              <a:gd name="f41" fmla="val 1822"/>
              <a:gd name="f42" fmla="val 199023"/>
              <a:gd name="f43" fmla="val 342860"/>
              <a:gd name="f44" fmla="val 27105"/>
              <a:gd name="f45" fmla="val 498943"/>
              <a:gd name="f46" fmla="val 87932"/>
              <a:gd name="f47" fmla="val 573770"/>
              <a:gd name="f48" fmla="val 314722"/>
              <a:gd name="f49" fmla="val 648160"/>
              <a:gd name="f50" fmla="val 367872"/>
              <a:gd name="f51" fmla="val 666162"/>
              <a:gd name="f52" fmla="+- 0 0 -90"/>
              <a:gd name="f53" fmla="*/ f3 1 1041734"/>
              <a:gd name="f54" fmla="*/ f4 1 722931"/>
              <a:gd name="f55" fmla="val f5"/>
              <a:gd name="f56" fmla="val f6"/>
              <a:gd name="f57" fmla="val f7"/>
              <a:gd name="f58" fmla="*/ f52 f0 1"/>
              <a:gd name="f59" fmla="+- f57 0 f55"/>
              <a:gd name="f60" fmla="+- f56 0 f55"/>
              <a:gd name="f61" fmla="*/ f58 1 f2"/>
              <a:gd name="f62" fmla="*/ f60 1 1041734"/>
              <a:gd name="f63" fmla="*/ f59 1 722931"/>
              <a:gd name="f64" fmla="*/ 722931 f59 1"/>
              <a:gd name="f65" fmla="*/ 645250 f59 1"/>
              <a:gd name="f66" fmla="*/ 551358 f59 1"/>
              <a:gd name="f67" fmla="*/ 252945 f59 1"/>
              <a:gd name="f68" fmla="*/ 12290 f59 1"/>
              <a:gd name="f69" fmla="*/ 58661 f59 1"/>
              <a:gd name="f70" fmla="*/ 648160 f59 1"/>
              <a:gd name="f71" fmla="*/ 382064 f60 1"/>
              <a:gd name="f72" fmla="*/ 528955 f60 1"/>
              <a:gd name="f73" fmla="*/ 918231 f60 1"/>
              <a:gd name="f74" fmla="*/ 1036557 f60 1"/>
              <a:gd name="f75" fmla="*/ 770382 f60 1"/>
              <a:gd name="f76" fmla="*/ 206333 f60 1"/>
              <a:gd name="f77" fmla="*/ 0 f60 1"/>
              <a:gd name="f78" fmla="*/ 342860 f59 1"/>
              <a:gd name="f79" fmla="*/ 314722 f60 1"/>
              <a:gd name="f80" fmla="+- f61 0 f1"/>
              <a:gd name="f81" fmla="*/ f64 1 722931"/>
              <a:gd name="f82" fmla="*/ f65 1 722931"/>
              <a:gd name="f83" fmla="*/ f66 1 722931"/>
              <a:gd name="f84" fmla="*/ f67 1 722931"/>
              <a:gd name="f85" fmla="*/ f68 1 722931"/>
              <a:gd name="f86" fmla="*/ f69 1 722931"/>
              <a:gd name="f87" fmla="*/ f70 1 722931"/>
              <a:gd name="f88" fmla="*/ f71 1 1041734"/>
              <a:gd name="f89" fmla="*/ f72 1 1041734"/>
              <a:gd name="f90" fmla="*/ f73 1 1041734"/>
              <a:gd name="f91" fmla="*/ f74 1 1041734"/>
              <a:gd name="f92" fmla="*/ f75 1 1041734"/>
              <a:gd name="f93" fmla="*/ f76 1 1041734"/>
              <a:gd name="f94" fmla="*/ f77 1 1041734"/>
              <a:gd name="f95" fmla="*/ f78 1 722931"/>
              <a:gd name="f96" fmla="*/ f79 1 1041734"/>
              <a:gd name="f97" fmla="*/ f55 1 f62"/>
              <a:gd name="f98" fmla="*/ f56 1 f62"/>
              <a:gd name="f99" fmla="*/ f55 1 f63"/>
              <a:gd name="f100" fmla="*/ f57 1 f63"/>
              <a:gd name="f101" fmla="*/ f88 1 f62"/>
              <a:gd name="f102" fmla="*/ f81 1 f63"/>
              <a:gd name="f103" fmla="*/ f89 1 f62"/>
              <a:gd name="f104" fmla="*/ f82 1 f63"/>
              <a:gd name="f105" fmla="*/ f90 1 f62"/>
              <a:gd name="f106" fmla="*/ f83 1 f63"/>
              <a:gd name="f107" fmla="*/ f91 1 f62"/>
              <a:gd name="f108" fmla="*/ f84 1 f63"/>
              <a:gd name="f109" fmla="*/ f92 1 f62"/>
              <a:gd name="f110" fmla="*/ f85 1 f63"/>
              <a:gd name="f111" fmla="*/ f93 1 f62"/>
              <a:gd name="f112" fmla="*/ f86 1 f63"/>
              <a:gd name="f113" fmla="*/ f94 1 f62"/>
              <a:gd name="f114" fmla="*/ f95 1 f63"/>
              <a:gd name="f115" fmla="*/ f96 1 f62"/>
              <a:gd name="f116" fmla="*/ f87 1 f63"/>
              <a:gd name="f117" fmla="*/ f97 f53 1"/>
              <a:gd name="f118" fmla="*/ f98 f53 1"/>
              <a:gd name="f119" fmla="*/ f100 f54 1"/>
              <a:gd name="f120" fmla="*/ f99 f54 1"/>
              <a:gd name="f121" fmla="*/ f101 f53 1"/>
              <a:gd name="f122" fmla="*/ f102 f54 1"/>
              <a:gd name="f123" fmla="*/ f103 f53 1"/>
              <a:gd name="f124" fmla="*/ f104 f54 1"/>
              <a:gd name="f125" fmla="*/ f105 f53 1"/>
              <a:gd name="f126" fmla="*/ f106 f54 1"/>
              <a:gd name="f127" fmla="*/ f107 f53 1"/>
              <a:gd name="f128" fmla="*/ f108 f54 1"/>
              <a:gd name="f129" fmla="*/ f109 f53 1"/>
              <a:gd name="f130" fmla="*/ f110 f54 1"/>
              <a:gd name="f131" fmla="*/ f111 f53 1"/>
              <a:gd name="f132" fmla="*/ f112 f54 1"/>
              <a:gd name="f133" fmla="*/ f113 f53 1"/>
              <a:gd name="f134" fmla="*/ f114 f54 1"/>
              <a:gd name="f135" fmla="*/ f115 f53 1"/>
              <a:gd name="f136" fmla="*/ f116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0">
                <a:pos x="f121" y="f122"/>
              </a:cxn>
              <a:cxn ang="f80">
                <a:pos x="f123" y="f124"/>
              </a:cxn>
              <a:cxn ang="f80">
                <a:pos x="f125" y="f126"/>
              </a:cxn>
              <a:cxn ang="f80">
                <a:pos x="f127" y="f128"/>
              </a:cxn>
              <a:cxn ang="f80">
                <a:pos x="f129" y="f130"/>
              </a:cxn>
              <a:cxn ang="f80">
                <a:pos x="f131" y="f132"/>
              </a:cxn>
              <a:cxn ang="f80">
                <a:pos x="f133" y="f134"/>
              </a:cxn>
              <a:cxn ang="f80">
                <a:pos x="f135" y="f136"/>
              </a:cxn>
              <a:cxn ang="f80">
                <a:pos x="f121" y="f122"/>
              </a:cxn>
            </a:cxnLst>
            <a:rect l="f117" t="f120" r="f118" b="f119"/>
            <a:pathLst>
              <a:path w="1041734" h="722931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5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8" y="f7"/>
                  <a:pt x="f8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EA4DDD-E9B7-3561-4597-0220CFF96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668" y="1932209"/>
            <a:ext cx="6966859" cy="3091540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912FA3-C4C6-341A-AE16-92708D0397A1}"/>
              </a:ext>
            </a:extLst>
          </p:cNvPr>
          <p:cNvSpPr/>
          <p:nvPr/>
        </p:nvSpPr>
        <p:spPr>
          <a:xfrm rot="492870">
            <a:off x="2455668" y="1103022"/>
            <a:ext cx="8982169" cy="50099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1734"/>
              <a:gd name="f7" fmla="val 722931"/>
              <a:gd name="f8" fmla="val 382064"/>
              <a:gd name="f9" fmla="val 406019"/>
              <a:gd name="f10" fmla="val 660055"/>
              <a:gd name="f11" fmla="val 439594"/>
              <a:gd name="f12" fmla="val 666515"/>
              <a:gd name="f13" fmla="val 528955"/>
              <a:gd name="f14" fmla="val 645250"/>
              <a:gd name="f15" fmla="val 618316"/>
              <a:gd name="f16" fmla="val 623985"/>
              <a:gd name="f17" fmla="val 833631"/>
              <a:gd name="f18" fmla="val 616742"/>
              <a:gd name="f19" fmla="val 918231"/>
              <a:gd name="f20" fmla="val 551358"/>
              <a:gd name="f21" fmla="val 1002831"/>
              <a:gd name="f22" fmla="val 485974"/>
              <a:gd name="f23" fmla="val 1059658"/>
              <a:gd name="f24" fmla="val 370279"/>
              <a:gd name="f25" fmla="val 1036557"/>
              <a:gd name="f26" fmla="val 252945"/>
              <a:gd name="f27" fmla="val 1013456"/>
              <a:gd name="f28" fmla="val 135611"/>
              <a:gd name="f29" fmla="val 908753"/>
              <a:gd name="f30" fmla="val 44671"/>
              <a:gd name="f31" fmla="val 770382"/>
              <a:gd name="f32" fmla="val 12290"/>
              <a:gd name="f33" fmla="val 632011"/>
              <a:gd name="f34" fmla="val -20091"/>
              <a:gd name="f35" fmla="val 338916"/>
              <a:gd name="f36" fmla="val 17165"/>
              <a:gd name="f37" fmla="val 206333"/>
              <a:gd name="f38" fmla="val 58661"/>
              <a:gd name="f39" fmla="val 73750"/>
              <a:gd name="f40" fmla="val 100157"/>
              <a:gd name="f41" fmla="val 1822"/>
              <a:gd name="f42" fmla="val 199023"/>
              <a:gd name="f43" fmla="val 342860"/>
              <a:gd name="f44" fmla="val 27105"/>
              <a:gd name="f45" fmla="val 498943"/>
              <a:gd name="f46" fmla="val 87932"/>
              <a:gd name="f47" fmla="val 573770"/>
              <a:gd name="f48" fmla="val 314722"/>
              <a:gd name="f49" fmla="val 648160"/>
              <a:gd name="f50" fmla="val 367872"/>
              <a:gd name="f51" fmla="val 666162"/>
              <a:gd name="f52" fmla="+- 0 0 -90"/>
              <a:gd name="f53" fmla="*/ f3 1 1041734"/>
              <a:gd name="f54" fmla="*/ f4 1 722931"/>
              <a:gd name="f55" fmla="val f5"/>
              <a:gd name="f56" fmla="val f6"/>
              <a:gd name="f57" fmla="val f7"/>
              <a:gd name="f58" fmla="*/ f52 f0 1"/>
              <a:gd name="f59" fmla="+- f57 0 f55"/>
              <a:gd name="f60" fmla="+- f56 0 f55"/>
              <a:gd name="f61" fmla="*/ f58 1 f2"/>
              <a:gd name="f62" fmla="*/ f60 1 1041734"/>
              <a:gd name="f63" fmla="*/ f59 1 722931"/>
              <a:gd name="f64" fmla="*/ 722931 f59 1"/>
              <a:gd name="f65" fmla="*/ 645250 f59 1"/>
              <a:gd name="f66" fmla="*/ 551358 f59 1"/>
              <a:gd name="f67" fmla="*/ 252945 f59 1"/>
              <a:gd name="f68" fmla="*/ 12290 f59 1"/>
              <a:gd name="f69" fmla="*/ 58661 f59 1"/>
              <a:gd name="f70" fmla="*/ 648160 f59 1"/>
              <a:gd name="f71" fmla="*/ 382064 f60 1"/>
              <a:gd name="f72" fmla="*/ 528955 f60 1"/>
              <a:gd name="f73" fmla="*/ 918231 f60 1"/>
              <a:gd name="f74" fmla="*/ 1036557 f60 1"/>
              <a:gd name="f75" fmla="*/ 770382 f60 1"/>
              <a:gd name="f76" fmla="*/ 206333 f60 1"/>
              <a:gd name="f77" fmla="*/ 0 f60 1"/>
              <a:gd name="f78" fmla="*/ 342860 f59 1"/>
              <a:gd name="f79" fmla="*/ 314722 f60 1"/>
              <a:gd name="f80" fmla="+- f61 0 f1"/>
              <a:gd name="f81" fmla="*/ f64 1 722931"/>
              <a:gd name="f82" fmla="*/ f65 1 722931"/>
              <a:gd name="f83" fmla="*/ f66 1 722931"/>
              <a:gd name="f84" fmla="*/ f67 1 722931"/>
              <a:gd name="f85" fmla="*/ f68 1 722931"/>
              <a:gd name="f86" fmla="*/ f69 1 722931"/>
              <a:gd name="f87" fmla="*/ f70 1 722931"/>
              <a:gd name="f88" fmla="*/ f71 1 1041734"/>
              <a:gd name="f89" fmla="*/ f72 1 1041734"/>
              <a:gd name="f90" fmla="*/ f73 1 1041734"/>
              <a:gd name="f91" fmla="*/ f74 1 1041734"/>
              <a:gd name="f92" fmla="*/ f75 1 1041734"/>
              <a:gd name="f93" fmla="*/ f76 1 1041734"/>
              <a:gd name="f94" fmla="*/ f77 1 1041734"/>
              <a:gd name="f95" fmla="*/ f78 1 722931"/>
              <a:gd name="f96" fmla="*/ f79 1 1041734"/>
              <a:gd name="f97" fmla="*/ f55 1 f62"/>
              <a:gd name="f98" fmla="*/ f56 1 f62"/>
              <a:gd name="f99" fmla="*/ f55 1 f63"/>
              <a:gd name="f100" fmla="*/ f57 1 f63"/>
              <a:gd name="f101" fmla="*/ f88 1 f62"/>
              <a:gd name="f102" fmla="*/ f81 1 f63"/>
              <a:gd name="f103" fmla="*/ f89 1 f62"/>
              <a:gd name="f104" fmla="*/ f82 1 f63"/>
              <a:gd name="f105" fmla="*/ f90 1 f62"/>
              <a:gd name="f106" fmla="*/ f83 1 f63"/>
              <a:gd name="f107" fmla="*/ f91 1 f62"/>
              <a:gd name="f108" fmla="*/ f84 1 f63"/>
              <a:gd name="f109" fmla="*/ f92 1 f62"/>
              <a:gd name="f110" fmla="*/ f85 1 f63"/>
              <a:gd name="f111" fmla="*/ f93 1 f62"/>
              <a:gd name="f112" fmla="*/ f86 1 f63"/>
              <a:gd name="f113" fmla="*/ f94 1 f62"/>
              <a:gd name="f114" fmla="*/ f95 1 f63"/>
              <a:gd name="f115" fmla="*/ f96 1 f62"/>
              <a:gd name="f116" fmla="*/ f87 1 f63"/>
              <a:gd name="f117" fmla="*/ f97 f53 1"/>
              <a:gd name="f118" fmla="*/ f98 f53 1"/>
              <a:gd name="f119" fmla="*/ f100 f54 1"/>
              <a:gd name="f120" fmla="*/ f99 f54 1"/>
              <a:gd name="f121" fmla="*/ f101 f53 1"/>
              <a:gd name="f122" fmla="*/ f102 f54 1"/>
              <a:gd name="f123" fmla="*/ f103 f53 1"/>
              <a:gd name="f124" fmla="*/ f104 f54 1"/>
              <a:gd name="f125" fmla="*/ f105 f53 1"/>
              <a:gd name="f126" fmla="*/ f106 f54 1"/>
              <a:gd name="f127" fmla="*/ f107 f53 1"/>
              <a:gd name="f128" fmla="*/ f108 f54 1"/>
              <a:gd name="f129" fmla="*/ f109 f53 1"/>
              <a:gd name="f130" fmla="*/ f110 f54 1"/>
              <a:gd name="f131" fmla="*/ f111 f53 1"/>
              <a:gd name="f132" fmla="*/ f112 f54 1"/>
              <a:gd name="f133" fmla="*/ f113 f53 1"/>
              <a:gd name="f134" fmla="*/ f114 f54 1"/>
              <a:gd name="f135" fmla="*/ f115 f53 1"/>
              <a:gd name="f136" fmla="*/ f116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0">
                <a:pos x="f121" y="f122"/>
              </a:cxn>
              <a:cxn ang="f80">
                <a:pos x="f123" y="f124"/>
              </a:cxn>
              <a:cxn ang="f80">
                <a:pos x="f125" y="f126"/>
              </a:cxn>
              <a:cxn ang="f80">
                <a:pos x="f127" y="f128"/>
              </a:cxn>
              <a:cxn ang="f80">
                <a:pos x="f129" y="f130"/>
              </a:cxn>
              <a:cxn ang="f80">
                <a:pos x="f131" y="f132"/>
              </a:cxn>
              <a:cxn ang="f80">
                <a:pos x="f133" y="f134"/>
              </a:cxn>
              <a:cxn ang="f80">
                <a:pos x="f135" y="f136"/>
              </a:cxn>
              <a:cxn ang="f80">
                <a:pos x="f121" y="f122"/>
              </a:cxn>
            </a:cxnLst>
            <a:rect l="f117" t="f120" r="f118" b="f119"/>
            <a:pathLst>
              <a:path w="1041734" h="722931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5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8" y="f7"/>
                  <a:pt x="f8" y="f7"/>
                </a:cubicBezTo>
                <a:close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</p:spTree>
    <p:extLst>
      <p:ext uri="{BB962C8B-B14F-4D97-AF65-F5344CB8AC3E}">
        <p14:creationId xmlns:p14="http://schemas.microsoft.com/office/powerpoint/2010/main" val="39149782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3D877-BB1F-79B3-1946-127B1C9642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87F933-7BC4-48EF-B6E5-83ABBC1E56AE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5D58A-5898-A349-6ED7-7BA3F58FB5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EC61-5CC4-2C45-238B-593472CCA7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646A7-3132-4835-8C79-1886B8DF086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E960-6AD1-BCAC-38FD-1741AE7489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553276"/>
            <a:ext cx="3932240" cy="1732723"/>
          </a:xfrm>
        </p:spPr>
        <p:txBody>
          <a:bodyPr anchor="b"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DF9-3B97-3CF6-8363-4F62E14D98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15643" y="987423"/>
            <a:ext cx="5939741" cy="48736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C74E2-A53A-58D4-20A1-32555EBDEC3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368552"/>
            <a:ext cx="3932240" cy="3500442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85A0C-E3A6-27C2-8C50-BAA378D6F0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840BE7-6D6E-44F1-898C-D8716C76E849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DF23-344E-DA1F-EC6D-A51A779D13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740FE-0583-1B53-E8A5-B42D18E7F8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00FF41-1ACD-4147-B338-01CC0ABB2EB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58A3-F1C8-F4BA-4907-1EAF38C15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615912"/>
            <a:ext cx="3932240" cy="1670087"/>
          </a:xfrm>
        </p:spPr>
        <p:txBody>
          <a:bodyPr anchor="b"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43B83-649D-F498-BA5B-8FCDC088C6F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0BD17-110B-CA2D-1112-26551696EB2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365744"/>
            <a:ext cx="3932240" cy="350324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2009-E7FD-CB42-9E26-D36DDC1D82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554BE0-59E6-43F5-BC69-714B1A396A9F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E7A27-E6BA-6CF9-0845-E59EF9180D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9E001-C8B4-2351-4810-811D2DDE3C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0CA650-0BE6-4224-A93B-BCD0BE54536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5D42EB5-9FE3-3DD8-6C9F-99EE2190F4C2}"/>
              </a:ext>
            </a:extLst>
          </p:cNvPr>
          <p:cNvSpPr/>
          <p:nvPr/>
        </p:nvSpPr>
        <p:spPr>
          <a:xfrm>
            <a:off x="372928" y="367991"/>
            <a:ext cx="11499604" cy="62039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99601"/>
              <a:gd name="f7" fmla="val 6250474"/>
              <a:gd name="f8" fmla="val 9680053"/>
              <a:gd name="f9" fmla="val 11263634"/>
              <a:gd name="f10" fmla="val 10894"/>
              <a:gd name="f11" fmla="val 11382518"/>
              <a:gd name="f12" fmla="val 17609"/>
              <a:gd name="f13" fmla="val 11468807"/>
              <a:gd name="f14" fmla="val -29564"/>
              <a:gd name="f15" fmla="val 84193"/>
              <a:gd name="f16" fmla="val 11496115"/>
              <a:gd name="f17" fmla="val 333210"/>
              <a:gd name="f18" fmla="val 11496285"/>
              <a:gd name="f19" fmla="val 489431"/>
              <a:gd name="f20" fmla="val 11496456"/>
              <a:gd name="f21" fmla="val 645651"/>
              <a:gd name="f22" fmla="val 11496626"/>
              <a:gd name="f23" fmla="val 801872"/>
              <a:gd name="f24" fmla="val 11485119"/>
              <a:gd name="f25" fmla="val 918570"/>
              <a:gd name="f26" fmla="val 11483798"/>
              <a:gd name="f27" fmla="val 1773917"/>
              <a:gd name="f28" fmla="val 11482477"/>
              <a:gd name="f29" fmla="val 1834579"/>
              <a:gd name="f30" fmla="val 11462397"/>
              <a:gd name="f31" fmla="val 2645173"/>
              <a:gd name="f32" fmla="val 11489491"/>
              <a:gd name="f33" fmla="val 2970847"/>
              <a:gd name="f34" fmla="val 11478714"/>
              <a:gd name="f35" fmla="val 3520214"/>
              <a:gd name="f36" fmla="val 11462615"/>
              <a:gd name="f37" fmla="val 5654060"/>
              <a:gd name="f38" fmla="val 11560172"/>
              <a:gd name="f39" fmla="val 6010354"/>
              <a:gd name="f40" fmla="val 11419375"/>
              <a:gd name="f41" fmla="val 5982433"/>
              <a:gd name="f42" fmla="val 9251879"/>
              <a:gd name="f43" fmla="val 6044921"/>
              <a:gd name="f44" fmla="val 7569480"/>
              <a:gd name="f45" fmla="val 6004728"/>
              <a:gd name="f46" fmla="val 5959453"/>
              <a:gd name="f47" fmla="val 5973386"/>
              <a:gd name="f48" fmla="val 4858766"/>
              <a:gd name="f49" fmla="val 5999562"/>
              <a:gd name="f50" fmla="val 3239306"/>
              <a:gd name="f51" fmla="val 5972741"/>
              <a:gd name="f52" fmla="val 3217554"/>
              <a:gd name="f53" fmla="val 6005912"/>
              <a:gd name="f54" fmla="val 3195952"/>
              <a:gd name="f55" fmla="val 6047442"/>
              <a:gd name="f56" fmla="val 3201415"/>
              <a:gd name="f57" fmla="val 6144511"/>
              <a:gd name="f58" fmla="val 3219866"/>
              <a:gd name="f59" fmla="val 3113618"/>
              <a:gd name="f60" fmla="val 6201492"/>
              <a:gd name="f61" fmla="val 2980145"/>
              <a:gd name="f62" fmla="val 6145854"/>
              <a:gd name="f63" fmla="val 2870715"/>
              <a:gd name="f64" fmla="val 6056161"/>
              <a:gd name="f65" fmla="val 2785655"/>
              <a:gd name="f66" fmla="val 2301504"/>
              <a:gd name="f67" fmla="val 5967647"/>
              <a:gd name="f68" fmla="val 666073"/>
              <a:gd name="f69" fmla="val 5958571"/>
              <a:gd name="f70" fmla="val 416338"/>
              <a:gd name="f71" fmla="val 5959078"/>
              <a:gd name="f72" fmla="val 199443"/>
              <a:gd name="f73" fmla="val 5971167"/>
              <a:gd name="f74" fmla="val 94741"/>
              <a:gd name="f75" fmla="val 5957415"/>
              <a:gd name="f76" fmla="val -9961"/>
              <a:gd name="f77" fmla="val 5943663"/>
              <a:gd name="f78" fmla="val 43390"/>
              <a:gd name="f79" fmla="val 5957506"/>
              <a:gd name="f80" fmla="val 37859"/>
              <a:gd name="f81" fmla="val 5876060"/>
              <a:gd name="f82" fmla="val 13485"/>
              <a:gd name="f83" fmla="val 5737802"/>
              <a:gd name="f84" fmla="val 42281"/>
              <a:gd name="f85" fmla="val 4414258"/>
              <a:gd name="f86" fmla="val 28975"/>
              <a:gd name="f87" fmla="val 2606888"/>
              <a:gd name="f88" fmla="val -19249"/>
              <a:gd name="f89" fmla="val 1512253"/>
              <a:gd name="f90" fmla="val 110"/>
              <a:gd name="f91" fmla="val 488851"/>
              <a:gd name="f92" fmla="val 33539"/>
              <a:gd name="f93" fmla="val 59860"/>
              <a:gd name="f94" fmla="val 34137"/>
              <a:gd name="f95" fmla="val 52184"/>
              <a:gd name="f96" fmla="val 36271"/>
              <a:gd name="f97" fmla="val 46366"/>
              <a:gd name="f98" fmla="val 39830"/>
              <a:gd name="f99" fmla="val 42028"/>
              <a:gd name="f100" fmla="val 88659"/>
              <a:gd name="f101" fmla="val 37282"/>
              <a:gd name="f102" fmla="val 301554"/>
              <a:gd name="f103" fmla="val 416464"/>
              <a:gd name="f104" fmla="val 30725"/>
              <a:gd name="f105" fmla="val 907723"/>
              <a:gd name="f106" fmla="val 24269"/>
              <a:gd name="f107" fmla="val 3989089"/>
              <a:gd name="f108" fmla="val 29653"/>
              <a:gd name="f109" fmla="+- 0 0 -90"/>
              <a:gd name="f110" fmla="*/ f3 1 11499601"/>
              <a:gd name="f111" fmla="*/ f4 1 6250474"/>
              <a:gd name="f112" fmla="val f5"/>
              <a:gd name="f113" fmla="val f6"/>
              <a:gd name="f114" fmla="val f7"/>
              <a:gd name="f115" fmla="*/ f109 f0 1"/>
              <a:gd name="f116" fmla="+- f114 0 f112"/>
              <a:gd name="f117" fmla="+- f113 0 f112"/>
              <a:gd name="f118" fmla="*/ f115 1 f2"/>
              <a:gd name="f119" fmla="*/ f117 1 11499601"/>
              <a:gd name="f120" fmla="*/ f116 1 6250474"/>
              <a:gd name="f121" fmla="*/ 9680053 f117 1"/>
              <a:gd name="f122" fmla="*/ 0 f116 1"/>
              <a:gd name="f123" fmla="*/ 11263634 f117 1"/>
              <a:gd name="f124" fmla="*/ 10894 f116 1"/>
              <a:gd name="f125" fmla="*/ 11499601 f117 1"/>
              <a:gd name="f126" fmla="*/ 84193 f116 1"/>
              <a:gd name="f127" fmla="*/ 11496115 f117 1"/>
              <a:gd name="f128" fmla="*/ 333210 f116 1"/>
              <a:gd name="f129" fmla="*/ 11496626 f117 1"/>
              <a:gd name="f130" fmla="*/ 801872 f116 1"/>
              <a:gd name="f131" fmla="*/ 11482477 f117 1"/>
              <a:gd name="f132" fmla="*/ 1834579 f116 1"/>
              <a:gd name="f133" fmla="*/ 11478714 f117 1"/>
              <a:gd name="f134" fmla="*/ 3520214 f116 1"/>
              <a:gd name="f135" fmla="*/ 11419375 f117 1"/>
              <a:gd name="f136" fmla="*/ 5982433 f116 1"/>
              <a:gd name="f137" fmla="*/ 5959453 f117 1"/>
              <a:gd name="f138" fmla="*/ 5973386 f116 1"/>
              <a:gd name="f139" fmla="*/ 5972741 f116 1"/>
              <a:gd name="f140" fmla="*/ 3239306 f117 1"/>
              <a:gd name="f141" fmla="*/ 3217554 f117 1"/>
              <a:gd name="f142" fmla="*/ 6005912 f116 1"/>
              <a:gd name="f143" fmla="*/ 3219866 f117 1"/>
              <a:gd name="f144" fmla="*/ 6250474 f116 1"/>
              <a:gd name="f145" fmla="*/ 2785655 f117 1"/>
              <a:gd name="f146" fmla="*/ 94741 f117 1"/>
              <a:gd name="f147" fmla="*/ 5957415 f116 1"/>
              <a:gd name="f148" fmla="*/ 37859 f117 1"/>
              <a:gd name="f149" fmla="*/ 5876060 f116 1"/>
              <a:gd name="f150" fmla="*/ 28975 f117 1"/>
              <a:gd name="f151" fmla="*/ 2606888 f116 1"/>
              <a:gd name="f152" fmla="*/ 33539 f117 1"/>
              <a:gd name="f153" fmla="*/ 59860 f116 1"/>
              <a:gd name="f154" fmla="*/ 39830 f117 1"/>
              <a:gd name="f155" fmla="*/ 42028 f116 1"/>
              <a:gd name="f156" fmla="*/ 88659 f117 1"/>
              <a:gd name="f157" fmla="*/ 37282 f116 1"/>
              <a:gd name="f158" fmla="*/ 301554 f117 1"/>
              <a:gd name="f159" fmla="*/ 416464 f117 1"/>
              <a:gd name="f160" fmla="*/ 30725 f116 1"/>
              <a:gd name="f161" fmla="*/ 907723 f117 1"/>
              <a:gd name="f162" fmla="*/ 24269 f116 1"/>
              <a:gd name="f163" fmla="*/ 3989089 f117 1"/>
              <a:gd name="f164" fmla="*/ 29653 f116 1"/>
              <a:gd name="f165" fmla="*/ 5999562 f116 1"/>
              <a:gd name="f166" fmla="*/ 4858766 f117 1"/>
              <a:gd name="f167" fmla="*/ 2301504 f117 1"/>
              <a:gd name="f168" fmla="*/ 5967647 f116 1"/>
              <a:gd name="f169" fmla="*/ 666073 f117 1"/>
              <a:gd name="f170" fmla="*/ 5958571 f116 1"/>
              <a:gd name="f171" fmla="*/ 2870715 f117 1"/>
              <a:gd name="f172" fmla="*/ 6056161 f116 1"/>
              <a:gd name="f173" fmla="+- f118 0 f1"/>
              <a:gd name="f174" fmla="*/ f121 1 11499601"/>
              <a:gd name="f175" fmla="*/ f122 1 6250474"/>
              <a:gd name="f176" fmla="*/ f123 1 11499601"/>
              <a:gd name="f177" fmla="*/ f124 1 6250474"/>
              <a:gd name="f178" fmla="*/ f125 1 11499601"/>
              <a:gd name="f179" fmla="*/ f126 1 6250474"/>
              <a:gd name="f180" fmla="*/ f127 1 11499601"/>
              <a:gd name="f181" fmla="*/ f128 1 6250474"/>
              <a:gd name="f182" fmla="*/ f129 1 11499601"/>
              <a:gd name="f183" fmla="*/ f130 1 6250474"/>
              <a:gd name="f184" fmla="*/ f131 1 11499601"/>
              <a:gd name="f185" fmla="*/ f132 1 6250474"/>
              <a:gd name="f186" fmla="*/ f133 1 11499601"/>
              <a:gd name="f187" fmla="*/ f134 1 6250474"/>
              <a:gd name="f188" fmla="*/ f135 1 11499601"/>
              <a:gd name="f189" fmla="*/ f136 1 6250474"/>
              <a:gd name="f190" fmla="*/ f137 1 11499601"/>
              <a:gd name="f191" fmla="*/ f138 1 6250474"/>
              <a:gd name="f192" fmla="*/ f139 1 6250474"/>
              <a:gd name="f193" fmla="*/ f140 1 11499601"/>
              <a:gd name="f194" fmla="*/ f141 1 11499601"/>
              <a:gd name="f195" fmla="*/ f142 1 6250474"/>
              <a:gd name="f196" fmla="*/ f143 1 11499601"/>
              <a:gd name="f197" fmla="*/ f144 1 6250474"/>
              <a:gd name="f198" fmla="*/ f145 1 11499601"/>
              <a:gd name="f199" fmla="*/ f146 1 11499601"/>
              <a:gd name="f200" fmla="*/ f147 1 6250474"/>
              <a:gd name="f201" fmla="*/ f148 1 11499601"/>
              <a:gd name="f202" fmla="*/ f149 1 6250474"/>
              <a:gd name="f203" fmla="*/ f150 1 11499601"/>
              <a:gd name="f204" fmla="*/ f151 1 6250474"/>
              <a:gd name="f205" fmla="*/ f152 1 11499601"/>
              <a:gd name="f206" fmla="*/ f153 1 6250474"/>
              <a:gd name="f207" fmla="*/ f154 1 11499601"/>
              <a:gd name="f208" fmla="*/ f155 1 6250474"/>
              <a:gd name="f209" fmla="*/ f156 1 11499601"/>
              <a:gd name="f210" fmla="*/ f157 1 6250474"/>
              <a:gd name="f211" fmla="*/ f158 1 11499601"/>
              <a:gd name="f212" fmla="*/ f159 1 11499601"/>
              <a:gd name="f213" fmla="*/ f160 1 6250474"/>
              <a:gd name="f214" fmla="*/ f161 1 11499601"/>
              <a:gd name="f215" fmla="*/ f162 1 6250474"/>
              <a:gd name="f216" fmla="*/ f163 1 11499601"/>
              <a:gd name="f217" fmla="*/ f164 1 6250474"/>
              <a:gd name="f218" fmla="*/ f165 1 6250474"/>
              <a:gd name="f219" fmla="*/ f166 1 11499601"/>
              <a:gd name="f220" fmla="*/ f167 1 11499601"/>
              <a:gd name="f221" fmla="*/ f168 1 6250474"/>
              <a:gd name="f222" fmla="*/ f169 1 11499601"/>
              <a:gd name="f223" fmla="*/ f170 1 6250474"/>
              <a:gd name="f224" fmla="*/ f171 1 11499601"/>
              <a:gd name="f225" fmla="*/ f172 1 6250474"/>
              <a:gd name="f226" fmla="*/ f112 1 f119"/>
              <a:gd name="f227" fmla="*/ f113 1 f119"/>
              <a:gd name="f228" fmla="*/ f112 1 f120"/>
              <a:gd name="f229" fmla="*/ f114 1 f120"/>
              <a:gd name="f230" fmla="*/ f174 1 f119"/>
              <a:gd name="f231" fmla="*/ f175 1 f120"/>
              <a:gd name="f232" fmla="*/ f176 1 f119"/>
              <a:gd name="f233" fmla="*/ f177 1 f120"/>
              <a:gd name="f234" fmla="*/ f178 1 f119"/>
              <a:gd name="f235" fmla="*/ f179 1 f120"/>
              <a:gd name="f236" fmla="*/ f180 1 f119"/>
              <a:gd name="f237" fmla="*/ f181 1 f120"/>
              <a:gd name="f238" fmla="*/ f182 1 f119"/>
              <a:gd name="f239" fmla="*/ f183 1 f120"/>
              <a:gd name="f240" fmla="*/ f184 1 f119"/>
              <a:gd name="f241" fmla="*/ f185 1 f120"/>
              <a:gd name="f242" fmla="*/ f186 1 f119"/>
              <a:gd name="f243" fmla="*/ f187 1 f120"/>
              <a:gd name="f244" fmla="*/ f188 1 f119"/>
              <a:gd name="f245" fmla="*/ f189 1 f120"/>
              <a:gd name="f246" fmla="*/ f190 1 f119"/>
              <a:gd name="f247" fmla="*/ f191 1 f120"/>
              <a:gd name="f248" fmla="*/ f219 1 f119"/>
              <a:gd name="f249" fmla="*/ f218 1 f120"/>
              <a:gd name="f250" fmla="*/ f193 1 f119"/>
              <a:gd name="f251" fmla="*/ f192 1 f120"/>
              <a:gd name="f252" fmla="*/ f194 1 f119"/>
              <a:gd name="f253" fmla="*/ f195 1 f120"/>
              <a:gd name="f254" fmla="*/ f196 1 f119"/>
              <a:gd name="f255" fmla="*/ f197 1 f120"/>
              <a:gd name="f256" fmla="*/ f224 1 f119"/>
              <a:gd name="f257" fmla="*/ f225 1 f120"/>
              <a:gd name="f258" fmla="*/ f198 1 f119"/>
              <a:gd name="f259" fmla="*/ f220 1 f119"/>
              <a:gd name="f260" fmla="*/ f221 1 f120"/>
              <a:gd name="f261" fmla="*/ f222 1 f119"/>
              <a:gd name="f262" fmla="*/ f223 1 f120"/>
              <a:gd name="f263" fmla="*/ f199 1 f119"/>
              <a:gd name="f264" fmla="*/ f200 1 f120"/>
              <a:gd name="f265" fmla="*/ f201 1 f119"/>
              <a:gd name="f266" fmla="*/ f202 1 f120"/>
              <a:gd name="f267" fmla="*/ f203 1 f119"/>
              <a:gd name="f268" fmla="*/ f204 1 f120"/>
              <a:gd name="f269" fmla="*/ f205 1 f119"/>
              <a:gd name="f270" fmla="*/ f206 1 f120"/>
              <a:gd name="f271" fmla="*/ f207 1 f119"/>
              <a:gd name="f272" fmla="*/ f208 1 f120"/>
              <a:gd name="f273" fmla="*/ f209 1 f119"/>
              <a:gd name="f274" fmla="*/ f210 1 f120"/>
              <a:gd name="f275" fmla="*/ f211 1 f119"/>
              <a:gd name="f276" fmla="*/ f212 1 f119"/>
              <a:gd name="f277" fmla="*/ f213 1 f120"/>
              <a:gd name="f278" fmla="*/ f214 1 f119"/>
              <a:gd name="f279" fmla="*/ f215 1 f120"/>
              <a:gd name="f280" fmla="*/ f216 1 f119"/>
              <a:gd name="f281" fmla="*/ f217 1 f120"/>
              <a:gd name="f282" fmla="*/ f226 f110 1"/>
              <a:gd name="f283" fmla="*/ f227 f110 1"/>
              <a:gd name="f284" fmla="*/ f229 f111 1"/>
              <a:gd name="f285" fmla="*/ f228 f111 1"/>
              <a:gd name="f286" fmla="*/ f230 f110 1"/>
              <a:gd name="f287" fmla="*/ f231 f111 1"/>
              <a:gd name="f288" fmla="*/ f232 f110 1"/>
              <a:gd name="f289" fmla="*/ f233 f111 1"/>
              <a:gd name="f290" fmla="*/ f234 f110 1"/>
              <a:gd name="f291" fmla="*/ f235 f111 1"/>
              <a:gd name="f292" fmla="*/ f236 f110 1"/>
              <a:gd name="f293" fmla="*/ f237 f111 1"/>
              <a:gd name="f294" fmla="*/ f238 f110 1"/>
              <a:gd name="f295" fmla="*/ f239 f111 1"/>
              <a:gd name="f296" fmla="*/ f240 f110 1"/>
              <a:gd name="f297" fmla="*/ f241 f111 1"/>
              <a:gd name="f298" fmla="*/ f242 f110 1"/>
              <a:gd name="f299" fmla="*/ f243 f111 1"/>
              <a:gd name="f300" fmla="*/ f244 f110 1"/>
              <a:gd name="f301" fmla="*/ f245 f111 1"/>
              <a:gd name="f302" fmla="*/ f246 f110 1"/>
              <a:gd name="f303" fmla="*/ f247 f111 1"/>
              <a:gd name="f304" fmla="*/ f248 f110 1"/>
              <a:gd name="f305" fmla="*/ f249 f111 1"/>
              <a:gd name="f306" fmla="*/ f250 f110 1"/>
              <a:gd name="f307" fmla="*/ f251 f111 1"/>
              <a:gd name="f308" fmla="*/ f252 f110 1"/>
              <a:gd name="f309" fmla="*/ f253 f111 1"/>
              <a:gd name="f310" fmla="*/ f254 f110 1"/>
              <a:gd name="f311" fmla="*/ f255 f111 1"/>
              <a:gd name="f312" fmla="*/ f256 f110 1"/>
              <a:gd name="f313" fmla="*/ f257 f111 1"/>
              <a:gd name="f314" fmla="*/ f258 f110 1"/>
              <a:gd name="f315" fmla="*/ f259 f110 1"/>
              <a:gd name="f316" fmla="*/ f260 f111 1"/>
              <a:gd name="f317" fmla="*/ f261 f110 1"/>
              <a:gd name="f318" fmla="*/ f262 f111 1"/>
              <a:gd name="f319" fmla="*/ f263 f110 1"/>
              <a:gd name="f320" fmla="*/ f264 f111 1"/>
              <a:gd name="f321" fmla="*/ f265 f110 1"/>
              <a:gd name="f322" fmla="*/ f266 f111 1"/>
              <a:gd name="f323" fmla="*/ f267 f110 1"/>
              <a:gd name="f324" fmla="*/ f268 f111 1"/>
              <a:gd name="f325" fmla="*/ f269 f110 1"/>
              <a:gd name="f326" fmla="*/ f270 f111 1"/>
              <a:gd name="f327" fmla="*/ f271 f110 1"/>
              <a:gd name="f328" fmla="*/ f272 f111 1"/>
              <a:gd name="f329" fmla="*/ f273 f110 1"/>
              <a:gd name="f330" fmla="*/ f274 f111 1"/>
              <a:gd name="f331" fmla="*/ f275 f110 1"/>
              <a:gd name="f332" fmla="*/ f276 f110 1"/>
              <a:gd name="f333" fmla="*/ f277 f111 1"/>
              <a:gd name="f334" fmla="*/ f278 f110 1"/>
              <a:gd name="f335" fmla="*/ f279 f111 1"/>
              <a:gd name="f336" fmla="*/ f280 f110 1"/>
              <a:gd name="f337" fmla="*/ f281 f1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3">
                <a:pos x="f286" y="f287"/>
              </a:cxn>
              <a:cxn ang="f173">
                <a:pos x="f288" y="f289"/>
              </a:cxn>
              <a:cxn ang="f173">
                <a:pos x="f290" y="f291"/>
              </a:cxn>
              <a:cxn ang="f173">
                <a:pos x="f292" y="f293"/>
              </a:cxn>
              <a:cxn ang="f173">
                <a:pos x="f294" y="f295"/>
              </a:cxn>
              <a:cxn ang="f173">
                <a:pos x="f296" y="f297"/>
              </a:cxn>
              <a:cxn ang="f173">
                <a:pos x="f298" y="f299"/>
              </a:cxn>
              <a:cxn ang="f173">
                <a:pos x="f300" y="f301"/>
              </a:cxn>
              <a:cxn ang="f173">
                <a:pos x="f302" y="f303"/>
              </a:cxn>
              <a:cxn ang="f173">
                <a:pos x="f304" y="f305"/>
              </a:cxn>
              <a:cxn ang="f173">
                <a:pos x="f306" y="f307"/>
              </a:cxn>
              <a:cxn ang="f173">
                <a:pos x="f308" y="f309"/>
              </a:cxn>
              <a:cxn ang="f173">
                <a:pos x="f310" y="f311"/>
              </a:cxn>
              <a:cxn ang="f173">
                <a:pos x="f312" y="f313"/>
              </a:cxn>
              <a:cxn ang="f173">
                <a:pos x="f314" y="f307"/>
              </a:cxn>
              <a:cxn ang="f173">
                <a:pos x="f315" y="f316"/>
              </a:cxn>
              <a:cxn ang="f173">
                <a:pos x="f317" y="f318"/>
              </a:cxn>
              <a:cxn ang="f173">
                <a:pos x="f319" y="f320"/>
              </a:cxn>
              <a:cxn ang="f173">
                <a:pos x="f321" y="f322"/>
              </a:cxn>
              <a:cxn ang="f173">
                <a:pos x="f323" y="f324"/>
              </a:cxn>
              <a:cxn ang="f173">
                <a:pos x="f325" y="f326"/>
              </a:cxn>
              <a:cxn ang="f173">
                <a:pos x="f327" y="f328"/>
              </a:cxn>
              <a:cxn ang="f173">
                <a:pos x="f329" y="f330"/>
              </a:cxn>
              <a:cxn ang="f173">
                <a:pos x="f331" y="f330"/>
              </a:cxn>
              <a:cxn ang="f173">
                <a:pos x="f332" y="f333"/>
              </a:cxn>
              <a:cxn ang="f173">
                <a:pos x="f334" y="f335"/>
              </a:cxn>
              <a:cxn ang="f173">
                <a:pos x="f336" y="f337"/>
              </a:cxn>
              <a:cxn ang="f173">
                <a:pos x="f286" y="f287"/>
              </a:cxn>
            </a:cxnLst>
            <a:rect l="f282" t="f285" r="f283" b="f284"/>
            <a:pathLst>
              <a:path w="11499601" h="6250474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6" y="f15"/>
                </a:cubicBezTo>
                <a:lnTo>
                  <a:pt x="f16" y="f17"/>
                </a:ln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cubicBezTo>
                  <a:pt x="f54" y="f55"/>
                  <a:pt x="f56" y="f57"/>
                  <a:pt x="f58" y="f7"/>
                </a:cubicBezTo>
                <a:cubicBezTo>
                  <a:pt x="f59" y="f60"/>
                  <a:pt x="f61" y="f62"/>
                  <a:pt x="f63" y="f64"/>
                </a:cubicBezTo>
                <a:lnTo>
                  <a:pt x="f65" y="f51"/>
                </a:lnTo>
                <a:lnTo>
                  <a:pt x="f66" y="f67"/>
                </a:lnTo>
                <a:lnTo>
                  <a:pt x="f68" y="f69"/>
                </a:lnTo>
                <a:cubicBezTo>
                  <a:pt x="f70" y="f71"/>
                  <a:pt x="f72" y="f73"/>
                  <a:pt x="f74" y="f75"/>
                </a:cubicBezTo>
                <a:cubicBezTo>
                  <a:pt x="f76" y="f77"/>
                  <a:pt x="f78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lnTo>
                  <a:pt x="f100" y="f101"/>
                </a:lnTo>
                <a:lnTo>
                  <a:pt x="f102" y="f101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8" y="f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C2136A7-D07C-F10A-7965-26C66F0E5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726" y="558204"/>
            <a:ext cx="10333076" cy="1414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F3B0C2-19DB-B041-A032-016AD30B8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0726" y="2089294"/>
            <a:ext cx="10333076" cy="38277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12A5F5-5464-46A0-6A90-6CFE3A961BC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7834" y="6356351"/>
            <a:ext cx="260497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The Hand"/>
              </a:defRPr>
            </a:lvl1pPr>
          </a:lstStyle>
          <a:p>
            <a:pPr lvl="0"/>
            <a:fld id="{C8830007-132A-4E44-9C75-AF377F2C896B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CEEB76-8520-DE99-CB7C-9E41F852436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756151" y="6356351"/>
            <a:ext cx="344410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000000"/>
                </a:solidFill>
                <a:uFillTx/>
                <a:latin typeface="The Hand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C989C2-E948-D4D2-0BAA-FFE2E8B108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00266" y="6356351"/>
            <a:ext cx="52390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The Hand"/>
              </a:defRPr>
            </a:lvl1pPr>
          </a:lstStyle>
          <a:p>
            <a:pPr lvl="0"/>
            <a:fld id="{90271F17-F679-4227-95CA-0F7B73976C74}" type="slidenum">
              <a:t>‹N°›</a:t>
            </a:fld>
            <a:endParaRPr lang="en-US"/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EF460E87-93DC-2882-78D4-2DFFE009577C}"/>
              </a:ext>
            </a:extLst>
          </p:cNvPr>
          <p:cNvSpPr/>
          <p:nvPr/>
        </p:nvSpPr>
        <p:spPr>
          <a:xfrm>
            <a:off x="403286" y="389461"/>
            <a:ext cx="11499604" cy="62039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99601"/>
              <a:gd name="f7" fmla="val 6250474"/>
              <a:gd name="f8" fmla="val 9680053"/>
              <a:gd name="f9" fmla="val 11263634"/>
              <a:gd name="f10" fmla="val 10894"/>
              <a:gd name="f11" fmla="val 11382518"/>
              <a:gd name="f12" fmla="val 17609"/>
              <a:gd name="f13" fmla="val 11483635"/>
              <a:gd name="f14" fmla="val 5293"/>
              <a:gd name="f15" fmla="val 39374"/>
              <a:gd name="f16" fmla="val 11491172"/>
              <a:gd name="f17" fmla="val 313290"/>
              <a:gd name="f18" fmla="val 11491342"/>
              <a:gd name="f19" fmla="val 469511"/>
              <a:gd name="f20" fmla="val 11496456"/>
              <a:gd name="f21" fmla="val 645651"/>
              <a:gd name="f22" fmla="val 11496626"/>
              <a:gd name="f23" fmla="val 801872"/>
              <a:gd name="f24" fmla="val 11485119"/>
              <a:gd name="f25" fmla="val 918570"/>
              <a:gd name="f26" fmla="val 11483798"/>
              <a:gd name="f27" fmla="val 1773917"/>
              <a:gd name="f28" fmla="val 11482477"/>
              <a:gd name="f29" fmla="val 1834579"/>
              <a:gd name="f30" fmla="val 11462397"/>
              <a:gd name="f31" fmla="val 2645173"/>
              <a:gd name="f32" fmla="val 11489491"/>
              <a:gd name="f33" fmla="val 2970847"/>
              <a:gd name="f34" fmla="val 11478714"/>
              <a:gd name="f35" fmla="val 3520214"/>
              <a:gd name="f36" fmla="val 11462615"/>
              <a:gd name="f37" fmla="val 5654060"/>
              <a:gd name="f38" fmla="val 11560172"/>
              <a:gd name="f39" fmla="val 6010354"/>
              <a:gd name="f40" fmla="val 11419375"/>
              <a:gd name="f41" fmla="val 5982433"/>
              <a:gd name="f42" fmla="val 9251879"/>
              <a:gd name="f43" fmla="val 6044921"/>
              <a:gd name="f44" fmla="val 7569480"/>
              <a:gd name="f45" fmla="val 6004728"/>
              <a:gd name="f46" fmla="val 5959453"/>
              <a:gd name="f47" fmla="val 5973386"/>
              <a:gd name="f48" fmla="val 4858766"/>
              <a:gd name="f49" fmla="val 5999562"/>
              <a:gd name="f50" fmla="val 3239306"/>
              <a:gd name="f51" fmla="val 5972741"/>
              <a:gd name="f52" fmla="val 3217554"/>
              <a:gd name="f53" fmla="val 6005912"/>
              <a:gd name="f54" fmla="val 3195952"/>
              <a:gd name="f55" fmla="val 6047442"/>
              <a:gd name="f56" fmla="val 3201415"/>
              <a:gd name="f57" fmla="val 6144511"/>
              <a:gd name="f58" fmla="val 3219866"/>
              <a:gd name="f59" fmla="val 3113618"/>
              <a:gd name="f60" fmla="val 6201492"/>
              <a:gd name="f61" fmla="val 2980145"/>
              <a:gd name="f62" fmla="val 6145854"/>
              <a:gd name="f63" fmla="val 2870715"/>
              <a:gd name="f64" fmla="val 6056161"/>
              <a:gd name="f65" fmla="val 2785655"/>
              <a:gd name="f66" fmla="val 2301504"/>
              <a:gd name="f67" fmla="val 5967647"/>
              <a:gd name="f68" fmla="val 666073"/>
              <a:gd name="f69" fmla="val 5958571"/>
              <a:gd name="f70" fmla="val 416338"/>
              <a:gd name="f71" fmla="val 5959078"/>
              <a:gd name="f72" fmla="val 199443"/>
              <a:gd name="f73" fmla="val 5971167"/>
              <a:gd name="f74" fmla="val 94741"/>
              <a:gd name="f75" fmla="val 5957415"/>
              <a:gd name="f76" fmla="val -9961"/>
              <a:gd name="f77" fmla="val 5943663"/>
              <a:gd name="f78" fmla="val 43390"/>
              <a:gd name="f79" fmla="val 5957506"/>
              <a:gd name="f80" fmla="val 37859"/>
              <a:gd name="f81" fmla="val 5876060"/>
              <a:gd name="f82" fmla="val 13485"/>
              <a:gd name="f83" fmla="val 5737802"/>
              <a:gd name="f84" fmla="val 42281"/>
              <a:gd name="f85" fmla="val 4414258"/>
              <a:gd name="f86" fmla="val 28975"/>
              <a:gd name="f87" fmla="val 2606888"/>
              <a:gd name="f88" fmla="val -19249"/>
              <a:gd name="f89" fmla="val 1512253"/>
              <a:gd name="f90" fmla="val 110"/>
              <a:gd name="f91" fmla="val 488851"/>
              <a:gd name="f92" fmla="val 33539"/>
              <a:gd name="f93" fmla="val 59860"/>
              <a:gd name="f94" fmla="val 34137"/>
              <a:gd name="f95" fmla="val 52184"/>
              <a:gd name="f96" fmla="val 36271"/>
              <a:gd name="f97" fmla="val 46366"/>
              <a:gd name="f98" fmla="val 39830"/>
              <a:gd name="f99" fmla="val 42028"/>
              <a:gd name="f100" fmla="val 88659"/>
              <a:gd name="f101" fmla="val 37282"/>
              <a:gd name="f102" fmla="val 301554"/>
              <a:gd name="f103" fmla="val 416464"/>
              <a:gd name="f104" fmla="val 30725"/>
              <a:gd name="f105" fmla="val 907723"/>
              <a:gd name="f106" fmla="val 24269"/>
              <a:gd name="f107" fmla="val 3989089"/>
              <a:gd name="f108" fmla="val 29653"/>
              <a:gd name="f109" fmla="+- 0 0 -90"/>
              <a:gd name="f110" fmla="*/ f3 1 11499601"/>
              <a:gd name="f111" fmla="*/ f4 1 6250474"/>
              <a:gd name="f112" fmla="val f5"/>
              <a:gd name="f113" fmla="val f6"/>
              <a:gd name="f114" fmla="val f7"/>
              <a:gd name="f115" fmla="*/ f109 f0 1"/>
              <a:gd name="f116" fmla="+- f114 0 f112"/>
              <a:gd name="f117" fmla="+- f113 0 f112"/>
              <a:gd name="f118" fmla="*/ f115 1 f2"/>
              <a:gd name="f119" fmla="*/ f117 1 11499601"/>
              <a:gd name="f120" fmla="*/ f116 1 6250474"/>
              <a:gd name="f121" fmla="*/ 9680053 f117 1"/>
              <a:gd name="f122" fmla="*/ 0 f116 1"/>
              <a:gd name="f123" fmla="*/ 11263634 f117 1"/>
              <a:gd name="f124" fmla="*/ 10894 f116 1"/>
              <a:gd name="f125" fmla="*/ 11499601 f117 1"/>
              <a:gd name="f126" fmla="*/ 11496626 f117 1"/>
              <a:gd name="f127" fmla="*/ 801872 f116 1"/>
              <a:gd name="f128" fmla="*/ 11482477 f117 1"/>
              <a:gd name="f129" fmla="*/ 1834579 f116 1"/>
              <a:gd name="f130" fmla="*/ 11478714 f117 1"/>
              <a:gd name="f131" fmla="*/ 3520214 f116 1"/>
              <a:gd name="f132" fmla="*/ 11419375 f117 1"/>
              <a:gd name="f133" fmla="*/ 5982433 f116 1"/>
              <a:gd name="f134" fmla="*/ 5959453 f117 1"/>
              <a:gd name="f135" fmla="*/ 5973386 f116 1"/>
              <a:gd name="f136" fmla="*/ 5972741 f116 1"/>
              <a:gd name="f137" fmla="*/ 3239306 f117 1"/>
              <a:gd name="f138" fmla="*/ 3217554 f117 1"/>
              <a:gd name="f139" fmla="*/ 6005912 f116 1"/>
              <a:gd name="f140" fmla="*/ 3219866 f117 1"/>
              <a:gd name="f141" fmla="*/ 6250474 f116 1"/>
              <a:gd name="f142" fmla="*/ 2785655 f117 1"/>
              <a:gd name="f143" fmla="*/ 94741 f117 1"/>
              <a:gd name="f144" fmla="*/ 5957415 f116 1"/>
              <a:gd name="f145" fmla="*/ 37859 f117 1"/>
              <a:gd name="f146" fmla="*/ 5876060 f116 1"/>
              <a:gd name="f147" fmla="*/ 28975 f117 1"/>
              <a:gd name="f148" fmla="*/ 2606888 f116 1"/>
              <a:gd name="f149" fmla="*/ 33539 f117 1"/>
              <a:gd name="f150" fmla="*/ 59860 f116 1"/>
              <a:gd name="f151" fmla="*/ 39830 f117 1"/>
              <a:gd name="f152" fmla="*/ 42028 f116 1"/>
              <a:gd name="f153" fmla="*/ 88659 f117 1"/>
              <a:gd name="f154" fmla="*/ 37282 f116 1"/>
              <a:gd name="f155" fmla="*/ 301554 f117 1"/>
              <a:gd name="f156" fmla="*/ 416464 f117 1"/>
              <a:gd name="f157" fmla="*/ 30725 f116 1"/>
              <a:gd name="f158" fmla="*/ 907723 f117 1"/>
              <a:gd name="f159" fmla="*/ 24269 f116 1"/>
              <a:gd name="f160" fmla="*/ 3989089 f117 1"/>
              <a:gd name="f161" fmla="*/ 29653 f116 1"/>
              <a:gd name="f162" fmla="*/ 5999562 f116 1"/>
              <a:gd name="f163" fmla="*/ 4858766 f117 1"/>
              <a:gd name="f164" fmla="*/ 2301504 f117 1"/>
              <a:gd name="f165" fmla="*/ 5967647 f116 1"/>
              <a:gd name="f166" fmla="*/ 666073 f117 1"/>
              <a:gd name="f167" fmla="*/ 5958571 f116 1"/>
              <a:gd name="f168" fmla="*/ 2870715 f117 1"/>
              <a:gd name="f169" fmla="*/ 6056161 f116 1"/>
              <a:gd name="f170" fmla="*/ 39374 f116 1"/>
              <a:gd name="f171" fmla="*/ 11491172 f117 1"/>
              <a:gd name="f172" fmla="*/ 313290 f116 1"/>
              <a:gd name="f173" fmla="+- f118 0 f1"/>
              <a:gd name="f174" fmla="*/ f121 1 11499601"/>
              <a:gd name="f175" fmla="*/ f122 1 6250474"/>
              <a:gd name="f176" fmla="*/ f123 1 11499601"/>
              <a:gd name="f177" fmla="*/ f124 1 6250474"/>
              <a:gd name="f178" fmla="*/ f125 1 11499601"/>
              <a:gd name="f179" fmla="*/ f126 1 11499601"/>
              <a:gd name="f180" fmla="*/ f127 1 6250474"/>
              <a:gd name="f181" fmla="*/ f128 1 11499601"/>
              <a:gd name="f182" fmla="*/ f129 1 6250474"/>
              <a:gd name="f183" fmla="*/ f130 1 11499601"/>
              <a:gd name="f184" fmla="*/ f131 1 6250474"/>
              <a:gd name="f185" fmla="*/ f132 1 11499601"/>
              <a:gd name="f186" fmla="*/ f133 1 6250474"/>
              <a:gd name="f187" fmla="*/ f134 1 11499601"/>
              <a:gd name="f188" fmla="*/ f135 1 6250474"/>
              <a:gd name="f189" fmla="*/ f136 1 6250474"/>
              <a:gd name="f190" fmla="*/ f137 1 11499601"/>
              <a:gd name="f191" fmla="*/ f138 1 11499601"/>
              <a:gd name="f192" fmla="*/ f139 1 6250474"/>
              <a:gd name="f193" fmla="*/ f140 1 11499601"/>
              <a:gd name="f194" fmla="*/ f141 1 6250474"/>
              <a:gd name="f195" fmla="*/ f142 1 11499601"/>
              <a:gd name="f196" fmla="*/ f143 1 11499601"/>
              <a:gd name="f197" fmla="*/ f144 1 6250474"/>
              <a:gd name="f198" fmla="*/ f145 1 11499601"/>
              <a:gd name="f199" fmla="*/ f146 1 6250474"/>
              <a:gd name="f200" fmla="*/ f147 1 11499601"/>
              <a:gd name="f201" fmla="*/ f148 1 6250474"/>
              <a:gd name="f202" fmla="*/ f149 1 11499601"/>
              <a:gd name="f203" fmla="*/ f150 1 6250474"/>
              <a:gd name="f204" fmla="*/ f151 1 11499601"/>
              <a:gd name="f205" fmla="*/ f152 1 6250474"/>
              <a:gd name="f206" fmla="*/ f153 1 11499601"/>
              <a:gd name="f207" fmla="*/ f154 1 6250474"/>
              <a:gd name="f208" fmla="*/ f155 1 11499601"/>
              <a:gd name="f209" fmla="*/ f156 1 11499601"/>
              <a:gd name="f210" fmla="*/ f157 1 6250474"/>
              <a:gd name="f211" fmla="*/ f158 1 11499601"/>
              <a:gd name="f212" fmla="*/ f159 1 6250474"/>
              <a:gd name="f213" fmla="*/ f160 1 11499601"/>
              <a:gd name="f214" fmla="*/ f161 1 6250474"/>
              <a:gd name="f215" fmla="*/ f162 1 6250474"/>
              <a:gd name="f216" fmla="*/ f163 1 11499601"/>
              <a:gd name="f217" fmla="*/ f164 1 11499601"/>
              <a:gd name="f218" fmla="*/ f165 1 6250474"/>
              <a:gd name="f219" fmla="*/ f166 1 11499601"/>
              <a:gd name="f220" fmla="*/ f167 1 6250474"/>
              <a:gd name="f221" fmla="*/ f168 1 11499601"/>
              <a:gd name="f222" fmla="*/ f169 1 6250474"/>
              <a:gd name="f223" fmla="*/ f170 1 6250474"/>
              <a:gd name="f224" fmla="*/ f171 1 11499601"/>
              <a:gd name="f225" fmla="*/ f172 1 6250474"/>
              <a:gd name="f226" fmla="*/ f112 1 f119"/>
              <a:gd name="f227" fmla="*/ f113 1 f119"/>
              <a:gd name="f228" fmla="*/ f112 1 f120"/>
              <a:gd name="f229" fmla="*/ f114 1 f120"/>
              <a:gd name="f230" fmla="*/ f174 1 f119"/>
              <a:gd name="f231" fmla="*/ f175 1 f120"/>
              <a:gd name="f232" fmla="*/ f176 1 f119"/>
              <a:gd name="f233" fmla="*/ f177 1 f120"/>
              <a:gd name="f234" fmla="*/ f178 1 f119"/>
              <a:gd name="f235" fmla="*/ f223 1 f120"/>
              <a:gd name="f236" fmla="*/ f224 1 f119"/>
              <a:gd name="f237" fmla="*/ f225 1 f120"/>
              <a:gd name="f238" fmla="*/ f179 1 f119"/>
              <a:gd name="f239" fmla="*/ f180 1 f120"/>
              <a:gd name="f240" fmla="*/ f181 1 f119"/>
              <a:gd name="f241" fmla="*/ f182 1 f120"/>
              <a:gd name="f242" fmla="*/ f183 1 f119"/>
              <a:gd name="f243" fmla="*/ f184 1 f120"/>
              <a:gd name="f244" fmla="*/ f185 1 f119"/>
              <a:gd name="f245" fmla="*/ f186 1 f120"/>
              <a:gd name="f246" fmla="*/ f187 1 f119"/>
              <a:gd name="f247" fmla="*/ f188 1 f120"/>
              <a:gd name="f248" fmla="*/ f216 1 f119"/>
              <a:gd name="f249" fmla="*/ f215 1 f120"/>
              <a:gd name="f250" fmla="*/ f190 1 f119"/>
              <a:gd name="f251" fmla="*/ f189 1 f120"/>
              <a:gd name="f252" fmla="*/ f191 1 f119"/>
              <a:gd name="f253" fmla="*/ f192 1 f120"/>
              <a:gd name="f254" fmla="*/ f193 1 f119"/>
              <a:gd name="f255" fmla="*/ f194 1 f120"/>
              <a:gd name="f256" fmla="*/ f221 1 f119"/>
              <a:gd name="f257" fmla="*/ f222 1 f120"/>
              <a:gd name="f258" fmla="*/ f195 1 f119"/>
              <a:gd name="f259" fmla="*/ f217 1 f119"/>
              <a:gd name="f260" fmla="*/ f218 1 f120"/>
              <a:gd name="f261" fmla="*/ f219 1 f119"/>
              <a:gd name="f262" fmla="*/ f220 1 f120"/>
              <a:gd name="f263" fmla="*/ f196 1 f119"/>
              <a:gd name="f264" fmla="*/ f197 1 f120"/>
              <a:gd name="f265" fmla="*/ f198 1 f119"/>
              <a:gd name="f266" fmla="*/ f199 1 f120"/>
              <a:gd name="f267" fmla="*/ f200 1 f119"/>
              <a:gd name="f268" fmla="*/ f201 1 f120"/>
              <a:gd name="f269" fmla="*/ f202 1 f119"/>
              <a:gd name="f270" fmla="*/ f203 1 f120"/>
              <a:gd name="f271" fmla="*/ f204 1 f119"/>
              <a:gd name="f272" fmla="*/ f205 1 f120"/>
              <a:gd name="f273" fmla="*/ f206 1 f119"/>
              <a:gd name="f274" fmla="*/ f207 1 f120"/>
              <a:gd name="f275" fmla="*/ f208 1 f119"/>
              <a:gd name="f276" fmla="*/ f209 1 f119"/>
              <a:gd name="f277" fmla="*/ f210 1 f120"/>
              <a:gd name="f278" fmla="*/ f211 1 f119"/>
              <a:gd name="f279" fmla="*/ f212 1 f120"/>
              <a:gd name="f280" fmla="*/ f213 1 f119"/>
              <a:gd name="f281" fmla="*/ f214 1 f120"/>
              <a:gd name="f282" fmla="*/ f226 f110 1"/>
              <a:gd name="f283" fmla="*/ f227 f110 1"/>
              <a:gd name="f284" fmla="*/ f229 f111 1"/>
              <a:gd name="f285" fmla="*/ f228 f111 1"/>
              <a:gd name="f286" fmla="*/ f230 f110 1"/>
              <a:gd name="f287" fmla="*/ f231 f111 1"/>
              <a:gd name="f288" fmla="*/ f232 f110 1"/>
              <a:gd name="f289" fmla="*/ f233 f111 1"/>
              <a:gd name="f290" fmla="*/ f234 f110 1"/>
              <a:gd name="f291" fmla="*/ f235 f111 1"/>
              <a:gd name="f292" fmla="*/ f236 f110 1"/>
              <a:gd name="f293" fmla="*/ f237 f111 1"/>
              <a:gd name="f294" fmla="*/ f238 f110 1"/>
              <a:gd name="f295" fmla="*/ f239 f111 1"/>
              <a:gd name="f296" fmla="*/ f240 f110 1"/>
              <a:gd name="f297" fmla="*/ f241 f111 1"/>
              <a:gd name="f298" fmla="*/ f242 f110 1"/>
              <a:gd name="f299" fmla="*/ f243 f111 1"/>
              <a:gd name="f300" fmla="*/ f244 f110 1"/>
              <a:gd name="f301" fmla="*/ f245 f111 1"/>
              <a:gd name="f302" fmla="*/ f246 f110 1"/>
              <a:gd name="f303" fmla="*/ f247 f111 1"/>
              <a:gd name="f304" fmla="*/ f248 f110 1"/>
              <a:gd name="f305" fmla="*/ f249 f111 1"/>
              <a:gd name="f306" fmla="*/ f250 f110 1"/>
              <a:gd name="f307" fmla="*/ f251 f111 1"/>
              <a:gd name="f308" fmla="*/ f252 f110 1"/>
              <a:gd name="f309" fmla="*/ f253 f111 1"/>
              <a:gd name="f310" fmla="*/ f254 f110 1"/>
              <a:gd name="f311" fmla="*/ f255 f111 1"/>
              <a:gd name="f312" fmla="*/ f256 f110 1"/>
              <a:gd name="f313" fmla="*/ f257 f111 1"/>
              <a:gd name="f314" fmla="*/ f258 f110 1"/>
              <a:gd name="f315" fmla="*/ f259 f110 1"/>
              <a:gd name="f316" fmla="*/ f260 f111 1"/>
              <a:gd name="f317" fmla="*/ f261 f110 1"/>
              <a:gd name="f318" fmla="*/ f262 f111 1"/>
              <a:gd name="f319" fmla="*/ f263 f110 1"/>
              <a:gd name="f320" fmla="*/ f264 f111 1"/>
              <a:gd name="f321" fmla="*/ f265 f110 1"/>
              <a:gd name="f322" fmla="*/ f266 f111 1"/>
              <a:gd name="f323" fmla="*/ f267 f110 1"/>
              <a:gd name="f324" fmla="*/ f268 f111 1"/>
              <a:gd name="f325" fmla="*/ f269 f110 1"/>
              <a:gd name="f326" fmla="*/ f270 f111 1"/>
              <a:gd name="f327" fmla="*/ f271 f110 1"/>
              <a:gd name="f328" fmla="*/ f272 f111 1"/>
              <a:gd name="f329" fmla="*/ f273 f110 1"/>
              <a:gd name="f330" fmla="*/ f274 f111 1"/>
              <a:gd name="f331" fmla="*/ f275 f110 1"/>
              <a:gd name="f332" fmla="*/ f276 f110 1"/>
              <a:gd name="f333" fmla="*/ f277 f111 1"/>
              <a:gd name="f334" fmla="*/ f278 f110 1"/>
              <a:gd name="f335" fmla="*/ f279 f111 1"/>
              <a:gd name="f336" fmla="*/ f280 f110 1"/>
              <a:gd name="f337" fmla="*/ f281 f1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3">
                <a:pos x="f286" y="f287"/>
              </a:cxn>
              <a:cxn ang="f173">
                <a:pos x="f288" y="f289"/>
              </a:cxn>
              <a:cxn ang="f173">
                <a:pos x="f290" y="f291"/>
              </a:cxn>
              <a:cxn ang="f173">
                <a:pos x="f292" y="f293"/>
              </a:cxn>
              <a:cxn ang="f173">
                <a:pos x="f294" y="f295"/>
              </a:cxn>
              <a:cxn ang="f173">
                <a:pos x="f296" y="f297"/>
              </a:cxn>
              <a:cxn ang="f173">
                <a:pos x="f298" y="f299"/>
              </a:cxn>
              <a:cxn ang="f173">
                <a:pos x="f300" y="f301"/>
              </a:cxn>
              <a:cxn ang="f173">
                <a:pos x="f302" y="f303"/>
              </a:cxn>
              <a:cxn ang="f173">
                <a:pos x="f304" y="f305"/>
              </a:cxn>
              <a:cxn ang="f173">
                <a:pos x="f306" y="f307"/>
              </a:cxn>
              <a:cxn ang="f173">
                <a:pos x="f308" y="f309"/>
              </a:cxn>
              <a:cxn ang="f173">
                <a:pos x="f310" y="f311"/>
              </a:cxn>
              <a:cxn ang="f173">
                <a:pos x="f312" y="f313"/>
              </a:cxn>
              <a:cxn ang="f173">
                <a:pos x="f314" y="f307"/>
              </a:cxn>
              <a:cxn ang="f173">
                <a:pos x="f315" y="f316"/>
              </a:cxn>
              <a:cxn ang="f173">
                <a:pos x="f317" y="f318"/>
              </a:cxn>
              <a:cxn ang="f173">
                <a:pos x="f319" y="f320"/>
              </a:cxn>
              <a:cxn ang="f173">
                <a:pos x="f321" y="f322"/>
              </a:cxn>
              <a:cxn ang="f173">
                <a:pos x="f323" y="f324"/>
              </a:cxn>
              <a:cxn ang="f173">
                <a:pos x="f325" y="f326"/>
              </a:cxn>
              <a:cxn ang="f173">
                <a:pos x="f327" y="f328"/>
              </a:cxn>
              <a:cxn ang="f173">
                <a:pos x="f329" y="f330"/>
              </a:cxn>
              <a:cxn ang="f173">
                <a:pos x="f331" y="f330"/>
              </a:cxn>
              <a:cxn ang="f173">
                <a:pos x="f332" y="f333"/>
              </a:cxn>
              <a:cxn ang="f173">
                <a:pos x="f334" y="f335"/>
              </a:cxn>
              <a:cxn ang="f173">
                <a:pos x="f336" y="f337"/>
              </a:cxn>
              <a:cxn ang="f173">
                <a:pos x="f286" y="f287"/>
              </a:cxn>
            </a:cxnLst>
            <a:rect l="f282" t="f285" r="f283" b="f284"/>
            <a:pathLst>
              <a:path w="11499601" h="6250474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6" y="f15"/>
                </a:cubicBezTo>
                <a:lnTo>
                  <a:pt x="f16" y="f17"/>
                </a:ln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lnTo>
                  <a:pt x="f48" y="f49"/>
                </a:lnTo>
                <a:lnTo>
                  <a:pt x="f50" y="f51"/>
                </a:lnTo>
                <a:lnTo>
                  <a:pt x="f52" y="f53"/>
                </a:lnTo>
                <a:cubicBezTo>
                  <a:pt x="f54" y="f55"/>
                  <a:pt x="f56" y="f57"/>
                  <a:pt x="f58" y="f7"/>
                </a:cubicBezTo>
                <a:cubicBezTo>
                  <a:pt x="f59" y="f60"/>
                  <a:pt x="f61" y="f62"/>
                  <a:pt x="f63" y="f64"/>
                </a:cubicBezTo>
                <a:lnTo>
                  <a:pt x="f65" y="f51"/>
                </a:lnTo>
                <a:lnTo>
                  <a:pt x="f66" y="f67"/>
                </a:lnTo>
                <a:lnTo>
                  <a:pt x="f68" y="f69"/>
                </a:lnTo>
                <a:cubicBezTo>
                  <a:pt x="f70" y="f71"/>
                  <a:pt x="f72" y="f73"/>
                  <a:pt x="f74" y="f75"/>
                </a:cubicBezTo>
                <a:cubicBezTo>
                  <a:pt x="f76" y="f77"/>
                  <a:pt x="f78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lnTo>
                  <a:pt x="f100" y="f101"/>
                </a:lnTo>
                <a:lnTo>
                  <a:pt x="f102" y="f101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8" y="f5"/>
                </a:lnTo>
                <a:close/>
              </a:path>
            </a:pathLst>
          </a:cu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1200" cap="none" spc="100" baseline="0">
          <a:solidFill>
            <a:srgbClr val="000000"/>
          </a:solidFill>
          <a:uFillTx/>
          <a:latin typeface="The Serif Hand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1000"/>
        </a:spcBef>
        <a:spcAft>
          <a:spcPts val="0"/>
        </a:spcAft>
        <a:buNone/>
        <a:tabLst/>
        <a:defRPr lang="en-US" sz="3200" b="1" i="0" u="none" strike="noStrike" kern="1200" cap="none" spc="50" baseline="0">
          <a:solidFill>
            <a:srgbClr val="000000"/>
          </a:solidFill>
          <a:uFillTx/>
          <a:latin typeface="The Hand"/>
        </a:defRPr>
      </a:lvl1pPr>
      <a:lvl2pPr marL="228600" marR="0" lvl="1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70000"/>
        <a:buFont typeface="Arial" pitchFamily="34"/>
        <a:buChar char="•"/>
        <a:tabLst/>
        <a:defRPr lang="en-US" sz="2800" b="1" i="0" u="none" strike="noStrike" kern="1200" cap="none" spc="50" baseline="0">
          <a:solidFill>
            <a:srgbClr val="000000"/>
          </a:solidFill>
          <a:uFillTx/>
          <a:latin typeface="The Hand"/>
        </a:defRPr>
      </a:lvl2pPr>
      <a:lvl3pPr marL="274320" marR="0" lvl="2" indent="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None/>
        <a:tabLst/>
        <a:defRPr lang="en-US" sz="2400" b="1" i="0" u="none" strike="noStrike" kern="1200" cap="none" spc="50" baseline="0">
          <a:solidFill>
            <a:srgbClr val="000000"/>
          </a:solidFill>
          <a:uFillTx/>
          <a:latin typeface="The Hand"/>
        </a:defRPr>
      </a:lvl3pPr>
      <a:lvl4pPr marL="548640" marR="0" lvl="3" indent="-18288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73000"/>
        <a:buFont typeface="Arial" pitchFamily="34"/>
        <a:buChar char="•"/>
        <a:tabLst/>
        <a:defRPr lang="en-US" sz="2000" b="1" i="0" u="none" strike="noStrike" kern="1200" cap="none" spc="50" baseline="0">
          <a:solidFill>
            <a:srgbClr val="000000"/>
          </a:solidFill>
          <a:uFillTx/>
          <a:latin typeface="The Hand"/>
        </a:defRPr>
      </a:lvl4pPr>
      <a:lvl5pPr marL="548640" marR="0" lvl="4" indent="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None/>
        <a:tabLst/>
        <a:defRPr lang="en-US" sz="2000" b="1" i="0" u="none" strike="noStrike" kern="1200" cap="none" spc="50" baseline="0">
          <a:solidFill>
            <a:srgbClr val="000000"/>
          </a:solidFill>
          <a:uFillTx/>
          <a:latin typeface="The Hand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D5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EA6B9B45-D1FF-3045-3917-F02852A753C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D5F2EB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"/>
            </a:endParaRPr>
          </a:p>
        </p:txBody>
      </p:sp>
      <p:pic>
        <p:nvPicPr>
          <p:cNvPr id="3" name="Picture 3" descr="Ampoule couleur avec des icônes professionnelles">
            <a:extLst>
              <a:ext uri="{FF2B5EF4-FFF2-40B4-BE49-F238E27FC236}">
                <a16:creationId xmlns:a16="http://schemas.microsoft.com/office/drawing/2014/main" id="{10A7E3C8-AB80-4A94-D34B-A55915C1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78" b="9865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33A274BF-FB0E-FCC2-2858-97FCB3577746}"/>
              </a:ext>
            </a:extLst>
          </p:cNvPr>
          <p:cNvSpPr>
            <a:spLocks noMove="1" noResize="1"/>
          </p:cNvSpPr>
          <p:nvPr/>
        </p:nvSpPr>
        <p:spPr>
          <a:xfrm rot="670911">
            <a:off x="6731648" y="357256"/>
            <a:ext cx="4927299" cy="31461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84717"/>
              <a:gd name="f7" fmla="val 958806"/>
              <a:gd name="f8" fmla="val 899237"/>
              <a:gd name="f9" fmla="val 894405"/>
              <a:gd name="f10" fmla="val 944889"/>
              <a:gd name="f11" fmla="val 911997"/>
              <a:gd name="f12" fmla="val 873046"/>
              <a:gd name="f13" fmla="val 844642"/>
              <a:gd name="f14" fmla="val 834497"/>
              <a:gd name="f15" fmla="val 772061"/>
              <a:gd name="f16" fmla="val 864692"/>
              <a:gd name="f17" fmla="val 290052"/>
              <a:gd name="f18" fmla="val 949986"/>
              <a:gd name="f19" fmla="val 158887"/>
              <a:gd name="f20" fmla="val 855006"/>
              <a:gd name="f21" fmla="val 27722"/>
              <a:gd name="f22" fmla="val 760026"/>
              <a:gd name="f23" fmla="val -65520"/>
              <a:gd name="f24" fmla="val 405081"/>
              <a:gd name="f25" fmla="val 57651"/>
              <a:gd name="f26" fmla="val 264618"/>
              <a:gd name="f27" fmla="val 180822"/>
              <a:gd name="f28" fmla="val 124155"/>
              <a:gd name="f29" fmla="val 458430"/>
              <a:gd name="f30" fmla="val -47589"/>
              <a:gd name="f31" fmla="val 897913"/>
              <a:gd name="f32" fmla="val 12228"/>
              <a:gd name="f33" fmla="val 1046789"/>
              <a:gd name="f34" fmla="val 37089"/>
              <a:gd name="f35" fmla="val 1188269"/>
              <a:gd name="f36" fmla="val 121743"/>
              <a:gd name="f37" fmla="val 1184649"/>
              <a:gd name="f38" fmla="val 362535"/>
              <a:gd name="f39" fmla="val 1181030"/>
              <a:gd name="f40" fmla="val 603327"/>
              <a:gd name="f41" fmla="val 1069516"/>
              <a:gd name="f42" fmla="val 742967"/>
              <a:gd name="f43" fmla="val 974266"/>
              <a:gd name="f44" fmla="val 782877"/>
              <a:gd name="f45" fmla="val 970075"/>
              <a:gd name="f46" fmla="val 839741"/>
              <a:gd name="f47" fmla="+- 0 0 -90"/>
              <a:gd name="f48" fmla="*/ f3 1 1184717"/>
              <a:gd name="f49" fmla="*/ f4 1 958806"/>
              <a:gd name="f50" fmla="val f5"/>
              <a:gd name="f51" fmla="val f6"/>
              <a:gd name="f52" fmla="val f7"/>
              <a:gd name="f53" fmla="*/ f47 f0 1"/>
              <a:gd name="f54" fmla="+- f52 0 f50"/>
              <a:gd name="f55" fmla="+- f51 0 f50"/>
              <a:gd name="f56" fmla="*/ f53 1 f2"/>
              <a:gd name="f57" fmla="*/ f55 1 1184717"/>
              <a:gd name="f58" fmla="*/ f54 1 958806"/>
              <a:gd name="f59" fmla="*/ 899237 f55 1"/>
              <a:gd name="f60" fmla="*/ 958806 f54 1"/>
              <a:gd name="f61" fmla="*/ 844642 f55 1"/>
              <a:gd name="f62" fmla="*/ 834497 f54 1"/>
              <a:gd name="f63" fmla="*/ 158887 f55 1"/>
              <a:gd name="f64" fmla="*/ 855006 f54 1"/>
              <a:gd name="f65" fmla="*/ 57651 f55 1"/>
              <a:gd name="f66" fmla="*/ 264618 f54 1"/>
              <a:gd name="f67" fmla="*/ 897913 f55 1"/>
              <a:gd name="f68" fmla="*/ 12228 f54 1"/>
              <a:gd name="f69" fmla="*/ 1184649 f55 1"/>
              <a:gd name="f70" fmla="*/ 362535 f54 1"/>
              <a:gd name="f71" fmla="*/ 974266 f55 1"/>
              <a:gd name="f72" fmla="*/ 782877 f54 1"/>
              <a:gd name="f73" fmla="+- f56 0 f1"/>
              <a:gd name="f74" fmla="*/ f59 1 1184717"/>
              <a:gd name="f75" fmla="*/ f60 1 958806"/>
              <a:gd name="f76" fmla="*/ f61 1 1184717"/>
              <a:gd name="f77" fmla="*/ f62 1 958806"/>
              <a:gd name="f78" fmla="*/ f63 1 1184717"/>
              <a:gd name="f79" fmla="*/ f64 1 958806"/>
              <a:gd name="f80" fmla="*/ f65 1 1184717"/>
              <a:gd name="f81" fmla="*/ f66 1 958806"/>
              <a:gd name="f82" fmla="*/ f67 1 1184717"/>
              <a:gd name="f83" fmla="*/ f68 1 958806"/>
              <a:gd name="f84" fmla="*/ f69 1 1184717"/>
              <a:gd name="f85" fmla="*/ f70 1 958806"/>
              <a:gd name="f86" fmla="*/ f71 1 1184717"/>
              <a:gd name="f87" fmla="*/ f72 1 958806"/>
              <a:gd name="f88" fmla="*/ f50 1 f57"/>
              <a:gd name="f89" fmla="*/ f51 1 f57"/>
              <a:gd name="f90" fmla="*/ f50 1 f58"/>
              <a:gd name="f91" fmla="*/ f52 1 f58"/>
              <a:gd name="f92" fmla="*/ f74 1 f57"/>
              <a:gd name="f93" fmla="*/ f75 1 f58"/>
              <a:gd name="f94" fmla="*/ f76 1 f57"/>
              <a:gd name="f95" fmla="*/ f77 1 f58"/>
              <a:gd name="f96" fmla="*/ f78 1 f57"/>
              <a:gd name="f97" fmla="*/ f79 1 f58"/>
              <a:gd name="f98" fmla="*/ f80 1 f57"/>
              <a:gd name="f99" fmla="*/ f81 1 f58"/>
              <a:gd name="f100" fmla="*/ f82 1 f57"/>
              <a:gd name="f101" fmla="*/ f83 1 f58"/>
              <a:gd name="f102" fmla="*/ f84 1 f57"/>
              <a:gd name="f103" fmla="*/ f85 1 f58"/>
              <a:gd name="f104" fmla="*/ f86 1 f57"/>
              <a:gd name="f105" fmla="*/ f87 1 f58"/>
              <a:gd name="f106" fmla="*/ f88 f48 1"/>
              <a:gd name="f107" fmla="*/ f89 f48 1"/>
              <a:gd name="f108" fmla="*/ f91 f49 1"/>
              <a:gd name="f109" fmla="*/ f90 f49 1"/>
              <a:gd name="f110" fmla="*/ f92 f48 1"/>
              <a:gd name="f111" fmla="*/ f93 f49 1"/>
              <a:gd name="f112" fmla="*/ f94 f48 1"/>
              <a:gd name="f113" fmla="*/ f95 f49 1"/>
              <a:gd name="f114" fmla="*/ f96 f48 1"/>
              <a:gd name="f115" fmla="*/ f97 f49 1"/>
              <a:gd name="f116" fmla="*/ f98 f48 1"/>
              <a:gd name="f117" fmla="*/ f99 f49 1"/>
              <a:gd name="f118" fmla="*/ f100 f48 1"/>
              <a:gd name="f119" fmla="*/ f101 f49 1"/>
              <a:gd name="f120" fmla="*/ f102 f48 1"/>
              <a:gd name="f121" fmla="*/ f103 f49 1"/>
              <a:gd name="f122" fmla="*/ f104 f48 1"/>
              <a:gd name="f123" fmla="*/ f10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110" y="f111"/>
              </a:cxn>
              <a:cxn ang="f73">
                <a:pos x="f112" y="f113"/>
              </a:cxn>
              <a:cxn ang="f73">
                <a:pos x="f114" y="f115"/>
              </a:cxn>
              <a:cxn ang="f73">
                <a:pos x="f116" y="f117"/>
              </a:cxn>
              <a:cxn ang="f73">
                <a:pos x="f118" y="f119"/>
              </a:cxn>
              <a:cxn ang="f73">
                <a:pos x="f120" y="f121"/>
              </a:cxn>
              <a:cxn ang="f73">
                <a:pos x="f122" y="f123"/>
              </a:cxn>
              <a:cxn ang="f73">
                <a:pos x="f110" y="f111"/>
              </a:cxn>
            </a:cxnLst>
            <a:rect l="f106" t="f109" r="f107" b="f108"/>
            <a:pathLst>
              <a:path w="1184717" h="958806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8" y="f7"/>
                  <a:pt x="f8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6F776B0-A645-520E-E03F-F134B334F63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78762" y="732553"/>
            <a:ext cx="4186937" cy="1643451"/>
          </a:xfrm>
        </p:spPr>
        <p:txBody>
          <a:bodyPr anchor="b"/>
          <a:lstStyle/>
          <a:p>
            <a:pPr lvl="0"/>
            <a:r>
              <a:rPr lang="fr-CA"/>
              <a:t>Parallélisation maximale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8070CDA-AE57-FFE5-80C8-4269307E7D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953" y="2443359"/>
            <a:ext cx="3632774" cy="589934"/>
          </a:xfrm>
        </p:spPr>
        <p:txBody>
          <a:bodyPr anchorCtr="1"/>
          <a:lstStyle/>
          <a:p>
            <a:pPr lvl="0" algn="ctr"/>
            <a:r>
              <a:rPr lang="fr-CA"/>
              <a:t> automatisation</a:t>
            </a:r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EB494DFC-3CF8-3347-030E-AC8E77B9B898}"/>
              </a:ext>
            </a:extLst>
          </p:cNvPr>
          <p:cNvSpPr>
            <a:spLocks noMove="1" noResize="1"/>
          </p:cNvSpPr>
          <p:nvPr/>
        </p:nvSpPr>
        <p:spPr>
          <a:xfrm rot="670911">
            <a:off x="6793370" y="351450"/>
            <a:ext cx="4927299" cy="31461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84717"/>
              <a:gd name="f7" fmla="val 958806"/>
              <a:gd name="f8" fmla="val 899237"/>
              <a:gd name="f9" fmla="val 894405"/>
              <a:gd name="f10" fmla="val 944889"/>
              <a:gd name="f11" fmla="val 911997"/>
              <a:gd name="f12" fmla="val 873046"/>
              <a:gd name="f13" fmla="val 844642"/>
              <a:gd name="f14" fmla="val 834497"/>
              <a:gd name="f15" fmla="val 772061"/>
              <a:gd name="f16" fmla="val 864692"/>
              <a:gd name="f17" fmla="val 290052"/>
              <a:gd name="f18" fmla="val 949986"/>
              <a:gd name="f19" fmla="val 158887"/>
              <a:gd name="f20" fmla="val 855006"/>
              <a:gd name="f21" fmla="val 27722"/>
              <a:gd name="f22" fmla="val 760026"/>
              <a:gd name="f23" fmla="val -65520"/>
              <a:gd name="f24" fmla="val 405081"/>
              <a:gd name="f25" fmla="val 57651"/>
              <a:gd name="f26" fmla="val 264618"/>
              <a:gd name="f27" fmla="val 180822"/>
              <a:gd name="f28" fmla="val 124155"/>
              <a:gd name="f29" fmla="val 458430"/>
              <a:gd name="f30" fmla="val -47589"/>
              <a:gd name="f31" fmla="val 897913"/>
              <a:gd name="f32" fmla="val 12228"/>
              <a:gd name="f33" fmla="val 1046789"/>
              <a:gd name="f34" fmla="val 37089"/>
              <a:gd name="f35" fmla="val 1188269"/>
              <a:gd name="f36" fmla="val 121743"/>
              <a:gd name="f37" fmla="val 1184649"/>
              <a:gd name="f38" fmla="val 362535"/>
              <a:gd name="f39" fmla="val 1181030"/>
              <a:gd name="f40" fmla="val 603327"/>
              <a:gd name="f41" fmla="val 1069516"/>
              <a:gd name="f42" fmla="val 742967"/>
              <a:gd name="f43" fmla="val 974266"/>
              <a:gd name="f44" fmla="val 782877"/>
              <a:gd name="f45" fmla="val 970075"/>
              <a:gd name="f46" fmla="val 839741"/>
              <a:gd name="f47" fmla="+- 0 0 -90"/>
              <a:gd name="f48" fmla="*/ f3 1 1184717"/>
              <a:gd name="f49" fmla="*/ f4 1 958806"/>
              <a:gd name="f50" fmla="val f5"/>
              <a:gd name="f51" fmla="val f6"/>
              <a:gd name="f52" fmla="val f7"/>
              <a:gd name="f53" fmla="*/ f47 f0 1"/>
              <a:gd name="f54" fmla="+- f52 0 f50"/>
              <a:gd name="f55" fmla="+- f51 0 f50"/>
              <a:gd name="f56" fmla="*/ f53 1 f2"/>
              <a:gd name="f57" fmla="*/ f55 1 1184717"/>
              <a:gd name="f58" fmla="*/ f54 1 958806"/>
              <a:gd name="f59" fmla="*/ 899237 f55 1"/>
              <a:gd name="f60" fmla="*/ 958806 f54 1"/>
              <a:gd name="f61" fmla="*/ 844642 f55 1"/>
              <a:gd name="f62" fmla="*/ 834497 f54 1"/>
              <a:gd name="f63" fmla="*/ 158887 f55 1"/>
              <a:gd name="f64" fmla="*/ 855006 f54 1"/>
              <a:gd name="f65" fmla="*/ 57651 f55 1"/>
              <a:gd name="f66" fmla="*/ 264618 f54 1"/>
              <a:gd name="f67" fmla="*/ 897913 f55 1"/>
              <a:gd name="f68" fmla="*/ 12228 f54 1"/>
              <a:gd name="f69" fmla="*/ 1184649 f55 1"/>
              <a:gd name="f70" fmla="*/ 362535 f54 1"/>
              <a:gd name="f71" fmla="*/ 974266 f55 1"/>
              <a:gd name="f72" fmla="*/ 782877 f54 1"/>
              <a:gd name="f73" fmla="+- f56 0 f1"/>
              <a:gd name="f74" fmla="*/ f59 1 1184717"/>
              <a:gd name="f75" fmla="*/ f60 1 958806"/>
              <a:gd name="f76" fmla="*/ f61 1 1184717"/>
              <a:gd name="f77" fmla="*/ f62 1 958806"/>
              <a:gd name="f78" fmla="*/ f63 1 1184717"/>
              <a:gd name="f79" fmla="*/ f64 1 958806"/>
              <a:gd name="f80" fmla="*/ f65 1 1184717"/>
              <a:gd name="f81" fmla="*/ f66 1 958806"/>
              <a:gd name="f82" fmla="*/ f67 1 1184717"/>
              <a:gd name="f83" fmla="*/ f68 1 958806"/>
              <a:gd name="f84" fmla="*/ f69 1 1184717"/>
              <a:gd name="f85" fmla="*/ f70 1 958806"/>
              <a:gd name="f86" fmla="*/ f71 1 1184717"/>
              <a:gd name="f87" fmla="*/ f72 1 958806"/>
              <a:gd name="f88" fmla="*/ f50 1 f57"/>
              <a:gd name="f89" fmla="*/ f51 1 f57"/>
              <a:gd name="f90" fmla="*/ f50 1 f58"/>
              <a:gd name="f91" fmla="*/ f52 1 f58"/>
              <a:gd name="f92" fmla="*/ f74 1 f57"/>
              <a:gd name="f93" fmla="*/ f75 1 f58"/>
              <a:gd name="f94" fmla="*/ f76 1 f57"/>
              <a:gd name="f95" fmla="*/ f77 1 f58"/>
              <a:gd name="f96" fmla="*/ f78 1 f57"/>
              <a:gd name="f97" fmla="*/ f79 1 f58"/>
              <a:gd name="f98" fmla="*/ f80 1 f57"/>
              <a:gd name="f99" fmla="*/ f81 1 f58"/>
              <a:gd name="f100" fmla="*/ f82 1 f57"/>
              <a:gd name="f101" fmla="*/ f83 1 f58"/>
              <a:gd name="f102" fmla="*/ f84 1 f57"/>
              <a:gd name="f103" fmla="*/ f85 1 f58"/>
              <a:gd name="f104" fmla="*/ f86 1 f57"/>
              <a:gd name="f105" fmla="*/ f87 1 f58"/>
              <a:gd name="f106" fmla="*/ f88 f48 1"/>
              <a:gd name="f107" fmla="*/ f89 f48 1"/>
              <a:gd name="f108" fmla="*/ f91 f49 1"/>
              <a:gd name="f109" fmla="*/ f90 f49 1"/>
              <a:gd name="f110" fmla="*/ f92 f48 1"/>
              <a:gd name="f111" fmla="*/ f93 f49 1"/>
              <a:gd name="f112" fmla="*/ f94 f48 1"/>
              <a:gd name="f113" fmla="*/ f95 f49 1"/>
              <a:gd name="f114" fmla="*/ f96 f48 1"/>
              <a:gd name="f115" fmla="*/ f97 f49 1"/>
              <a:gd name="f116" fmla="*/ f98 f48 1"/>
              <a:gd name="f117" fmla="*/ f99 f49 1"/>
              <a:gd name="f118" fmla="*/ f100 f48 1"/>
              <a:gd name="f119" fmla="*/ f101 f49 1"/>
              <a:gd name="f120" fmla="*/ f102 f48 1"/>
              <a:gd name="f121" fmla="*/ f103 f49 1"/>
              <a:gd name="f122" fmla="*/ f104 f48 1"/>
              <a:gd name="f123" fmla="*/ f10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110" y="f111"/>
              </a:cxn>
              <a:cxn ang="f73">
                <a:pos x="f112" y="f113"/>
              </a:cxn>
              <a:cxn ang="f73">
                <a:pos x="f114" y="f115"/>
              </a:cxn>
              <a:cxn ang="f73">
                <a:pos x="f116" y="f117"/>
              </a:cxn>
              <a:cxn ang="f73">
                <a:pos x="f118" y="f119"/>
              </a:cxn>
              <a:cxn ang="f73">
                <a:pos x="f120" y="f121"/>
              </a:cxn>
              <a:cxn ang="f73">
                <a:pos x="f122" y="f123"/>
              </a:cxn>
              <a:cxn ang="f73">
                <a:pos x="f110" y="f111"/>
              </a:cxn>
            </a:cxnLst>
            <a:rect l="f106" t="f109" r="f107" b="f108"/>
            <a:pathLst>
              <a:path w="1184717" h="958806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8" y="f7"/>
                  <a:pt x="f8" y="f7"/>
                </a:cubicBezTo>
                <a:close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B9E04-4D89-C7B7-A3BE-E7638FF0D6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Fonctionnalité supplémentaire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71586-023B-990D-9BC3-7C0094F24C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914E5-D4A3-91EC-886A-BA252C0751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Testparmax.py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467A9-3B5B-58EB-9C91-59935ABBC1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    Instance du système de tache de départ</a:t>
            </a:r>
          </a:p>
          <a:p>
            <a:pPr lvl="0"/>
            <a:r>
              <a:rPr lang="fr-CA"/>
              <a:t>    Application des méthodes de la classe </a:t>
            </a:r>
          </a:p>
          <a:p>
            <a:pPr lvl="0"/>
            <a:r>
              <a:rPr lang="fr-CA"/>
              <a:t>             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199B8E3-CB81-FEA0-6163-DE1D98215694}"/>
              </a:ext>
            </a:extLst>
          </p:cNvPr>
          <p:cNvSpPr/>
          <p:nvPr/>
        </p:nvSpPr>
        <p:spPr>
          <a:xfrm>
            <a:off x="8013701" y="730825"/>
            <a:ext cx="1015998" cy="9398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800" b="0" i="0" u="none" strike="noStrike" kern="1200" cap="none" spc="0" baseline="0">
                <a:solidFill>
                  <a:srgbClr val="071819"/>
                </a:solidFill>
                <a:uFillTx/>
                <a:latin typeface="The Hand"/>
              </a:rPr>
              <a:t>T1</a:t>
            </a:r>
          </a:p>
        </p:txBody>
      </p:sp>
      <p:sp>
        <p:nvSpPr>
          <p:cNvPr id="5" name="Organigramme : Connecteur 9">
            <a:extLst>
              <a:ext uri="{FF2B5EF4-FFF2-40B4-BE49-F238E27FC236}">
                <a16:creationId xmlns:a16="http://schemas.microsoft.com/office/drawing/2014/main" id="{85A8FD39-764B-069B-E00A-94942EC44A1C}"/>
              </a:ext>
            </a:extLst>
          </p:cNvPr>
          <p:cNvSpPr/>
          <p:nvPr/>
        </p:nvSpPr>
        <p:spPr>
          <a:xfrm>
            <a:off x="6899861" y="2042303"/>
            <a:ext cx="965204" cy="9778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800" b="0" i="0" u="none" strike="noStrike" kern="1200" cap="none" spc="0" baseline="0">
                <a:solidFill>
                  <a:srgbClr val="071819"/>
                </a:solidFill>
                <a:uFillTx/>
                <a:latin typeface="The Hand"/>
              </a:rPr>
              <a:t>T2</a:t>
            </a:r>
          </a:p>
        </p:txBody>
      </p:sp>
      <p:sp>
        <p:nvSpPr>
          <p:cNvPr id="6" name="Organigramme : Connecteur 10">
            <a:extLst>
              <a:ext uri="{FF2B5EF4-FFF2-40B4-BE49-F238E27FC236}">
                <a16:creationId xmlns:a16="http://schemas.microsoft.com/office/drawing/2014/main" id="{3E59073D-9F9E-272D-9749-74AF2D1AB9BE}"/>
              </a:ext>
            </a:extLst>
          </p:cNvPr>
          <p:cNvSpPr/>
          <p:nvPr/>
        </p:nvSpPr>
        <p:spPr>
          <a:xfrm>
            <a:off x="8061231" y="3459568"/>
            <a:ext cx="965204" cy="9778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800" b="0" i="0" u="none" strike="noStrike" kern="1200" cap="none" spc="0" baseline="0">
                <a:solidFill>
                  <a:srgbClr val="071819"/>
                </a:solidFill>
                <a:uFillTx/>
                <a:latin typeface="The Hand"/>
              </a:rPr>
              <a:t>T4</a:t>
            </a:r>
          </a:p>
        </p:txBody>
      </p:sp>
      <p:sp>
        <p:nvSpPr>
          <p:cNvPr id="7" name="Organigramme : Connecteur 11">
            <a:extLst>
              <a:ext uri="{FF2B5EF4-FFF2-40B4-BE49-F238E27FC236}">
                <a16:creationId xmlns:a16="http://schemas.microsoft.com/office/drawing/2014/main" id="{DA4F0C52-F668-4B0D-8658-D7B3471D703F}"/>
              </a:ext>
            </a:extLst>
          </p:cNvPr>
          <p:cNvSpPr/>
          <p:nvPr/>
        </p:nvSpPr>
        <p:spPr>
          <a:xfrm>
            <a:off x="9258300" y="4898751"/>
            <a:ext cx="965204" cy="9778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800" b="0" i="0" u="none" strike="noStrike" kern="1200" cap="none" spc="0" baseline="0">
                <a:solidFill>
                  <a:srgbClr val="000000"/>
                </a:solidFill>
                <a:uFillTx/>
                <a:latin typeface="The Hand"/>
              </a:rPr>
              <a:t>T6</a:t>
            </a:r>
          </a:p>
        </p:txBody>
      </p:sp>
      <p:sp>
        <p:nvSpPr>
          <p:cNvPr id="8" name="Organigramme : Connecteur 12">
            <a:extLst>
              <a:ext uri="{FF2B5EF4-FFF2-40B4-BE49-F238E27FC236}">
                <a16:creationId xmlns:a16="http://schemas.microsoft.com/office/drawing/2014/main" id="{76508664-07D9-C787-9541-28B03C8F2FC0}"/>
              </a:ext>
            </a:extLst>
          </p:cNvPr>
          <p:cNvSpPr/>
          <p:nvPr/>
        </p:nvSpPr>
        <p:spPr>
          <a:xfrm>
            <a:off x="10058747" y="3416719"/>
            <a:ext cx="965204" cy="9778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800" b="0" i="0" u="none" strike="noStrike" kern="1200" cap="none" spc="0" baseline="0">
                <a:solidFill>
                  <a:srgbClr val="071819"/>
                </a:solidFill>
                <a:uFillTx/>
                <a:latin typeface="The Hand"/>
              </a:rPr>
              <a:t>T5</a:t>
            </a:r>
          </a:p>
        </p:txBody>
      </p:sp>
      <p:sp>
        <p:nvSpPr>
          <p:cNvPr id="9" name="Organigramme : Connecteur 13">
            <a:extLst>
              <a:ext uri="{FF2B5EF4-FFF2-40B4-BE49-F238E27FC236}">
                <a16:creationId xmlns:a16="http://schemas.microsoft.com/office/drawing/2014/main" id="{E6242C0E-BA1E-9EFD-D5C8-365CC201EBAD}"/>
              </a:ext>
            </a:extLst>
          </p:cNvPr>
          <p:cNvSpPr/>
          <p:nvPr/>
        </p:nvSpPr>
        <p:spPr>
          <a:xfrm>
            <a:off x="9202375" y="2072725"/>
            <a:ext cx="965204" cy="947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800" b="0" i="0" u="none" strike="noStrike" kern="1200" cap="none" spc="0" baseline="0">
                <a:solidFill>
                  <a:srgbClr val="071819"/>
                </a:solidFill>
                <a:uFillTx/>
                <a:latin typeface="The Hand"/>
              </a:rPr>
              <a:t>T3</a:t>
            </a:r>
          </a:p>
        </p:txBody>
      </p:sp>
      <p:cxnSp>
        <p:nvCxnSpPr>
          <p:cNvPr id="10" name="Connecteur droit avec flèche 15">
            <a:extLst>
              <a:ext uri="{FF2B5EF4-FFF2-40B4-BE49-F238E27FC236}">
                <a16:creationId xmlns:a16="http://schemas.microsoft.com/office/drawing/2014/main" id="{7E0D8721-53D7-DB9C-54EF-18CB06A1ECF8}"/>
              </a:ext>
            </a:extLst>
          </p:cNvPr>
          <p:cNvCxnSpPr>
            <a:stCxn id="4" idx="5"/>
            <a:endCxn id="5" idx="7"/>
          </p:cNvCxnSpPr>
          <p:nvPr/>
        </p:nvCxnSpPr>
        <p:spPr>
          <a:xfrm flipH="1">
            <a:off x="7723714" y="1532996"/>
            <a:ext cx="438776" cy="652516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1" name="Connecteur droit avec flèche 19">
            <a:extLst>
              <a:ext uri="{FF2B5EF4-FFF2-40B4-BE49-F238E27FC236}">
                <a16:creationId xmlns:a16="http://schemas.microsoft.com/office/drawing/2014/main" id="{431FE0C3-89ED-81BB-BC8F-FAE01FA1F823}"/>
              </a:ext>
            </a:extLst>
          </p:cNvPr>
          <p:cNvCxnSpPr>
            <a:stCxn id="4" idx="6"/>
            <a:endCxn id="9" idx="4"/>
          </p:cNvCxnSpPr>
          <p:nvPr/>
        </p:nvCxnSpPr>
        <p:spPr>
          <a:xfrm>
            <a:off x="8880910" y="1532996"/>
            <a:ext cx="462816" cy="678485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2" name="Connecteur droit avec flèche 21">
            <a:extLst>
              <a:ext uri="{FF2B5EF4-FFF2-40B4-BE49-F238E27FC236}">
                <a16:creationId xmlns:a16="http://schemas.microsoft.com/office/drawing/2014/main" id="{A1A5BD09-D6E6-F385-9AD4-B691F73715FA}"/>
              </a:ext>
            </a:extLst>
          </p:cNvPr>
          <p:cNvCxnSpPr>
            <a:stCxn id="5" idx="6"/>
            <a:endCxn id="6" idx="4"/>
          </p:cNvCxnSpPr>
          <p:nvPr/>
        </p:nvCxnSpPr>
        <p:spPr>
          <a:xfrm>
            <a:off x="7723714" y="2876989"/>
            <a:ext cx="478868" cy="725788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3" name="Connecteur droit avec flèche 23">
            <a:extLst>
              <a:ext uri="{FF2B5EF4-FFF2-40B4-BE49-F238E27FC236}">
                <a16:creationId xmlns:a16="http://schemas.microsoft.com/office/drawing/2014/main" id="{0F02B81F-63CC-BEBC-3A38-BA6497F66921}"/>
              </a:ext>
            </a:extLst>
          </p:cNvPr>
          <p:cNvCxnSpPr>
            <a:stCxn id="9" idx="6"/>
            <a:endCxn id="8" idx="0"/>
          </p:cNvCxnSpPr>
          <p:nvPr/>
        </p:nvCxnSpPr>
        <p:spPr>
          <a:xfrm>
            <a:off x="10026228" y="2881451"/>
            <a:ext cx="515121" cy="535268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4" name="Connecteur droit avec flèche 25">
            <a:extLst>
              <a:ext uri="{FF2B5EF4-FFF2-40B4-BE49-F238E27FC236}">
                <a16:creationId xmlns:a16="http://schemas.microsoft.com/office/drawing/2014/main" id="{E129DFCA-302C-15C1-9640-EB6F61372066}"/>
              </a:ext>
            </a:extLst>
          </p:cNvPr>
          <p:cNvCxnSpPr>
            <a:endCxn id="7" idx="4"/>
          </p:cNvCxnSpPr>
          <p:nvPr/>
        </p:nvCxnSpPr>
        <p:spPr>
          <a:xfrm>
            <a:off x="8880908" y="4316178"/>
            <a:ext cx="518739" cy="725787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5" name="Connecteur droit avec flèche 27">
            <a:extLst>
              <a:ext uri="{FF2B5EF4-FFF2-40B4-BE49-F238E27FC236}">
                <a16:creationId xmlns:a16="http://schemas.microsoft.com/office/drawing/2014/main" id="{6F109042-682E-3D4A-834C-D9082D74868F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10082153" y="4394614"/>
            <a:ext cx="459196" cy="647346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6" name="Connecteur droit avec flèche 53">
            <a:extLst>
              <a:ext uri="{FF2B5EF4-FFF2-40B4-BE49-F238E27FC236}">
                <a16:creationId xmlns:a16="http://schemas.microsoft.com/office/drawing/2014/main" id="{1922B4EF-280F-CF42-A8F0-C016367AC303}"/>
              </a:ext>
            </a:extLst>
          </p:cNvPr>
          <p:cNvCxnSpPr>
            <a:stCxn id="9" idx="5"/>
            <a:endCxn id="6" idx="7"/>
          </p:cNvCxnSpPr>
          <p:nvPr/>
        </p:nvCxnSpPr>
        <p:spPr>
          <a:xfrm flipH="1">
            <a:off x="8885084" y="2881451"/>
            <a:ext cx="458642" cy="721326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12302-C158-EB72-C3DE-1131CBEE08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Résultat de l’affichage graphique après l’execution</a:t>
            </a:r>
          </a:p>
        </p:txBody>
      </p:sp>
      <p:pic>
        <p:nvPicPr>
          <p:cNvPr id="3" name="Espace réservé du contenu 4" descr="Une image contenant capture d’écran, ligne, diagramme, cercle&#10;&#10;Description générée automatiquement">
            <a:extLst>
              <a:ext uri="{FF2B5EF4-FFF2-40B4-BE49-F238E27FC236}">
                <a16:creationId xmlns:a16="http://schemas.microsoft.com/office/drawing/2014/main" id="{79B6265A-7779-78C0-1A0A-0B4A0B4EF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332" y="1972342"/>
            <a:ext cx="4399855" cy="382745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9">
            <a:extLst>
              <a:ext uri="{FF2B5EF4-FFF2-40B4-BE49-F238E27FC236}">
                <a16:creationId xmlns:a16="http://schemas.microsoft.com/office/drawing/2014/main" id="{AFF812B8-552F-C4E5-9726-B40164D3B4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The end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884EC-F8B6-8010-9E2A-841476C1B3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 dirty="0"/>
              <a:t>Point de départ 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0E17D-858D-DC27-6DB5-510229D6670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                        Deux fichiers python: maxpar.py et testmaxpar.py</a:t>
            </a:r>
          </a:p>
          <a:p>
            <a:pPr lvl="0"/>
            <a:r>
              <a:rPr lang="fr-CA"/>
              <a:t>                                      Un système de taches</a:t>
            </a:r>
          </a:p>
          <a:p>
            <a:pPr lvl="0"/>
            <a:r>
              <a:rPr lang="fr-CA"/>
              <a:t>                                </a:t>
            </a:r>
          </a:p>
          <a:p>
            <a:pPr lvl="0"/>
            <a:r>
              <a:rPr lang="fr-CA"/>
              <a:t>                             liste de taches      contraintes de précédence</a:t>
            </a:r>
          </a:p>
          <a:p>
            <a:pPr marL="514350" lvl="0" indent="-514350">
              <a:buSzPct val="73000"/>
              <a:buAutoNum type="arabicPeriod"/>
            </a:pPr>
            <a:endParaRPr lang="fr-CA"/>
          </a:p>
          <a:p>
            <a:pPr lvl="0"/>
            <a:r>
              <a:rPr lang="fr-CA"/>
              <a:t>                         Des Objets « taches »     un dictionnaire de départ</a:t>
            </a:r>
          </a:p>
        </p:txBody>
      </p:sp>
      <p:cxnSp>
        <p:nvCxnSpPr>
          <p:cNvPr id="4" name="Connecteur droit avec flèche 12">
            <a:extLst>
              <a:ext uri="{FF2B5EF4-FFF2-40B4-BE49-F238E27FC236}">
                <a16:creationId xmlns:a16="http://schemas.microsoft.com/office/drawing/2014/main" id="{373D8AFA-198C-AB96-1136-B0E54266F513}"/>
              </a:ext>
            </a:extLst>
          </p:cNvPr>
          <p:cNvCxnSpPr/>
          <p:nvPr/>
        </p:nvCxnSpPr>
        <p:spPr>
          <a:xfrm>
            <a:off x="6362696" y="3251204"/>
            <a:ext cx="596902" cy="751956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5" name="Connecteur droit avec flèche 15">
            <a:extLst>
              <a:ext uri="{FF2B5EF4-FFF2-40B4-BE49-F238E27FC236}">
                <a16:creationId xmlns:a16="http://schemas.microsoft.com/office/drawing/2014/main" id="{BD6649EC-18D0-2DDA-8322-BD431086A9E5}"/>
              </a:ext>
            </a:extLst>
          </p:cNvPr>
          <p:cNvCxnSpPr/>
          <p:nvPr/>
        </p:nvCxnSpPr>
        <p:spPr>
          <a:xfrm flipH="1">
            <a:off x="4394204" y="3263895"/>
            <a:ext cx="342900" cy="739265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6" name="Connecteur droit avec flèche 17">
            <a:extLst>
              <a:ext uri="{FF2B5EF4-FFF2-40B4-BE49-F238E27FC236}">
                <a16:creationId xmlns:a16="http://schemas.microsoft.com/office/drawing/2014/main" id="{784C081E-4DAE-17E7-C493-1BEC1314B47E}"/>
              </a:ext>
            </a:extLst>
          </p:cNvPr>
          <p:cNvCxnSpPr/>
          <p:nvPr/>
        </p:nvCxnSpPr>
        <p:spPr>
          <a:xfrm>
            <a:off x="4394204" y="4495803"/>
            <a:ext cx="0" cy="584201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7" name="Connecteur droit avec flèche 19">
            <a:extLst>
              <a:ext uri="{FF2B5EF4-FFF2-40B4-BE49-F238E27FC236}">
                <a16:creationId xmlns:a16="http://schemas.microsoft.com/office/drawing/2014/main" id="{92092C2B-5E6C-A75F-4874-5E1F10E9412A}"/>
              </a:ext>
            </a:extLst>
          </p:cNvPr>
          <p:cNvCxnSpPr/>
          <p:nvPr/>
        </p:nvCxnSpPr>
        <p:spPr>
          <a:xfrm>
            <a:off x="6959598" y="4495803"/>
            <a:ext cx="0" cy="634995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116C-B5C0-955C-6601-96CE23623D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Maxpart.py: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607DA-D936-42E9-7631-393D42DB3FB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fr-CA" sz="3000"/>
              <a:t>           Classe Task()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                                                      parallélisme maximale      affichage graphique                              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Création des objets taches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                                                                        Classe TaskSysteme()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                                                         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   Liste des taches                               exécution séquentielle                exécution parallèle                  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dictionnaire de contraintes de précédences                             cout du parallélisme</a:t>
            </a:r>
          </a:p>
        </p:txBody>
      </p:sp>
      <p:cxnSp>
        <p:nvCxnSpPr>
          <p:cNvPr id="4" name="Connecteur droit avec flèche 4">
            <a:extLst>
              <a:ext uri="{FF2B5EF4-FFF2-40B4-BE49-F238E27FC236}">
                <a16:creationId xmlns:a16="http://schemas.microsoft.com/office/drawing/2014/main" id="{6DFA1BDA-9B13-83BA-A72F-34D4447BAD20}"/>
              </a:ext>
            </a:extLst>
          </p:cNvPr>
          <p:cNvCxnSpPr/>
          <p:nvPr/>
        </p:nvCxnSpPr>
        <p:spPr>
          <a:xfrm>
            <a:off x="2616198" y="2514600"/>
            <a:ext cx="0" cy="673098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5" name="Connecteur droit avec flèche 6">
            <a:extLst>
              <a:ext uri="{FF2B5EF4-FFF2-40B4-BE49-F238E27FC236}">
                <a16:creationId xmlns:a16="http://schemas.microsoft.com/office/drawing/2014/main" id="{6DFF8600-09BD-8EC6-2973-8755B10BA057}"/>
              </a:ext>
            </a:extLst>
          </p:cNvPr>
          <p:cNvCxnSpPr/>
          <p:nvPr/>
        </p:nvCxnSpPr>
        <p:spPr>
          <a:xfrm>
            <a:off x="2616198" y="3848096"/>
            <a:ext cx="0" cy="774708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6" name="Connecteur : en arc 8">
            <a:extLst>
              <a:ext uri="{FF2B5EF4-FFF2-40B4-BE49-F238E27FC236}">
                <a16:creationId xmlns:a16="http://schemas.microsoft.com/office/drawing/2014/main" id="{F84A396D-4936-88EA-2EA7-07CE8CA06501}"/>
              </a:ext>
            </a:extLst>
          </p:cNvPr>
          <p:cNvCxnSpPr/>
          <p:nvPr/>
        </p:nvCxnSpPr>
        <p:spPr>
          <a:xfrm flipV="1">
            <a:off x="3924303" y="4003160"/>
            <a:ext cx="3314700" cy="1076844"/>
          </a:xfrm>
          <a:prstGeom prst="curvedConnector3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sp>
        <p:nvSpPr>
          <p:cNvPr id="7" name="Signe Plus 14">
            <a:extLst>
              <a:ext uri="{FF2B5EF4-FFF2-40B4-BE49-F238E27FC236}">
                <a16:creationId xmlns:a16="http://schemas.microsoft.com/office/drawing/2014/main" id="{0A6778C8-AE93-0DE1-DD52-9D85062EAE0E}"/>
              </a:ext>
            </a:extLst>
          </p:cNvPr>
          <p:cNvSpPr/>
          <p:nvPr/>
        </p:nvSpPr>
        <p:spPr>
          <a:xfrm>
            <a:off x="2476506" y="5137154"/>
            <a:ext cx="279394" cy="292095"/>
          </a:xfrm>
          <a:custGeom>
            <a:avLst>
              <a:gd name="f8" fmla="val 23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3520"/>
              <a:gd name="f9" fmla="+- 0 0 -90"/>
              <a:gd name="f10" fmla="+- 0 0 -180"/>
              <a:gd name="f11" fmla="+- 0 0 -270"/>
              <a:gd name="f12" fmla="+- 0 0 -36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+- f41 0 f16"/>
              <a:gd name="f43" fmla="+- f40 0 f16"/>
              <a:gd name="f44" fmla="*/ f42 1 2"/>
              <a:gd name="f45" fmla="*/ f43 1 2"/>
              <a:gd name="f46" fmla="min f43 f42"/>
              <a:gd name="f47" fmla="*/ f43 73490 1"/>
              <a:gd name="f48" fmla="*/ f42 73490 1"/>
              <a:gd name="f49" fmla="+- f16 f44 0"/>
              <a:gd name="f50" fmla="+- f16 f45 0"/>
              <a:gd name="f51" fmla="*/ f47 1 200000"/>
              <a:gd name="f52" fmla="*/ f48 1 200000"/>
              <a:gd name="f53" fmla="*/ f46 f17 1"/>
              <a:gd name="f54" fmla="*/ f53 1 200000"/>
              <a:gd name="f55" fmla="+- f50 0 f51"/>
              <a:gd name="f56" fmla="+- f50 f51 0"/>
              <a:gd name="f57" fmla="+- f49 0 f52"/>
              <a:gd name="f58" fmla="+- f49 f52 0"/>
              <a:gd name="f59" fmla="*/ f49 f37 1"/>
              <a:gd name="f60" fmla="*/ f50 f37 1"/>
              <a:gd name="f61" fmla="+- f50 0 f54"/>
              <a:gd name="f62" fmla="+- f50 f54 0"/>
              <a:gd name="f63" fmla="+- f49 0 f54"/>
              <a:gd name="f64" fmla="+- f49 f54 0"/>
              <a:gd name="f65" fmla="*/ f55 f37 1"/>
              <a:gd name="f66" fmla="*/ f56 f37 1"/>
              <a:gd name="f67" fmla="*/ f57 f37 1"/>
              <a:gd name="f68" fmla="*/ f58 f37 1"/>
              <a:gd name="f69" fmla="*/ f63 f37 1"/>
              <a:gd name="f70" fmla="*/ f64 f37 1"/>
              <a:gd name="f71" fmla="*/ f61 f37 1"/>
              <a:gd name="f72" fmla="*/ f6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66" y="f59"/>
              </a:cxn>
              <a:cxn ang="f34">
                <a:pos x="f60" y="f68"/>
              </a:cxn>
              <a:cxn ang="f35">
                <a:pos x="f65" y="f59"/>
              </a:cxn>
              <a:cxn ang="f36">
                <a:pos x="f60" y="f67"/>
              </a:cxn>
            </a:cxnLst>
            <a:rect l="f65" t="f69" r="f66" b="f70"/>
            <a:pathLst>
              <a:path>
                <a:moveTo>
                  <a:pt x="f65" y="f69"/>
                </a:moveTo>
                <a:lnTo>
                  <a:pt x="f71" y="f69"/>
                </a:lnTo>
                <a:lnTo>
                  <a:pt x="f71" y="f67"/>
                </a:lnTo>
                <a:lnTo>
                  <a:pt x="f72" y="f67"/>
                </a:lnTo>
                <a:lnTo>
                  <a:pt x="f72" y="f69"/>
                </a:lnTo>
                <a:lnTo>
                  <a:pt x="f66" y="f69"/>
                </a:lnTo>
                <a:lnTo>
                  <a:pt x="f66" y="f70"/>
                </a:lnTo>
                <a:lnTo>
                  <a:pt x="f72" y="f70"/>
                </a:lnTo>
                <a:lnTo>
                  <a:pt x="f72" y="f68"/>
                </a:lnTo>
                <a:lnTo>
                  <a:pt x="f71" y="f68"/>
                </a:lnTo>
                <a:lnTo>
                  <a:pt x="f71" y="f70"/>
                </a:lnTo>
                <a:lnTo>
                  <a:pt x="f65" y="f70"/>
                </a:lnTo>
                <a:close/>
              </a:path>
            </a:pathLst>
          </a:custGeom>
          <a:solidFill>
            <a:srgbClr val="38B698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FFFFFF"/>
              </a:solidFill>
              <a:uFillTx/>
              <a:latin typeface="The Hand"/>
            </a:endParaRPr>
          </a:p>
        </p:txBody>
      </p:sp>
      <p:cxnSp>
        <p:nvCxnSpPr>
          <p:cNvPr id="8" name="Connecteur droit avec flèche 43">
            <a:extLst>
              <a:ext uri="{FF2B5EF4-FFF2-40B4-BE49-F238E27FC236}">
                <a16:creationId xmlns:a16="http://schemas.microsoft.com/office/drawing/2014/main" id="{34510210-63A5-E7A9-4F8F-4F5DE671B02F}"/>
              </a:ext>
            </a:extLst>
          </p:cNvPr>
          <p:cNvCxnSpPr/>
          <p:nvPr/>
        </p:nvCxnSpPr>
        <p:spPr>
          <a:xfrm flipV="1">
            <a:off x="8801100" y="3111502"/>
            <a:ext cx="279404" cy="596902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9" name="Connecteur droit avec flèche 45">
            <a:extLst>
              <a:ext uri="{FF2B5EF4-FFF2-40B4-BE49-F238E27FC236}">
                <a16:creationId xmlns:a16="http://schemas.microsoft.com/office/drawing/2014/main" id="{CE4752C9-EB90-A62B-CD47-932193F3D74D}"/>
              </a:ext>
            </a:extLst>
          </p:cNvPr>
          <p:cNvCxnSpPr/>
          <p:nvPr/>
        </p:nvCxnSpPr>
        <p:spPr>
          <a:xfrm flipH="1" flipV="1">
            <a:off x="7492995" y="3098801"/>
            <a:ext cx="330209" cy="584201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0" name="Connecteur droit avec flèche 47">
            <a:extLst>
              <a:ext uri="{FF2B5EF4-FFF2-40B4-BE49-F238E27FC236}">
                <a16:creationId xmlns:a16="http://schemas.microsoft.com/office/drawing/2014/main" id="{1FEE22D0-AF44-BFB2-1852-41806978ECA4}"/>
              </a:ext>
            </a:extLst>
          </p:cNvPr>
          <p:cNvCxnSpPr/>
          <p:nvPr/>
        </p:nvCxnSpPr>
        <p:spPr>
          <a:xfrm flipH="1">
            <a:off x="7239003" y="4235445"/>
            <a:ext cx="584201" cy="615959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1" name="Connecteur droit avec flèche 49">
            <a:extLst>
              <a:ext uri="{FF2B5EF4-FFF2-40B4-BE49-F238E27FC236}">
                <a16:creationId xmlns:a16="http://schemas.microsoft.com/office/drawing/2014/main" id="{C538B127-128A-48CA-957F-1868C9AAEED0}"/>
              </a:ext>
            </a:extLst>
          </p:cNvPr>
          <p:cNvCxnSpPr/>
          <p:nvPr/>
        </p:nvCxnSpPr>
        <p:spPr>
          <a:xfrm>
            <a:off x="8801100" y="4235445"/>
            <a:ext cx="685800" cy="641351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  <p:cxnSp>
        <p:nvCxnSpPr>
          <p:cNvPr id="12" name="Connecteur droit avec flèche 51">
            <a:extLst>
              <a:ext uri="{FF2B5EF4-FFF2-40B4-BE49-F238E27FC236}">
                <a16:creationId xmlns:a16="http://schemas.microsoft.com/office/drawing/2014/main" id="{658E3A63-4D9D-FFB4-5D3C-E0745F73C434}"/>
              </a:ext>
            </a:extLst>
          </p:cNvPr>
          <p:cNvCxnSpPr/>
          <p:nvPr/>
        </p:nvCxnSpPr>
        <p:spPr>
          <a:xfrm>
            <a:off x="8369302" y="4235445"/>
            <a:ext cx="0" cy="1136655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A5F8-9E04-C5D3-8D79-6A8EE8E64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726" y="558204"/>
            <a:ext cx="10333076" cy="1372194"/>
          </a:xfrm>
        </p:spPr>
        <p:txBody>
          <a:bodyPr/>
          <a:lstStyle/>
          <a:p>
            <a:pPr lvl="0"/>
            <a:r>
              <a:rPr lang="fr-CA"/>
              <a:t>Parallélisme maximale:              l’objectif: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8C527-DB78-D436-2472-46527846D5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0726" y="1752603"/>
            <a:ext cx="10333076" cy="4152903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fr-CA" sz="3000"/>
              <a:t>Classe:Tasksystem()                                            exploitation maximale des ressources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Nom de la fonction: getParmaxSystem()           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Retourn: un système de parallélisme maximale           réduction de temp globales d’exécution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                                                                       </a:t>
            </a:r>
            <a:r>
              <a:rPr lang="fr-CA" sz="4800"/>
              <a:t>l’approche: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             La liste des taches                            minimiser au maximum les contraintes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                                                                          de précédence</a:t>
            </a:r>
          </a:p>
          <a:p>
            <a:pPr lvl="0">
              <a:lnSpc>
                <a:spcPct val="90000"/>
              </a:lnSpc>
            </a:pPr>
            <a:r>
              <a:rPr lang="fr-CA" sz="3000"/>
              <a:t>     les nouvelles contraintes de précédence      </a:t>
            </a:r>
          </a:p>
        </p:txBody>
      </p:sp>
      <p:sp>
        <p:nvSpPr>
          <p:cNvPr id="4" name="Flèche : double flèche verticale 3">
            <a:extLst>
              <a:ext uri="{FF2B5EF4-FFF2-40B4-BE49-F238E27FC236}">
                <a16:creationId xmlns:a16="http://schemas.microsoft.com/office/drawing/2014/main" id="{580F4705-54BA-9122-2A7C-F704BEADA743}"/>
              </a:ext>
            </a:extLst>
          </p:cNvPr>
          <p:cNvSpPr/>
          <p:nvPr/>
        </p:nvSpPr>
        <p:spPr>
          <a:xfrm>
            <a:off x="3213101" y="3353690"/>
            <a:ext cx="304796" cy="761996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7ED7C2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FFFFFF"/>
              </a:solidFill>
              <a:uFillTx/>
              <a:latin typeface="The Hand"/>
            </a:endParaRPr>
          </a:p>
        </p:txBody>
      </p:sp>
      <p:sp>
        <p:nvSpPr>
          <p:cNvPr id="5" name="Signe Plus 4">
            <a:extLst>
              <a:ext uri="{FF2B5EF4-FFF2-40B4-BE49-F238E27FC236}">
                <a16:creationId xmlns:a16="http://schemas.microsoft.com/office/drawing/2014/main" id="{EFC92885-E46A-6FDE-0E77-AB7214457F24}"/>
              </a:ext>
            </a:extLst>
          </p:cNvPr>
          <p:cNvSpPr/>
          <p:nvPr/>
        </p:nvSpPr>
        <p:spPr>
          <a:xfrm>
            <a:off x="3168652" y="4712881"/>
            <a:ext cx="393704" cy="450259"/>
          </a:xfrm>
          <a:custGeom>
            <a:avLst>
              <a:gd name="f8" fmla="val 23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3520"/>
              <a:gd name="f9" fmla="+- 0 0 -90"/>
              <a:gd name="f10" fmla="+- 0 0 -180"/>
              <a:gd name="f11" fmla="+- 0 0 -270"/>
              <a:gd name="f12" fmla="+- 0 0 -36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+- f41 0 f16"/>
              <a:gd name="f43" fmla="+- f40 0 f16"/>
              <a:gd name="f44" fmla="*/ f42 1 2"/>
              <a:gd name="f45" fmla="*/ f43 1 2"/>
              <a:gd name="f46" fmla="min f43 f42"/>
              <a:gd name="f47" fmla="*/ f43 73490 1"/>
              <a:gd name="f48" fmla="*/ f42 73490 1"/>
              <a:gd name="f49" fmla="+- f16 f44 0"/>
              <a:gd name="f50" fmla="+- f16 f45 0"/>
              <a:gd name="f51" fmla="*/ f47 1 200000"/>
              <a:gd name="f52" fmla="*/ f48 1 200000"/>
              <a:gd name="f53" fmla="*/ f46 f17 1"/>
              <a:gd name="f54" fmla="*/ f53 1 200000"/>
              <a:gd name="f55" fmla="+- f50 0 f51"/>
              <a:gd name="f56" fmla="+- f50 f51 0"/>
              <a:gd name="f57" fmla="+- f49 0 f52"/>
              <a:gd name="f58" fmla="+- f49 f52 0"/>
              <a:gd name="f59" fmla="*/ f49 f37 1"/>
              <a:gd name="f60" fmla="*/ f50 f37 1"/>
              <a:gd name="f61" fmla="+- f50 0 f54"/>
              <a:gd name="f62" fmla="+- f50 f54 0"/>
              <a:gd name="f63" fmla="+- f49 0 f54"/>
              <a:gd name="f64" fmla="+- f49 f54 0"/>
              <a:gd name="f65" fmla="*/ f55 f37 1"/>
              <a:gd name="f66" fmla="*/ f56 f37 1"/>
              <a:gd name="f67" fmla="*/ f57 f37 1"/>
              <a:gd name="f68" fmla="*/ f58 f37 1"/>
              <a:gd name="f69" fmla="*/ f63 f37 1"/>
              <a:gd name="f70" fmla="*/ f64 f37 1"/>
              <a:gd name="f71" fmla="*/ f61 f37 1"/>
              <a:gd name="f72" fmla="*/ f6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66" y="f59"/>
              </a:cxn>
              <a:cxn ang="f34">
                <a:pos x="f60" y="f68"/>
              </a:cxn>
              <a:cxn ang="f35">
                <a:pos x="f65" y="f59"/>
              </a:cxn>
              <a:cxn ang="f36">
                <a:pos x="f60" y="f67"/>
              </a:cxn>
            </a:cxnLst>
            <a:rect l="f65" t="f69" r="f66" b="f70"/>
            <a:pathLst>
              <a:path>
                <a:moveTo>
                  <a:pt x="f65" y="f69"/>
                </a:moveTo>
                <a:lnTo>
                  <a:pt x="f71" y="f69"/>
                </a:lnTo>
                <a:lnTo>
                  <a:pt x="f71" y="f67"/>
                </a:lnTo>
                <a:lnTo>
                  <a:pt x="f72" y="f67"/>
                </a:lnTo>
                <a:lnTo>
                  <a:pt x="f72" y="f69"/>
                </a:lnTo>
                <a:lnTo>
                  <a:pt x="f66" y="f69"/>
                </a:lnTo>
                <a:lnTo>
                  <a:pt x="f66" y="f70"/>
                </a:lnTo>
                <a:lnTo>
                  <a:pt x="f72" y="f70"/>
                </a:lnTo>
                <a:lnTo>
                  <a:pt x="f72" y="f68"/>
                </a:lnTo>
                <a:lnTo>
                  <a:pt x="f71" y="f68"/>
                </a:lnTo>
                <a:lnTo>
                  <a:pt x="f71" y="f70"/>
                </a:lnTo>
                <a:lnTo>
                  <a:pt x="f65" y="f70"/>
                </a:lnTo>
                <a:close/>
              </a:path>
            </a:pathLst>
          </a:custGeom>
          <a:solidFill>
            <a:srgbClr val="7ED7C2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FFFFFF"/>
              </a:solidFill>
              <a:uFillTx/>
              <a:latin typeface="The Hand"/>
            </a:endParaRPr>
          </a:p>
        </p:txBody>
      </p:sp>
      <p:sp>
        <p:nvSpPr>
          <p:cNvPr id="6" name="Accolades 7">
            <a:extLst>
              <a:ext uri="{FF2B5EF4-FFF2-40B4-BE49-F238E27FC236}">
                <a16:creationId xmlns:a16="http://schemas.microsoft.com/office/drawing/2014/main" id="{E4A7DAD7-904E-F9A1-2A59-9FAFEB465BEF}"/>
              </a:ext>
            </a:extLst>
          </p:cNvPr>
          <p:cNvSpPr/>
          <p:nvPr/>
        </p:nvSpPr>
        <p:spPr>
          <a:xfrm>
            <a:off x="5754721" y="1015998"/>
            <a:ext cx="5189576" cy="4597402"/>
          </a:xfrm>
          <a:custGeom>
            <a:avLst>
              <a:gd name="f9" fmla="val 833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8333"/>
              <a:gd name="f10" fmla="abs f4"/>
              <a:gd name="f11" fmla="abs f5"/>
              <a:gd name="f12" fmla="abs f6"/>
              <a:gd name="f13" fmla="val f7"/>
              <a:gd name="f14" fmla="val f9"/>
              <a:gd name="f15" fmla="?: f10 f4 1"/>
              <a:gd name="f16" fmla="?: f11 f5 1"/>
              <a:gd name="f17" fmla="?: f12 f6 1"/>
              <a:gd name="f18" fmla="*/ f15 1 21600"/>
              <a:gd name="f19" fmla="*/ f16 1 21600"/>
              <a:gd name="f20" fmla="*/ 21600 f15 1"/>
              <a:gd name="f21" fmla="*/ 21600 f16 1"/>
              <a:gd name="f22" fmla="min f19 f18"/>
              <a:gd name="f23" fmla="*/ f20 1 f17"/>
              <a:gd name="f24" fmla="*/ f21 1 f17"/>
              <a:gd name="f25" fmla="val f23"/>
              <a:gd name="f26" fmla="val f24"/>
              <a:gd name="f27" fmla="*/ f13 f22 1"/>
              <a:gd name="f28" fmla="+- f26 0 f13"/>
              <a:gd name="f29" fmla="+- f25 0 f13"/>
              <a:gd name="f30" fmla="*/ f26 f22 1"/>
              <a:gd name="f31" fmla="*/ f28 1 2"/>
              <a:gd name="f32" fmla="min f29 f28"/>
              <a:gd name="f33" fmla="+- f13 f31 0"/>
              <a:gd name="f34" fmla="*/ f32 f14 1"/>
              <a:gd name="f35" fmla="*/ f34 1 100000"/>
              <a:gd name="f36" fmla="*/ f34 1 50000"/>
              <a:gd name="f37" fmla="+- f25 0 f36"/>
              <a:gd name="f38" fmla="+- f25 0 f35"/>
              <a:gd name="f39" fmla="+- f33 0 f35"/>
              <a:gd name="f40" fmla="+- f33 f35 0"/>
              <a:gd name="f41" fmla="+- f26 0 f35"/>
              <a:gd name="f42" fmla="*/ f35 29289 1"/>
              <a:gd name="f43" fmla="*/ f36 f22 1"/>
              <a:gd name="f44" fmla="*/ f35 f22 1"/>
              <a:gd name="f45" fmla="*/ f42 1 100000"/>
              <a:gd name="f46" fmla="*/ f40 f22 1"/>
              <a:gd name="f47" fmla="*/ f37 f22 1"/>
              <a:gd name="f48" fmla="*/ f38 f22 1"/>
              <a:gd name="f49" fmla="*/ f39 f22 1"/>
              <a:gd name="f50" fmla="*/ f41 f22 1"/>
              <a:gd name="f51" fmla="+- f35 f45 0"/>
              <a:gd name="f52" fmla="+- f26 0 f45"/>
              <a:gd name="f53" fmla="+- f25 0 f51"/>
              <a:gd name="f54" fmla="*/ f51 f22 1"/>
              <a:gd name="f55" fmla="*/ f52 f22 1"/>
              <a:gd name="f56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4" r="f56" b="f55"/>
            <a:pathLst>
              <a:path stroke="0">
                <a:moveTo>
                  <a:pt x="f43" y="f30"/>
                </a:moveTo>
                <a:arcTo wR="f44" hR="f44" stAng="f2" swAng="f2"/>
                <a:lnTo>
                  <a:pt x="f44" y="f46"/>
                </a:lnTo>
                <a:arcTo wR="f44" hR="f44" stAng="f7" swAng="f8"/>
                <a:arcTo wR="f44" hR="f44" stAng="f2" swAng="f8"/>
                <a:lnTo>
                  <a:pt x="f44" y="f44"/>
                </a:lnTo>
                <a:arcTo wR="f44" hR="f44" stAng="f1" swAng="f2"/>
                <a:lnTo>
                  <a:pt x="f47" y="f27"/>
                </a:lnTo>
                <a:arcTo wR="f44" hR="f44" stAng="f3" swAng="f2"/>
                <a:lnTo>
                  <a:pt x="f48" y="f49"/>
                </a:lnTo>
                <a:arcTo wR="f44" hR="f44" stAng="f1" swAng="f8"/>
                <a:arcTo wR="f44" hR="f44" stAng="f3" swAng="f8"/>
                <a:lnTo>
                  <a:pt x="f48" y="f50"/>
                </a:lnTo>
                <a:arcTo wR="f44" hR="f44" stAng="f7" swAng="f2"/>
                <a:close/>
              </a:path>
              <a:path fill="none">
                <a:moveTo>
                  <a:pt x="f43" y="f30"/>
                </a:moveTo>
                <a:arcTo wR="f44" hR="f44" stAng="f2" swAng="f2"/>
                <a:lnTo>
                  <a:pt x="f44" y="f46"/>
                </a:lnTo>
                <a:arcTo wR="f44" hR="f44" stAng="f7" swAng="f8"/>
                <a:arcTo wR="f44" hR="f44" stAng="f2" swAng="f8"/>
                <a:lnTo>
                  <a:pt x="f44" y="f44"/>
                </a:lnTo>
                <a:arcTo wR="f44" hR="f44" stAng="f1" swAng="f2"/>
                <a:moveTo>
                  <a:pt x="f47" y="f27"/>
                </a:moveTo>
                <a:arcTo wR="f44" hR="f44" stAng="f3" swAng="f2"/>
                <a:lnTo>
                  <a:pt x="f48" y="f49"/>
                </a:lnTo>
                <a:arcTo wR="f44" hR="f44" stAng="f1" swAng="f8"/>
                <a:arcTo wR="f44" hR="f44" stAng="f3" swAng="f8"/>
                <a:lnTo>
                  <a:pt x="f48" y="f50"/>
                </a:lnTo>
                <a:arcTo wR="f44" hR="f44" stAng="f7" swAng="f2"/>
              </a:path>
            </a:pathLst>
          </a:custGeom>
          <a:noFill/>
          <a:ln w="6345" cap="flat">
            <a:solidFill>
              <a:srgbClr val="38B69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cxnSp>
        <p:nvCxnSpPr>
          <p:cNvPr id="7" name="Connecteur droit avec flèche 9">
            <a:extLst>
              <a:ext uri="{FF2B5EF4-FFF2-40B4-BE49-F238E27FC236}">
                <a16:creationId xmlns:a16="http://schemas.microsoft.com/office/drawing/2014/main" id="{168F1F34-E86B-524F-74DD-4C097C26F68E}"/>
              </a:ext>
            </a:extLst>
          </p:cNvPr>
          <p:cNvCxnSpPr/>
          <p:nvPr/>
        </p:nvCxnSpPr>
        <p:spPr>
          <a:xfrm>
            <a:off x="8204197" y="2159593"/>
            <a:ext cx="0" cy="697907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21FB2-3F36-4164-67F7-D1914FD59D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Getparmaxsystem()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18F04D-19E2-DDAC-CA46-9C942208A2B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                    récupérer tous les couples (T1,T2) qui sont relié par un chemin</a:t>
            </a:r>
          </a:p>
          <a:p>
            <a:pPr lvl="0"/>
            <a:endParaRPr lang="fr-CA"/>
          </a:p>
          <a:p>
            <a:pPr lvl="0"/>
            <a:r>
              <a:rPr lang="fr-CA"/>
              <a:t>                    sélectionner les couples qui satisfait la condition du bernstein</a:t>
            </a:r>
          </a:p>
          <a:p>
            <a:pPr lvl="0"/>
            <a:endParaRPr lang="fr-CA"/>
          </a:p>
          <a:p>
            <a:pPr lvl="0"/>
            <a:r>
              <a:rPr lang="fr-CA"/>
              <a:t>                                     supprimer les chemins redondants</a:t>
            </a:r>
          </a:p>
          <a:p>
            <a:pPr lvl="0"/>
            <a:r>
              <a:rPr lang="fr-CA"/>
              <a:t>                            à l’aide d’une fonction supplémentaire chemain_rec   </a:t>
            </a:r>
          </a:p>
        </p:txBody>
      </p:sp>
      <p:sp>
        <p:nvSpPr>
          <p:cNvPr id="4" name="Flèche : courbe vers la droite 4">
            <a:extLst>
              <a:ext uri="{FF2B5EF4-FFF2-40B4-BE49-F238E27FC236}">
                <a16:creationId xmlns:a16="http://schemas.microsoft.com/office/drawing/2014/main" id="{9CDB5C1F-42A4-905B-3306-489437FA1BE0}"/>
              </a:ext>
            </a:extLst>
          </p:cNvPr>
          <p:cNvSpPr/>
          <p:nvPr/>
        </p:nvSpPr>
        <p:spPr>
          <a:xfrm>
            <a:off x="2247896" y="2552703"/>
            <a:ext cx="508004" cy="1168402"/>
          </a:xfrm>
          <a:custGeom>
            <a:avLst>
              <a:gd name="f12" fmla="val 25000"/>
              <a:gd name="f13" fmla="val 50000"/>
              <a:gd name="f14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val 25000"/>
              <a:gd name="f13" fmla="val 50000"/>
              <a:gd name="f14" fmla="val 25000"/>
              <a:gd name="f15" fmla="+- 0 0 -270"/>
              <a:gd name="f16" fmla="+- 0 0 -180"/>
              <a:gd name="f17" fmla="+- 0 0 -90"/>
              <a:gd name="f18" fmla="abs f7"/>
              <a:gd name="f19" fmla="abs f8"/>
              <a:gd name="f20" fmla="abs f9"/>
              <a:gd name="f21" fmla="val f10"/>
              <a:gd name="f22" fmla="val f13"/>
              <a:gd name="f23" fmla="val f12"/>
              <a:gd name="f24" fmla="val f14"/>
              <a:gd name="f25" fmla="*/ f15 f3 1"/>
              <a:gd name="f26" fmla="*/ f16 f3 1"/>
              <a:gd name="f27" fmla="*/ f17 f3 1"/>
              <a:gd name="f28" fmla="?: f18 f7 1"/>
              <a:gd name="f29" fmla="?: f19 f8 1"/>
              <a:gd name="f30" fmla="?: f20 f9 1"/>
              <a:gd name="f31" fmla="*/ f25 1 f6"/>
              <a:gd name="f32" fmla="*/ f26 1 f6"/>
              <a:gd name="f33" fmla="*/ f27 1 f6"/>
              <a:gd name="f34" fmla="*/ f28 1 21600"/>
              <a:gd name="f35" fmla="*/ f29 1 21600"/>
              <a:gd name="f36" fmla="*/ 21600 f28 1"/>
              <a:gd name="f37" fmla="*/ 21600 f29 1"/>
              <a:gd name="f38" fmla="+- f31 0 f4"/>
              <a:gd name="f39" fmla="+- f32 0 f4"/>
              <a:gd name="f40" fmla="+- f33 0 f4"/>
              <a:gd name="f41" fmla="min f35 f34"/>
              <a:gd name="f42" fmla="*/ f36 1 f30"/>
              <a:gd name="f43" fmla="*/ f37 1 f30"/>
              <a:gd name="f44" fmla="val f42"/>
              <a:gd name="f45" fmla="val f43"/>
              <a:gd name="f46" fmla="*/ f21 f41 1"/>
              <a:gd name="f47" fmla="+- f45 0 f21"/>
              <a:gd name="f48" fmla="+- f44 0 f21"/>
              <a:gd name="f49" fmla="*/ f44 f41 1"/>
              <a:gd name="f50" fmla="*/ f45 f41 1"/>
              <a:gd name="f51" fmla="*/ f47 1 2"/>
              <a:gd name="f52" fmla="min f48 f47"/>
              <a:gd name="f53" fmla="*/ f48 f48 1"/>
              <a:gd name="f54" fmla="*/ f48 f41 1"/>
              <a:gd name="f55" fmla="*/ f52 f23 1"/>
              <a:gd name="f56" fmla="*/ f52 f22 1"/>
              <a:gd name="f57" fmla="*/ f52 f24 1"/>
              <a:gd name="f58" fmla="*/ f55 1 100000"/>
              <a:gd name="f59" fmla="*/ f56 1 100000"/>
              <a:gd name="f60" fmla="*/ f57 1 100000"/>
              <a:gd name="f61" fmla="+- f58 f59 0"/>
              <a:gd name="f62" fmla="*/ f58 f58 1"/>
              <a:gd name="f63" fmla="*/ f60 f60 1"/>
              <a:gd name="f64" fmla="+- f59 0 f58"/>
              <a:gd name="f65" fmla="*/ f59 1 2"/>
              <a:gd name="f66" fmla="+- f44 0 f60"/>
              <a:gd name="f67" fmla="+- 0 0 f60"/>
              <a:gd name="f68" fmla="*/ f58 1 2"/>
              <a:gd name="f69" fmla="*/ f58 f41 1"/>
              <a:gd name="f70" fmla="*/ f61 1 4"/>
              <a:gd name="f71" fmla="+- f53 0 f63"/>
              <a:gd name="f72" fmla="*/ f64 1 2"/>
              <a:gd name="f73" fmla="+- f45 0 f65"/>
              <a:gd name="f74" fmla="+- 0 0 f67"/>
              <a:gd name="f75" fmla="+- 0 0 f68"/>
              <a:gd name="f76" fmla="*/ f66 f41 1"/>
              <a:gd name="f77" fmla="*/ f68 f41 1"/>
              <a:gd name="f78" fmla="+- f51 0 f70"/>
              <a:gd name="f79" fmla="sqrt f71"/>
              <a:gd name="f80" fmla="+- 0 0 f75"/>
              <a:gd name="f81" fmla="*/ f73 f41 1"/>
              <a:gd name="f82" fmla="*/ f78 2 1"/>
              <a:gd name="f83" fmla="+- f78 f58 0"/>
              <a:gd name="f84" fmla="*/ f79 f78 1"/>
              <a:gd name="f85" fmla="*/ f78 f41 1"/>
              <a:gd name="f86" fmla="*/ f82 f82 1"/>
              <a:gd name="f87" fmla="*/ f84 1 f48"/>
              <a:gd name="f88" fmla="+- f78 f83 0"/>
              <a:gd name="f89" fmla="+- f86 0 f62"/>
              <a:gd name="f90" fmla="+- f78 f87 0"/>
              <a:gd name="f91" fmla="+- f83 f87 0"/>
              <a:gd name="f92" fmla="+- 0 0 f87"/>
              <a:gd name="f93" fmla="*/ f88 1 2"/>
              <a:gd name="f94" fmla="sqrt f89"/>
              <a:gd name="f95" fmla="+- f90 0 f72"/>
              <a:gd name="f96" fmla="+- f91 f72 0"/>
              <a:gd name="f97" fmla="+- 0 0 f92"/>
              <a:gd name="f98" fmla="*/ f91 f41 1"/>
              <a:gd name="f99" fmla="*/ f93 f41 1"/>
              <a:gd name="f100" fmla="*/ f94 f48 1"/>
              <a:gd name="f101" fmla="at2 f74 f97"/>
              <a:gd name="f102" fmla="*/ f95 f41 1"/>
              <a:gd name="f103" fmla="*/ f96 f41 1"/>
              <a:gd name="f104" fmla="*/ f100 1 f82"/>
              <a:gd name="f105" fmla="+- f101 f4 0"/>
              <a:gd name="f106" fmla="*/ f105 f11 1"/>
              <a:gd name="f107" fmla="+- 0 0 f104"/>
              <a:gd name="f108" fmla="*/ f106 1 f3"/>
              <a:gd name="f109" fmla="+- 0 0 f107"/>
              <a:gd name="f110" fmla="+- 0 0 f108"/>
              <a:gd name="f111" fmla="at2 f109 f80"/>
              <a:gd name="f112" fmla="val f110"/>
              <a:gd name="f113" fmla="+- f111 f4 0"/>
              <a:gd name="f114" fmla="+- 0 0 f112"/>
              <a:gd name="f115" fmla="*/ f113 f11 1"/>
              <a:gd name="f116" fmla="*/ f114 f3 1"/>
              <a:gd name="f117" fmla="*/ f115 1 f3"/>
              <a:gd name="f118" fmla="*/ f116 1 f11"/>
              <a:gd name="f119" fmla="+- 0 0 f117"/>
              <a:gd name="f120" fmla="+- f118 0 f4"/>
              <a:gd name="f121" fmla="val f119"/>
              <a:gd name="f122" fmla="+- f3 0 f120"/>
              <a:gd name="f123" fmla="+- 0 0 f120"/>
              <a:gd name="f124" fmla="+- 0 0 f121"/>
              <a:gd name="f125" fmla="*/ f124 f3 1"/>
              <a:gd name="f126" fmla="*/ f125 1 f11"/>
              <a:gd name="f127" fmla="+- f126 0 f4"/>
              <a:gd name="f128" fmla="+- f127 0 f4"/>
              <a:gd name="f129" fmla="+- f4 f127 0"/>
              <a:gd name="f130" fmla="+- f3 0 f12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46" y="f99"/>
              </a:cxn>
              <a:cxn ang="f39">
                <a:pos x="f76" y="f103"/>
              </a:cxn>
              <a:cxn ang="f40">
                <a:pos x="f49" y="f81"/>
              </a:cxn>
              <a:cxn ang="f40">
                <a:pos x="f76" y="f102"/>
              </a:cxn>
              <a:cxn ang="f40">
                <a:pos x="f49" y="f77"/>
              </a:cxn>
            </a:cxnLst>
            <a:rect l="f46" t="f46" r="f49" b="f50"/>
            <a:pathLst>
              <a:path stroke="0">
                <a:moveTo>
                  <a:pt x="f46" y="f85"/>
                </a:moveTo>
                <a:arcTo wR="f54" hR="f85" stAng="f3" swAng="f123"/>
                <a:lnTo>
                  <a:pt x="f76" y="f102"/>
                </a:lnTo>
                <a:lnTo>
                  <a:pt x="f49" y="f81"/>
                </a:lnTo>
                <a:lnTo>
                  <a:pt x="f76" y="f103"/>
                </a:lnTo>
                <a:lnTo>
                  <a:pt x="f76" y="f98"/>
                </a:lnTo>
                <a:arcTo wR="f54" hR="f85" stAng="f122" swAng="f120"/>
                <a:close/>
              </a:path>
              <a:path stroke="0">
                <a:moveTo>
                  <a:pt x="f49" y="f69"/>
                </a:moveTo>
                <a:arcTo wR="f54" hR="f85" stAng="f5" swAng="f128"/>
                <a:arcTo wR="f54" hR="f85" stAng="f130" swAng="f129"/>
                <a:close/>
              </a:path>
              <a:path fill="none">
                <a:moveTo>
                  <a:pt x="f46" y="f85"/>
                </a:moveTo>
                <a:arcTo wR="f54" hR="f85" stAng="f3" swAng="f123"/>
                <a:lnTo>
                  <a:pt x="f76" y="f102"/>
                </a:lnTo>
                <a:lnTo>
                  <a:pt x="f49" y="f81"/>
                </a:lnTo>
                <a:lnTo>
                  <a:pt x="f76" y="f103"/>
                </a:lnTo>
                <a:lnTo>
                  <a:pt x="f76" y="f98"/>
                </a:lnTo>
                <a:arcTo wR="f54" hR="f85" stAng="f122" swAng="f120"/>
                <a:lnTo>
                  <a:pt x="f46" y="f85"/>
                </a:lnTo>
                <a:arcTo wR="f54" hR="f85" stAng="f3" swAng="f4"/>
                <a:lnTo>
                  <a:pt x="f49" y="f69"/>
                </a:lnTo>
                <a:arcTo wR="f54" hR="f85" stAng="f5" swAng="f128"/>
              </a:path>
            </a:pathLst>
          </a:custGeom>
          <a:solidFill>
            <a:srgbClr val="D5F2EB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sp>
        <p:nvSpPr>
          <p:cNvPr id="5" name="Flèche : courbe vers la gauche 5">
            <a:extLst>
              <a:ext uri="{FF2B5EF4-FFF2-40B4-BE49-F238E27FC236}">
                <a16:creationId xmlns:a16="http://schemas.microsoft.com/office/drawing/2014/main" id="{31703E9F-AC9B-5F09-798A-9698A95BD4CA}"/>
              </a:ext>
            </a:extLst>
          </p:cNvPr>
          <p:cNvSpPr/>
          <p:nvPr/>
        </p:nvSpPr>
        <p:spPr>
          <a:xfrm>
            <a:off x="9321795" y="3721095"/>
            <a:ext cx="622304" cy="1282702"/>
          </a:xfrm>
          <a:custGeom>
            <a:avLst>
              <a:gd name="f13" fmla="val 25000"/>
              <a:gd name="f14" fmla="val 50000"/>
              <a:gd name="f15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+- 0 0 5400000"/>
              <a:gd name="f13" fmla="val 25000"/>
              <a:gd name="f14" fmla="val 50000"/>
              <a:gd name="f15" fmla="val 25000"/>
              <a:gd name="f16" fmla="+- 0 0 -270"/>
              <a:gd name="f17" fmla="+- 0 0 -90"/>
              <a:gd name="f18" fmla="+- 0 0 -180"/>
              <a:gd name="f19" fmla="abs f7"/>
              <a:gd name="f20" fmla="abs f8"/>
              <a:gd name="f21" fmla="abs f9"/>
              <a:gd name="f22" fmla="val f10"/>
              <a:gd name="f23" fmla="val f14"/>
              <a:gd name="f24" fmla="val f13"/>
              <a:gd name="f25" fmla="val f15"/>
              <a:gd name="f26" fmla="*/ f16 f3 1"/>
              <a:gd name="f27" fmla="*/ f17 f3 1"/>
              <a:gd name="f28" fmla="*/ f18 f3 1"/>
              <a:gd name="f29" fmla="?: f19 f7 1"/>
              <a:gd name="f30" fmla="?: f20 f8 1"/>
              <a:gd name="f31" fmla="?: f21 f9 1"/>
              <a:gd name="f32" fmla="*/ f26 1 f6"/>
              <a:gd name="f33" fmla="*/ f27 1 f6"/>
              <a:gd name="f34" fmla="*/ f28 1 f6"/>
              <a:gd name="f35" fmla="*/ f29 1 21600"/>
              <a:gd name="f36" fmla="*/ f30 1 21600"/>
              <a:gd name="f37" fmla="*/ 21600 f29 1"/>
              <a:gd name="f38" fmla="*/ 21600 f30 1"/>
              <a:gd name="f39" fmla="+- f32 0 f4"/>
              <a:gd name="f40" fmla="+- f33 0 f4"/>
              <a:gd name="f41" fmla="+- f34 0 f4"/>
              <a:gd name="f42" fmla="min f36 f35"/>
              <a:gd name="f43" fmla="*/ f37 1 f31"/>
              <a:gd name="f44" fmla="*/ f38 1 f31"/>
              <a:gd name="f45" fmla="val f43"/>
              <a:gd name="f46" fmla="val f44"/>
              <a:gd name="f47" fmla="*/ f22 f42 1"/>
              <a:gd name="f48" fmla="+- f46 0 f22"/>
              <a:gd name="f49" fmla="+- f45 0 f22"/>
              <a:gd name="f50" fmla="*/ f45 f42 1"/>
              <a:gd name="f51" fmla="*/ f46 f42 1"/>
              <a:gd name="f52" fmla="*/ f48 1 2"/>
              <a:gd name="f53" fmla="min f49 f48"/>
              <a:gd name="f54" fmla="*/ f49 f49 1"/>
              <a:gd name="f55" fmla="*/ f49 f42 1"/>
              <a:gd name="f56" fmla="*/ f53 f24 1"/>
              <a:gd name="f57" fmla="*/ f53 f23 1"/>
              <a:gd name="f58" fmla="*/ f53 f25 1"/>
              <a:gd name="f59" fmla="*/ f56 1 100000"/>
              <a:gd name="f60" fmla="*/ f57 1 100000"/>
              <a:gd name="f61" fmla="*/ f58 1 100000"/>
              <a:gd name="f62" fmla="+- f59 f60 0"/>
              <a:gd name="f63" fmla="*/ f59 f59 1"/>
              <a:gd name="f64" fmla="*/ f61 f61 1"/>
              <a:gd name="f65" fmla="+- f60 0 f59"/>
              <a:gd name="f66" fmla="*/ f60 1 2"/>
              <a:gd name="f67" fmla="+- f22 f61 0"/>
              <a:gd name="f68" fmla="+- 0 0 f61"/>
              <a:gd name="f69" fmla="*/ f59 1 2"/>
              <a:gd name="f70" fmla="*/ f62 1 4"/>
              <a:gd name="f71" fmla="+- f54 0 f64"/>
              <a:gd name="f72" fmla="*/ f65 1 2"/>
              <a:gd name="f73" fmla="+- f46 0 f66"/>
              <a:gd name="f74" fmla="+- 0 0 f68"/>
              <a:gd name="f75" fmla="+- 0 0 f69"/>
              <a:gd name="f76" fmla="*/ f67 f42 1"/>
              <a:gd name="f77" fmla="*/ f69 f42 1"/>
              <a:gd name="f78" fmla="+- f52 0 f70"/>
              <a:gd name="f79" fmla="sqrt f71"/>
              <a:gd name="f80" fmla="+- 0 0 f75"/>
              <a:gd name="f81" fmla="*/ f73 f42 1"/>
              <a:gd name="f82" fmla="*/ f78 2 1"/>
              <a:gd name="f83" fmla="+- f78 f59 0"/>
              <a:gd name="f84" fmla="*/ f79 f78 1"/>
              <a:gd name="f85" fmla="*/ f78 f42 1"/>
              <a:gd name="f86" fmla="*/ f82 f82 1"/>
              <a:gd name="f87" fmla="*/ f84 1 f49"/>
              <a:gd name="f88" fmla="+- f78 f83 0"/>
              <a:gd name="f89" fmla="*/ f83 f42 1"/>
              <a:gd name="f90" fmla="+- f86 0 f63"/>
              <a:gd name="f91" fmla="+- f78 f87 0"/>
              <a:gd name="f92" fmla="+- f83 f87 0"/>
              <a:gd name="f93" fmla="+- 0 0 f87"/>
              <a:gd name="f94" fmla="*/ f88 1 2"/>
              <a:gd name="f95" fmla="sqrt f90"/>
              <a:gd name="f96" fmla="+- f91 0 f72"/>
              <a:gd name="f97" fmla="+- f92 f72 0"/>
              <a:gd name="f98" fmla="+- 0 0 f93"/>
              <a:gd name="f99" fmla="*/ f91 f42 1"/>
              <a:gd name="f100" fmla="*/ f94 f42 1"/>
              <a:gd name="f101" fmla="*/ f95 f49 1"/>
              <a:gd name="f102" fmla="at2 f74 f98"/>
              <a:gd name="f103" fmla="*/ f96 f42 1"/>
              <a:gd name="f104" fmla="*/ f97 f42 1"/>
              <a:gd name="f105" fmla="*/ f101 1 f82"/>
              <a:gd name="f106" fmla="+- f102 f4 0"/>
              <a:gd name="f107" fmla="*/ f106 f11 1"/>
              <a:gd name="f108" fmla="+- 0 0 f105"/>
              <a:gd name="f109" fmla="*/ f107 1 f3"/>
              <a:gd name="f110" fmla="+- 0 0 f108"/>
              <a:gd name="f111" fmla="+- 0 0 f109"/>
              <a:gd name="f112" fmla="at2 f110 f80"/>
              <a:gd name="f113" fmla="val f111"/>
              <a:gd name="f114" fmla="+- f112 f4 0"/>
              <a:gd name="f115" fmla="+- 0 0 f113"/>
              <a:gd name="f116" fmla="*/ f114 f11 1"/>
              <a:gd name="f117" fmla="*/ f115 f3 1"/>
              <a:gd name="f118" fmla="*/ f116 1 f3"/>
              <a:gd name="f119" fmla="*/ f117 1 f11"/>
              <a:gd name="f120" fmla="+- 0 0 f118"/>
              <a:gd name="f121" fmla="+- f119 0 f4"/>
              <a:gd name="f122" fmla="val f120"/>
              <a:gd name="f123" fmla="+- 0 0 f122"/>
              <a:gd name="f124" fmla="*/ f123 f3 1"/>
              <a:gd name="f125" fmla="*/ f124 1 f11"/>
              <a:gd name="f126" fmla="+- f125 0 f4"/>
              <a:gd name="f127" fmla="+- f126 0 f121"/>
              <a:gd name="f128" fmla="+- f121 f126 0"/>
              <a:gd name="f129" fmla="+- 0 0 f12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7" y="f77"/>
              </a:cxn>
              <a:cxn ang="f39">
                <a:pos x="f76" y="f103"/>
              </a:cxn>
              <a:cxn ang="f40">
                <a:pos x="f47" y="f81"/>
              </a:cxn>
              <a:cxn ang="f41">
                <a:pos x="f76" y="f104"/>
              </a:cxn>
              <a:cxn ang="f40">
                <a:pos x="f50" y="f100"/>
              </a:cxn>
            </a:cxnLst>
            <a:rect l="f47" t="f47" r="f50" b="f51"/>
            <a:pathLst>
              <a:path stroke="0">
                <a:moveTo>
                  <a:pt x="f47" y="f81"/>
                </a:moveTo>
                <a:lnTo>
                  <a:pt x="f76" y="f103"/>
                </a:lnTo>
                <a:lnTo>
                  <a:pt x="f76" y="f99"/>
                </a:lnTo>
                <a:arcTo wR="f55" hR="f85" stAng="f121" swAng="f127"/>
                <a:arcTo wR="f55" hR="f85" stAng="f129" swAng="f128"/>
                <a:lnTo>
                  <a:pt x="f76" y="f104"/>
                </a:lnTo>
                <a:close/>
              </a:path>
              <a:path stroke="0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close/>
              </a:path>
              <a:path fill="none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lnTo>
                  <a:pt x="f50" y="f89"/>
                </a:lnTo>
                <a:arcTo wR="f55" hR="f85" stAng="f10" swAng="f121"/>
                <a:lnTo>
                  <a:pt x="f76" y="f104"/>
                </a:lnTo>
                <a:lnTo>
                  <a:pt x="f47" y="f81"/>
                </a:lnTo>
                <a:lnTo>
                  <a:pt x="f76" y="f103"/>
                </a:lnTo>
                <a:lnTo>
                  <a:pt x="f76" y="f99"/>
                </a:lnTo>
                <a:arcTo wR="f55" hR="f85" stAng="f121" swAng="f127"/>
              </a:path>
            </a:pathLst>
          </a:custGeom>
          <a:solidFill>
            <a:srgbClr val="D5F2EB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E6B1F-D106-7064-9962-DB7FD00B0E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Affichage graphique:                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4F472-7585-C819-32D3-01657CAC2DD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Bibliothèques utilisées: matplotlib, networkx.                     chaque tache de liste_taches</a:t>
            </a:r>
          </a:p>
          <a:p>
            <a:pPr lvl="0"/>
            <a:r>
              <a:rPr lang="fr-CA"/>
              <a:t>Nom de la fonction: draw()                                              nœud dans le graphe</a:t>
            </a:r>
          </a:p>
          <a:p>
            <a:pPr lvl="0"/>
            <a:r>
              <a:rPr lang="fr-CA"/>
              <a:t>Classe:TaskSystem()                                         (clé dans le dict, chacune de ses valeurs) </a:t>
            </a:r>
          </a:p>
          <a:p>
            <a:pPr lvl="0"/>
            <a:r>
              <a:rPr lang="fr-CA"/>
              <a:t>Return: une fenêtre avec un graphe représentant                     arc dans le graphe</a:t>
            </a:r>
          </a:p>
          <a:p>
            <a:pPr lvl="0"/>
            <a:r>
              <a:rPr lang="fr-CA"/>
              <a:t>Le système de parallélisme maximale.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EE480-C31B-03B3-8ED1-386ABB6F2593}"/>
              </a:ext>
            </a:extLst>
          </p:cNvPr>
          <p:cNvSpPr/>
          <p:nvPr/>
        </p:nvSpPr>
        <p:spPr>
          <a:xfrm>
            <a:off x="6189619" y="940981"/>
            <a:ext cx="5257800" cy="4075517"/>
          </a:xfrm>
          <a:prstGeom prst="rect">
            <a:avLst/>
          </a:prstGeom>
          <a:noFill/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94C54D66-5344-6DF5-5628-196AA4F6D00E}"/>
              </a:ext>
            </a:extLst>
          </p:cNvPr>
          <p:cNvSpPr/>
          <p:nvPr/>
        </p:nvSpPr>
        <p:spPr>
          <a:xfrm>
            <a:off x="10261597" y="2466749"/>
            <a:ext cx="304796" cy="580662"/>
          </a:xfrm>
          <a:custGeom>
            <a:avLst>
              <a:gd name="f13" fmla="val 25000"/>
              <a:gd name="f14" fmla="val 50000"/>
              <a:gd name="f15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+- 0 0 5400000"/>
              <a:gd name="f13" fmla="val 25000"/>
              <a:gd name="f14" fmla="val 50000"/>
              <a:gd name="f15" fmla="val 25000"/>
              <a:gd name="f16" fmla="+- 0 0 -270"/>
              <a:gd name="f17" fmla="+- 0 0 -90"/>
              <a:gd name="f18" fmla="+- 0 0 -180"/>
              <a:gd name="f19" fmla="abs f7"/>
              <a:gd name="f20" fmla="abs f8"/>
              <a:gd name="f21" fmla="abs f9"/>
              <a:gd name="f22" fmla="val f10"/>
              <a:gd name="f23" fmla="val f14"/>
              <a:gd name="f24" fmla="val f13"/>
              <a:gd name="f25" fmla="val f15"/>
              <a:gd name="f26" fmla="*/ f16 f3 1"/>
              <a:gd name="f27" fmla="*/ f17 f3 1"/>
              <a:gd name="f28" fmla="*/ f18 f3 1"/>
              <a:gd name="f29" fmla="?: f19 f7 1"/>
              <a:gd name="f30" fmla="?: f20 f8 1"/>
              <a:gd name="f31" fmla="?: f21 f9 1"/>
              <a:gd name="f32" fmla="*/ f26 1 f6"/>
              <a:gd name="f33" fmla="*/ f27 1 f6"/>
              <a:gd name="f34" fmla="*/ f28 1 f6"/>
              <a:gd name="f35" fmla="*/ f29 1 21600"/>
              <a:gd name="f36" fmla="*/ f30 1 21600"/>
              <a:gd name="f37" fmla="*/ 21600 f29 1"/>
              <a:gd name="f38" fmla="*/ 21600 f30 1"/>
              <a:gd name="f39" fmla="+- f32 0 f4"/>
              <a:gd name="f40" fmla="+- f33 0 f4"/>
              <a:gd name="f41" fmla="+- f34 0 f4"/>
              <a:gd name="f42" fmla="min f36 f35"/>
              <a:gd name="f43" fmla="*/ f37 1 f31"/>
              <a:gd name="f44" fmla="*/ f38 1 f31"/>
              <a:gd name="f45" fmla="val f43"/>
              <a:gd name="f46" fmla="val f44"/>
              <a:gd name="f47" fmla="*/ f22 f42 1"/>
              <a:gd name="f48" fmla="+- f46 0 f22"/>
              <a:gd name="f49" fmla="+- f45 0 f22"/>
              <a:gd name="f50" fmla="*/ f45 f42 1"/>
              <a:gd name="f51" fmla="*/ f46 f42 1"/>
              <a:gd name="f52" fmla="*/ f48 1 2"/>
              <a:gd name="f53" fmla="min f49 f48"/>
              <a:gd name="f54" fmla="*/ f49 f49 1"/>
              <a:gd name="f55" fmla="*/ f49 f42 1"/>
              <a:gd name="f56" fmla="*/ f53 f24 1"/>
              <a:gd name="f57" fmla="*/ f53 f23 1"/>
              <a:gd name="f58" fmla="*/ f53 f25 1"/>
              <a:gd name="f59" fmla="*/ f56 1 100000"/>
              <a:gd name="f60" fmla="*/ f57 1 100000"/>
              <a:gd name="f61" fmla="*/ f58 1 100000"/>
              <a:gd name="f62" fmla="+- f59 f60 0"/>
              <a:gd name="f63" fmla="*/ f59 f59 1"/>
              <a:gd name="f64" fmla="*/ f61 f61 1"/>
              <a:gd name="f65" fmla="+- f60 0 f59"/>
              <a:gd name="f66" fmla="*/ f60 1 2"/>
              <a:gd name="f67" fmla="+- f22 f61 0"/>
              <a:gd name="f68" fmla="+- 0 0 f61"/>
              <a:gd name="f69" fmla="*/ f59 1 2"/>
              <a:gd name="f70" fmla="*/ f62 1 4"/>
              <a:gd name="f71" fmla="+- f54 0 f64"/>
              <a:gd name="f72" fmla="*/ f65 1 2"/>
              <a:gd name="f73" fmla="+- f46 0 f66"/>
              <a:gd name="f74" fmla="+- 0 0 f68"/>
              <a:gd name="f75" fmla="+- 0 0 f69"/>
              <a:gd name="f76" fmla="*/ f67 f42 1"/>
              <a:gd name="f77" fmla="*/ f69 f42 1"/>
              <a:gd name="f78" fmla="+- f52 0 f70"/>
              <a:gd name="f79" fmla="sqrt f71"/>
              <a:gd name="f80" fmla="+- 0 0 f75"/>
              <a:gd name="f81" fmla="*/ f73 f42 1"/>
              <a:gd name="f82" fmla="*/ f78 2 1"/>
              <a:gd name="f83" fmla="+- f78 f59 0"/>
              <a:gd name="f84" fmla="*/ f79 f78 1"/>
              <a:gd name="f85" fmla="*/ f78 f42 1"/>
              <a:gd name="f86" fmla="*/ f82 f82 1"/>
              <a:gd name="f87" fmla="*/ f84 1 f49"/>
              <a:gd name="f88" fmla="+- f78 f83 0"/>
              <a:gd name="f89" fmla="*/ f83 f42 1"/>
              <a:gd name="f90" fmla="+- f86 0 f63"/>
              <a:gd name="f91" fmla="+- f78 f87 0"/>
              <a:gd name="f92" fmla="+- f83 f87 0"/>
              <a:gd name="f93" fmla="+- 0 0 f87"/>
              <a:gd name="f94" fmla="*/ f88 1 2"/>
              <a:gd name="f95" fmla="sqrt f90"/>
              <a:gd name="f96" fmla="+- f91 0 f72"/>
              <a:gd name="f97" fmla="+- f92 f72 0"/>
              <a:gd name="f98" fmla="+- 0 0 f93"/>
              <a:gd name="f99" fmla="*/ f91 f42 1"/>
              <a:gd name="f100" fmla="*/ f94 f42 1"/>
              <a:gd name="f101" fmla="*/ f95 f49 1"/>
              <a:gd name="f102" fmla="at2 f74 f98"/>
              <a:gd name="f103" fmla="*/ f96 f42 1"/>
              <a:gd name="f104" fmla="*/ f97 f42 1"/>
              <a:gd name="f105" fmla="*/ f101 1 f82"/>
              <a:gd name="f106" fmla="+- f102 f4 0"/>
              <a:gd name="f107" fmla="*/ f106 f11 1"/>
              <a:gd name="f108" fmla="+- 0 0 f105"/>
              <a:gd name="f109" fmla="*/ f107 1 f3"/>
              <a:gd name="f110" fmla="+- 0 0 f108"/>
              <a:gd name="f111" fmla="+- 0 0 f109"/>
              <a:gd name="f112" fmla="at2 f110 f80"/>
              <a:gd name="f113" fmla="val f111"/>
              <a:gd name="f114" fmla="+- f112 f4 0"/>
              <a:gd name="f115" fmla="+- 0 0 f113"/>
              <a:gd name="f116" fmla="*/ f114 f11 1"/>
              <a:gd name="f117" fmla="*/ f115 f3 1"/>
              <a:gd name="f118" fmla="*/ f116 1 f3"/>
              <a:gd name="f119" fmla="*/ f117 1 f11"/>
              <a:gd name="f120" fmla="+- 0 0 f118"/>
              <a:gd name="f121" fmla="+- f119 0 f4"/>
              <a:gd name="f122" fmla="val f120"/>
              <a:gd name="f123" fmla="+- 0 0 f122"/>
              <a:gd name="f124" fmla="*/ f123 f3 1"/>
              <a:gd name="f125" fmla="*/ f124 1 f11"/>
              <a:gd name="f126" fmla="+- f125 0 f4"/>
              <a:gd name="f127" fmla="+- f126 0 f121"/>
              <a:gd name="f128" fmla="+- f121 f126 0"/>
              <a:gd name="f129" fmla="+- 0 0 f12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7" y="f77"/>
              </a:cxn>
              <a:cxn ang="f39">
                <a:pos x="f76" y="f103"/>
              </a:cxn>
              <a:cxn ang="f40">
                <a:pos x="f47" y="f81"/>
              </a:cxn>
              <a:cxn ang="f41">
                <a:pos x="f76" y="f104"/>
              </a:cxn>
              <a:cxn ang="f40">
                <a:pos x="f50" y="f100"/>
              </a:cxn>
            </a:cxnLst>
            <a:rect l="f47" t="f47" r="f50" b="f51"/>
            <a:pathLst>
              <a:path stroke="0">
                <a:moveTo>
                  <a:pt x="f47" y="f81"/>
                </a:moveTo>
                <a:lnTo>
                  <a:pt x="f76" y="f103"/>
                </a:lnTo>
                <a:lnTo>
                  <a:pt x="f76" y="f99"/>
                </a:lnTo>
                <a:arcTo wR="f55" hR="f85" stAng="f121" swAng="f127"/>
                <a:arcTo wR="f55" hR="f85" stAng="f129" swAng="f128"/>
                <a:lnTo>
                  <a:pt x="f76" y="f104"/>
                </a:lnTo>
                <a:close/>
              </a:path>
              <a:path stroke="0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close/>
              </a:path>
              <a:path fill="none">
                <a:moveTo>
                  <a:pt x="f50" y="f89"/>
                </a:moveTo>
                <a:arcTo wR="f55" hR="f85" stAng="f10" swAng="f12"/>
                <a:lnTo>
                  <a:pt x="f47" y="f47"/>
                </a:lnTo>
                <a:arcTo wR="f55" hR="f85" stAng="f5" swAng="f4"/>
                <a:lnTo>
                  <a:pt x="f50" y="f89"/>
                </a:lnTo>
                <a:arcTo wR="f55" hR="f85" stAng="f10" swAng="f121"/>
                <a:lnTo>
                  <a:pt x="f76" y="f104"/>
                </a:lnTo>
                <a:lnTo>
                  <a:pt x="f47" y="f81"/>
                </a:lnTo>
                <a:lnTo>
                  <a:pt x="f76" y="f103"/>
                </a:lnTo>
                <a:lnTo>
                  <a:pt x="f76" y="f99"/>
                </a:lnTo>
                <a:arcTo wR="f55" hR="f85" stAng="f121" swAng="f127"/>
              </a:path>
            </a:pathLst>
          </a:custGeom>
          <a:solidFill>
            <a:srgbClr val="D5F2EB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sp>
        <p:nvSpPr>
          <p:cNvPr id="6" name="Flèche : courbe vers la droite 5">
            <a:extLst>
              <a:ext uri="{FF2B5EF4-FFF2-40B4-BE49-F238E27FC236}">
                <a16:creationId xmlns:a16="http://schemas.microsoft.com/office/drawing/2014/main" id="{233FC936-AE0A-AA5D-D6CA-8CDC994C0AA1}"/>
              </a:ext>
            </a:extLst>
          </p:cNvPr>
          <p:cNvSpPr/>
          <p:nvPr/>
        </p:nvSpPr>
        <p:spPr>
          <a:xfrm>
            <a:off x="7086600" y="2486390"/>
            <a:ext cx="304796" cy="580662"/>
          </a:xfrm>
          <a:custGeom>
            <a:avLst>
              <a:gd name="f12" fmla="val 25000"/>
              <a:gd name="f13" fmla="val 50000"/>
              <a:gd name="f14" fmla="val 25000"/>
            </a:avLst>
            <a:gdLst>
              <a:gd name="f3" fmla="val 10800000"/>
              <a:gd name="f4" fmla="val 5400000"/>
              <a:gd name="f5" fmla="val 16200000"/>
              <a:gd name="f6" fmla="val 180"/>
              <a:gd name="f7" fmla="val w"/>
              <a:gd name="f8" fmla="val h"/>
              <a:gd name="f9" fmla="val ss"/>
              <a:gd name="f10" fmla="val 0"/>
              <a:gd name="f11" fmla="*/ 5419351 1 1725033"/>
              <a:gd name="f12" fmla="val 25000"/>
              <a:gd name="f13" fmla="val 50000"/>
              <a:gd name="f14" fmla="val 25000"/>
              <a:gd name="f15" fmla="+- 0 0 -270"/>
              <a:gd name="f16" fmla="+- 0 0 -180"/>
              <a:gd name="f17" fmla="+- 0 0 -90"/>
              <a:gd name="f18" fmla="abs f7"/>
              <a:gd name="f19" fmla="abs f8"/>
              <a:gd name="f20" fmla="abs f9"/>
              <a:gd name="f21" fmla="val f10"/>
              <a:gd name="f22" fmla="val f13"/>
              <a:gd name="f23" fmla="val f12"/>
              <a:gd name="f24" fmla="val f14"/>
              <a:gd name="f25" fmla="*/ f15 f3 1"/>
              <a:gd name="f26" fmla="*/ f16 f3 1"/>
              <a:gd name="f27" fmla="*/ f17 f3 1"/>
              <a:gd name="f28" fmla="?: f18 f7 1"/>
              <a:gd name="f29" fmla="?: f19 f8 1"/>
              <a:gd name="f30" fmla="?: f20 f9 1"/>
              <a:gd name="f31" fmla="*/ f25 1 f6"/>
              <a:gd name="f32" fmla="*/ f26 1 f6"/>
              <a:gd name="f33" fmla="*/ f27 1 f6"/>
              <a:gd name="f34" fmla="*/ f28 1 21600"/>
              <a:gd name="f35" fmla="*/ f29 1 21600"/>
              <a:gd name="f36" fmla="*/ 21600 f28 1"/>
              <a:gd name="f37" fmla="*/ 21600 f29 1"/>
              <a:gd name="f38" fmla="+- f31 0 f4"/>
              <a:gd name="f39" fmla="+- f32 0 f4"/>
              <a:gd name="f40" fmla="+- f33 0 f4"/>
              <a:gd name="f41" fmla="min f35 f34"/>
              <a:gd name="f42" fmla="*/ f36 1 f30"/>
              <a:gd name="f43" fmla="*/ f37 1 f30"/>
              <a:gd name="f44" fmla="val f42"/>
              <a:gd name="f45" fmla="val f43"/>
              <a:gd name="f46" fmla="*/ f21 f41 1"/>
              <a:gd name="f47" fmla="+- f45 0 f21"/>
              <a:gd name="f48" fmla="+- f44 0 f21"/>
              <a:gd name="f49" fmla="*/ f44 f41 1"/>
              <a:gd name="f50" fmla="*/ f45 f41 1"/>
              <a:gd name="f51" fmla="*/ f47 1 2"/>
              <a:gd name="f52" fmla="min f48 f47"/>
              <a:gd name="f53" fmla="*/ f48 f48 1"/>
              <a:gd name="f54" fmla="*/ f48 f41 1"/>
              <a:gd name="f55" fmla="*/ f52 f23 1"/>
              <a:gd name="f56" fmla="*/ f52 f22 1"/>
              <a:gd name="f57" fmla="*/ f52 f24 1"/>
              <a:gd name="f58" fmla="*/ f55 1 100000"/>
              <a:gd name="f59" fmla="*/ f56 1 100000"/>
              <a:gd name="f60" fmla="*/ f57 1 100000"/>
              <a:gd name="f61" fmla="+- f58 f59 0"/>
              <a:gd name="f62" fmla="*/ f58 f58 1"/>
              <a:gd name="f63" fmla="*/ f60 f60 1"/>
              <a:gd name="f64" fmla="+- f59 0 f58"/>
              <a:gd name="f65" fmla="*/ f59 1 2"/>
              <a:gd name="f66" fmla="+- f44 0 f60"/>
              <a:gd name="f67" fmla="+- 0 0 f60"/>
              <a:gd name="f68" fmla="*/ f58 1 2"/>
              <a:gd name="f69" fmla="*/ f58 f41 1"/>
              <a:gd name="f70" fmla="*/ f61 1 4"/>
              <a:gd name="f71" fmla="+- f53 0 f63"/>
              <a:gd name="f72" fmla="*/ f64 1 2"/>
              <a:gd name="f73" fmla="+- f45 0 f65"/>
              <a:gd name="f74" fmla="+- 0 0 f67"/>
              <a:gd name="f75" fmla="+- 0 0 f68"/>
              <a:gd name="f76" fmla="*/ f66 f41 1"/>
              <a:gd name="f77" fmla="*/ f68 f41 1"/>
              <a:gd name="f78" fmla="+- f51 0 f70"/>
              <a:gd name="f79" fmla="sqrt f71"/>
              <a:gd name="f80" fmla="+- 0 0 f75"/>
              <a:gd name="f81" fmla="*/ f73 f41 1"/>
              <a:gd name="f82" fmla="*/ f78 2 1"/>
              <a:gd name="f83" fmla="+- f78 f58 0"/>
              <a:gd name="f84" fmla="*/ f79 f78 1"/>
              <a:gd name="f85" fmla="*/ f78 f41 1"/>
              <a:gd name="f86" fmla="*/ f82 f82 1"/>
              <a:gd name="f87" fmla="*/ f84 1 f48"/>
              <a:gd name="f88" fmla="+- f78 f83 0"/>
              <a:gd name="f89" fmla="+- f86 0 f62"/>
              <a:gd name="f90" fmla="+- f78 f87 0"/>
              <a:gd name="f91" fmla="+- f83 f87 0"/>
              <a:gd name="f92" fmla="+- 0 0 f87"/>
              <a:gd name="f93" fmla="*/ f88 1 2"/>
              <a:gd name="f94" fmla="sqrt f89"/>
              <a:gd name="f95" fmla="+- f90 0 f72"/>
              <a:gd name="f96" fmla="+- f91 f72 0"/>
              <a:gd name="f97" fmla="+- 0 0 f92"/>
              <a:gd name="f98" fmla="*/ f91 f41 1"/>
              <a:gd name="f99" fmla="*/ f93 f41 1"/>
              <a:gd name="f100" fmla="*/ f94 f48 1"/>
              <a:gd name="f101" fmla="at2 f74 f97"/>
              <a:gd name="f102" fmla="*/ f95 f41 1"/>
              <a:gd name="f103" fmla="*/ f96 f41 1"/>
              <a:gd name="f104" fmla="*/ f100 1 f82"/>
              <a:gd name="f105" fmla="+- f101 f4 0"/>
              <a:gd name="f106" fmla="*/ f105 f11 1"/>
              <a:gd name="f107" fmla="+- 0 0 f104"/>
              <a:gd name="f108" fmla="*/ f106 1 f3"/>
              <a:gd name="f109" fmla="+- 0 0 f107"/>
              <a:gd name="f110" fmla="+- 0 0 f108"/>
              <a:gd name="f111" fmla="at2 f109 f80"/>
              <a:gd name="f112" fmla="val f110"/>
              <a:gd name="f113" fmla="+- f111 f4 0"/>
              <a:gd name="f114" fmla="+- 0 0 f112"/>
              <a:gd name="f115" fmla="*/ f113 f11 1"/>
              <a:gd name="f116" fmla="*/ f114 f3 1"/>
              <a:gd name="f117" fmla="*/ f115 1 f3"/>
              <a:gd name="f118" fmla="*/ f116 1 f11"/>
              <a:gd name="f119" fmla="+- 0 0 f117"/>
              <a:gd name="f120" fmla="+- f118 0 f4"/>
              <a:gd name="f121" fmla="val f119"/>
              <a:gd name="f122" fmla="+- f3 0 f120"/>
              <a:gd name="f123" fmla="+- 0 0 f120"/>
              <a:gd name="f124" fmla="+- 0 0 f121"/>
              <a:gd name="f125" fmla="*/ f124 f3 1"/>
              <a:gd name="f126" fmla="*/ f125 1 f11"/>
              <a:gd name="f127" fmla="+- f126 0 f4"/>
              <a:gd name="f128" fmla="+- f127 0 f4"/>
              <a:gd name="f129" fmla="+- f4 f127 0"/>
              <a:gd name="f130" fmla="+- f3 0 f12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46" y="f99"/>
              </a:cxn>
              <a:cxn ang="f39">
                <a:pos x="f76" y="f103"/>
              </a:cxn>
              <a:cxn ang="f40">
                <a:pos x="f49" y="f81"/>
              </a:cxn>
              <a:cxn ang="f40">
                <a:pos x="f76" y="f102"/>
              </a:cxn>
              <a:cxn ang="f40">
                <a:pos x="f49" y="f77"/>
              </a:cxn>
            </a:cxnLst>
            <a:rect l="f46" t="f46" r="f49" b="f50"/>
            <a:pathLst>
              <a:path stroke="0">
                <a:moveTo>
                  <a:pt x="f46" y="f85"/>
                </a:moveTo>
                <a:arcTo wR="f54" hR="f85" stAng="f3" swAng="f123"/>
                <a:lnTo>
                  <a:pt x="f76" y="f102"/>
                </a:lnTo>
                <a:lnTo>
                  <a:pt x="f49" y="f81"/>
                </a:lnTo>
                <a:lnTo>
                  <a:pt x="f76" y="f103"/>
                </a:lnTo>
                <a:lnTo>
                  <a:pt x="f76" y="f98"/>
                </a:lnTo>
                <a:arcTo wR="f54" hR="f85" stAng="f122" swAng="f120"/>
                <a:close/>
              </a:path>
              <a:path stroke="0">
                <a:moveTo>
                  <a:pt x="f49" y="f69"/>
                </a:moveTo>
                <a:arcTo wR="f54" hR="f85" stAng="f5" swAng="f128"/>
                <a:arcTo wR="f54" hR="f85" stAng="f130" swAng="f129"/>
                <a:close/>
              </a:path>
              <a:path fill="none">
                <a:moveTo>
                  <a:pt x="f46" y="f85"/>
                </a:moveTo>
                <a:arcTo wR="f54" hR="f85" stAng="f3" swAng="f123"/>
                <a:lnTo>
                  <a:pt x="f76" y="f102"/>
                </a:lnTo>
                <a:lnTo>
                  <a:pt x="f49" y="f81"/>
                </a:lnTo>
                <a:lnTo>
                  <a:pt x="f76" y="f103"/>
                </a:lnTo>
                <a:lnTo>
                  <a:pt x="f76" y="f98"/>
                </a:lnTo>
                <a:arcTo wR="f54" hR="f85" stAng="f122" swAng="f120"/>
                <a:lnTo>
                  <a:pt x="f46" y="f85"/>
                </a:lnTo>
                <a:arcTo wR="f54" hR="f85" stAng="f3" swAng="f4"/>
                <a:lnTo>
                  <a:pt x="f49" y="f69"/>
                </a:lnTo>
                <a:arcTo wR="f54" hR="f85" stAng="f5" swAng="f128"/>
              </a:path>
            </a:pathLst>
          </a:custGeom>
          <a:solidFill>
            <a:srgbClr val="B2E7DA"/>
          </a:solidFill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000000"/>
              </a:solidFill>
              <a:uFillTx/>
              <a:latin typeface="The Hand"/>
            </a:endParaRPr>
          </a:p>
        </p:txBody>
      </p:sp>
      <p:cxnSp>
        <p:nvCxnSpPr>
          <p:cNvPr id="7" name="Connecteur droit avec flèche 8">
            <a:extLst>
              <a:ext uri="{FF2B5EF4-FFF2-40B4-BE49-F238E27FC236}">
                <a16:creationId xmlns:a16="http://schemas.microsoft.com/office/drawing/2014/main" id="{360B53EC-D6D1-6CBA-C04F-9368E6AF9015}"/>
              </a:ext>
            </a:extLst>
          </p:cNvPr>
          <p:cNvCxnSpPr/>
          <p:nvPr/>
        </p:nvCxnSpPr>
        <p:spPr>
          <a:xfrm>
            <a:off x="6870701" y="3810588"/>
            <a:ext cx="863595" cy="482007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8" name="Connecteur droit avec flèche 10">
            <a:extLst>
              <a:ext uri="{FF2B5EF4-FFF2-40B4-BE49-F238E27FC236}">
                <a16:creationId xmlns:a16="http://schemas.microsoft.com/office/drawing/2014/main" id="{1904077D-D005-FC01-450A-374F4F9D5BC2}"/>
              </a:ext>
            </a:extLst>
          </p:cNvPr>
          <p:cNvCxnSpPr/>
          <p:nvPr/>
        </p:nvCxnSpPr>
        <p:spPr>
          <a:xfrm flipH="1">
            <a:off x="9804397" y="3810588"/>
            <a:ext cx="596903" cy="482007"/>
          </a:xfrm>
          <a:prstGeom prst="straightConnector1">
            <a:avLst/>
          </a:prstGeom>
          <a:noFill/>
          <a:ln w="6345" cap="flat">
            <a:solidFill>
              <a:srgbClr val="38B698"/>
            </a:solidFill>
            <a:prstDash val="solid"/>
            <a:miter/>
            <a:headEnd type="arrow"/>
            <a:tailEnd type="arrow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E08B0-214D-1102-2742-5AC8BA0F45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Exécution séquentielle: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B311-9A50-8E91-BF6E-65557B0A23D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Nom: runseq()</a:t>
            </a:r>
          </a:p>
          <a:p>
            <a:pPr lvl="0"/>
            <a:r>
              <a:rPr lang="fr-CA"/>
              <a:t>Classe:taskSystem()</a:t>
            </a:r>
          </a:p>
          <a:p>
            <a:pPr lvl="0"/>
            <a:r>
              <a:rPr lang="fr-CA"/>
              <a:t>Return: exécution en séquentielle</a:t>
            </a:r>
          </a:p>
          <a:p>
            <a:pPr lvl="0"/>
            <a:endParaRPr lang="fr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C9CCD-9AB8-8387-AD5F-2D3E9CD131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Exécution parallèle:              fonctionnement: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E45E6-FDE7-9B73-F667-FBF0AA6325C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Nom de la fonction: run()                       exécuter les tâches qui sont indépendante entre elle</a:t>
            </a:r>
          </a:p>
          <a:p>
            <a:pPr lvl="0"/>
            <a:r>
              <a:rPr lang="fr-CA"/>
              <a:t>Return: exécute les taches en fonction du                          en parallèle</a:t>
            </a:r>
          </a:p>
          <a:p>
            <a:pPr lvl="0"/>
            <a:r>
              <a:rPr lang="fr-CA"/>
              <a:t>Système de parallélisme maximale                       les taches qui dépends d’autres taches </a:t>
            </a:r>
            <a:br>
              <a:rPr lang="fr-CA"/>
            </a:br>
            <a:r>
              <a:rPr lang="fr-CA"/>
              <a:t>class: tasksystem()                                          attendre l’exécution de ces dernières </a:t>
            </a:r>
          </a:p>
          <a:p>
            <a:pPr lvl="0"/>
            <a:r>
              <a:rPr lang="fr-CA"/>
              <a:t>                                                                          pour s’executer.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38710-159D-0165-1CEF-995E11F84410}"/>
              </a:ext>
            </a:extLst>
          </p:cNvPr>
          <p:cNvSpPr/>
          <p:nvPr/>
        </p:nvSpPr>
        <p:spPr>
          <a:xfrm>
            <a:off x="5391887" y="888997"/>
            <a:ext cx="6053172" cy="4686299"/>
          </a:xfrm>
          <a:prstGeom prst="rect">
            <a:avLst/>
          </a:prstGeom>
          <a:noFill/>
          <a:ln w="12701" cap="flat">
            <a:solidFill>
              <a:srgbClr val="124B3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1800" b="0" i="0" u="none" strike="noStrike" kern="1200" cap="none" spc="0" baseline="0">
              <a:solidFill>
                <a:srgbClr val="FFFFFF"/>
              </a:solidFill>
              <a:uFillTx/>
              <a:latin typeface="The H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22FB1-FA0D-831A-2100-CF3FB60A4C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CA"/>
              <a:t>Le cout de l’exécution: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0BD3E-6A1C-F90C-56D9-4C2E05D081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348</Words>
  <Application>Microsoft Office PowerPoint</Application>
  <PresentationFormat>Grand écran</PresentationFormat>
  <Paragraphs>61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The Hand</vt:lpstr>
      <vt:lpstr>The Serif Hand</vt:lpstr>
      <vt:lpstr>ChitchatVTI</vt:lpstr>
      <vt:lpstr>Parallélisation maximale</vt:lpstr>
      <vt:lpstr>Point de départ :</vt:lpstr>
      <vt:lpstr>Maxpart.py:</vt:lpstr>
      <vt:lpstr>Parallélisme maximale:              l’objectif:  </vt:lpstr>
      <vt:lpstr>Getparmaxsystem()</vt:lpstr>
      <vt:lpstr>Affichage graphique:                 fonctionnement</vt:lpstr>
      <vt:lpstr>Exécution séquentielle:</vt:lpstr>
      <vt:lpstr>Exécution parallèle:              fonctionnement:</vt:lpstr>
      <vt:lpstr>Le cout de l’exécution:</vt:lpstr>
      <vt:lpstr>Fonctionnalité supplémentaire</vt:lpstr>
      <vt:lpstr>Testparmax.py</vt:lpstr>
      <vt:lpstr>Résultat de l’affichage graphique après l’execution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Parallélisation maximale</dc:title>
  <dc:creator>lyliane boukhelifa</dc:creator>
  <cp:lastModifiedBy>Sidali Arifi</cp:lastModifiedBy>
  <cp:revision>10</cp:revision>
  <dcterms:created xsi:type="dcterms:W3CDTF">2024-04-03T16:41:39Z</dcterms:created>
  <dcterms:modified xsi:type="dcterms:W3CDTF">2024-04-03T22:05:41Z</dcterms:modified>
</cp:coreProperties>
</file>