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89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1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47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0546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53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4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21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31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3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8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1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9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4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4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7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81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516857"/>
            <a:ext cx="7773308" cy="2387600"/>
          </a:xfrm>
        </p:spPr>
        <p:txBody>
          <a:bodyPr>
            <a:normAutofit/>
          </a:bodyPr>
          <a:lstStyle/>
          <a:p>
            <a:r>
              <a:rPr lang="en-IN" dirty="0"/>
              <a:t>Expenditure Data Analysis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172" y="5136356"/>
            <a:ext cx="7773308" cy="1198562"/>
          </a:xfrm>
        </p:spPr>
        <p:txBody>
          <a:bodyPr>
            <a:normAutofit/>
          </a:bodyPr>
          <a:lstStyle/>
          <a:p>
            <a:r>
              <a:rPr dirty="0"/>
              <a:t>A Business Intelligence Dashboard Project</a:t>
            </a:r>
          </a:p>
          <a:p>
            <a:r>
              <a:rPr dirty="0"/>
              <a:t>Prepared by: Riva Prakash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analyze business expenditure and identify high-cost areas, loss-making transactions, and profitability trends using Power BI dashboards. The goal is to support cost reduction and improve decision-making through data-driven insights.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&amp;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Dataset: sales_data_sample.csv (fields: ORDERDATE, SALES, MSRP, PRODUCTLINE, COUNTRY, etc.)</a:t>
            </a:r>
          </a:p>
          <a:p>
            <a:r>
              <a:rPr dirty="0"/>
              <a:t>Tools: Power BI, Power Query, DAX, Excel/CSV</a:t>
            </a:r>
          </a:p>
          <a:p>
            <a:r>
              <a:rPr dirty="0"/>
              <a:t>Calculated Columns: Profit, </a:t>
            </a:r>
            <a:r>
              <a:rPr dirty="0" err="1"/>
              <a:t>YearMonth</a:t>
            </a:r>
            <a:endParaRPr dirty="0"/>
          </a:p>
          <a:p>
            <a:r>
              <a:rPr dirty="0"/>
              <a:t>Measures: Total Sales, Total Profit, Profit Margin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Extract: Load CSV data into Power BI</a:t>
            </a:r>
          </a:p>
          <a:p>
            <a:pPr marL="0" indent="0">
              <a:buNone/>
            </a:pPr>
            <a:r>
              <a:rPr dirty="0"/>
              <a:t>2. Transform: Clean and transform using Power Query (e.g., fix dates, create Profit)</a:t>
            </a:r>
          </a:p>
          <a:p>
            <a:pPr marL="0" indent="0">
              <a:buNone/>
            </a:pPr>
            <a:r>
              <a:rPr dirty="0"/>
              <a:t>3. Load: Create DAX measures and visuals</a:t>
            </a:r>
          </a:p>
          <a:p>
            <a:pPr marL="0" indent="0">
              <a:buNone/>
            </a:pPr>
            <a:r>
              <a:rPr dirty="0"/>
              <a:t>4. Visualize: Interactive dashboard with KPIs, charts, and filters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Layout (Wireframe)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dirty="0"/>
              <a:t>Top: KPI Cards - Total Sales | Total Profit | Profit Margin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Middle:</a:t>
            </a:r>
          </a:p>
          <a:p>
            <a:r>
              <a:rPr dirty="0"/>
              <a:t> - Bar Chart: Sales/Profit by </a:t>
            </a:r>
            <a:r>
              <a:rPr dirty="0" err="1"/>
              <a:t>ProductLine</a:t>
            </a:r>
            <a:endParaRPr dirty="0"/>
          </a:p>
          <a:p>
            <a:r>
              <a:rPr dirty="0"/>
              <a:t> - Line Chart: Monthly Revenue Trend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Bottom:</a:t>
            </a:r>
          </a:p>
          <a:p>
            <a:r>
              <a:rPr dirty="0"/>
              <a:t> - Table: Loss-making Transactions</a:t>
            </a:r>
          </a:p>
          <a:p>
            <a:r>
              <a:rPr dirty="0"/>
              <a:t> - Table: Customer-wise Profitability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Side:</a:t>
            </a:r>
          </a:p>
          <a:p>
            <a:r>
              <a:rPr dirty="0"/>
              <a:t> - Filters: Country, </a:t>
            </a:r>
            <a:r>
              <a:rPr dirty="0" err="1"/>
              <a:t>ProductLine</a:t>
            </a:r>
            <a:r>
              <a:rPr dirty="0"/>
              <a:t>, </a:t>
            </a:r>
            <a:r>
              <a:rPr dirty="0" err="1"/>
              <a:t>YearMonth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Total Sales</a:t>
            </a:r>
          </a:p>
          <a:p>
            <a:r>
              <a:rPr dirty="0"/>
              <a:t>Total Profit</a:t>
            </a:r>
          </a:p>
          <a:p>
            <a:r>
              <a:rPr dirty="0"/>
              <a:t>Profit Margin (%)</a:t>
            </a:r>
          </a:p>
          <a:p>
            <a:r>
              <a:rPr dirty="0"/>
              <a:t>Monthly Revenue Trend</a:t>
            </a:r>
          </a:p>
          <a:p>
            <a:r>
              <a:rPr dirty="0"/>
              <a:t>Product-wise Performance</a:t>
            </a:r>
          </a:p>
          <a:p>
            <a:r>
              <a:rPr dirty="0"/>
              <a:t>Country-wise Revenue</a:t>
            </a:r>
          </a:p>
          <a:p>
            <a:r>
              <a:rPr dirty="0"/>
              <a:t>Customer Value</a:t>
            </a:r>
          </a:p>
          <a:p>
            <a:r>
              <a:rPr dirty="0"/>
              <a:t>Loss Transactions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Questions Answered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dirty="0"/>
              <a:t> </a:t>
            </a:r>
            <a:r>
              <a:rPr lang="en-US" dirty="0"/>
              <a:t> </a:t>
            </a:r>
            <a:r>
              <a:rPr dirty="0"/>
              <a:t>Which product lines generate the most revenue and profit?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dirty="0"/>
              <a:t>Which countries contribute the most to revenue?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dirty="0"/>
              <a:t>How does monthly revenue trend look like?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dirty="0"/>
              <a:t>Which customers are most valuable?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dirty="0"/>
              <a:t>Are there any loss-making transactions?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&amp;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Dashboard built in Power BI Desktop</a:t>
            </a:r>
          </a:p>
          <a:p>
            <a:r>
              <a:rPr dirty="0"/>
              <a:t>.</a:t>
            </a:r>
            <a:r>
              <a:rPr dirty="0" err="1"/>
              <a:t>pbix</a:t>
            </a:r>
            <a:r>
              <a:rPr dirty="0"/>
              <a:t> file and dataset stored in GitHub repo</a:t>
            </a:r>
          </a:p>
          <a:p>
            <a:r>
              <a:rPr dirty="0"/>
              <a:t>HLD, LLD, Architecture, and Wireframe documents</a:t>
            </a:r>
          </a:p>
          <a:p>
            <a:r>
              <a:rPr dirty="0"/>
              <a:t>5+ min demo video and LinkedIn project post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4</TotalTime>
  <Words>324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Rockwell</vt:lpstr>
      <vt:lpstr>Wingdings</vt:lpstr>
      <vt:lpstr>Damask</vt:lpstr>
      <vt:lpstr>Expenditure Data Analysis</vt:lpstr>
      <vt:lpstr>Objective</vt:lpstr>
      <vt:lpstr>Dataset &amp; Tools</vt:lpstr>
      <vt:lpstr>Architecture Overview</vt:lpstr>
      <vt:lpstr>Dashboard Layout (Wireframe)</vt:lpstr>
      <vt:lpstr>KPIs Implemented</vt:lpstr>
      <vt:lpstr>Business Questions Answered</vt:lpstr>
      <vt:lpstr>Deployment &amp; Deliverables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Riva prakash</cp:lastModifiedBy>
  <cp:revision>10</cp:revision>
  <dcterms:created xsi:type="dcterms:W3CDTF">2013-01-27T09:14:16Z</dcterms:created>
  <dcterms:modified xsi:type="dcterms:W3CDTF">2025-07-12T17:31:21Z</dcterms:modified>
  <cp:category/>
</cp:coreProperties>
</file>