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71" r:id="rId4"/>
    <p:sldId id="261" r:id="rId5"/>
    <p:sldId id="274" r:id="rId6"/>
    <p:sldId id="273" r:id="rId7"/>
    <p:sldId id="269" r:id="rId8"/>
    <p:sldId id="275" r:id="rId9"/>
    <p:sldId id="283" r:id="rId10"/>
    <p:sldId id="272" r:id="rId11"/>
    <p:sldId id="277" r:id="rId12"/>
    <p:sldId id="278" r:id="rId13"/>
    <p:sldId id="279" r:id="rId14"/>
    <p:sldId id="288" r:id="rId15"/>
    <p:sldId id="285" r:id="rId16"/>
    <p:sldId id="284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en-US" sz="2800" smtClean="0">
                <a:latin typeface="Times New Roman" panose="02020603050405020304" charset="0"/>
              </a:rPr>
              <a:t>VI</a:t>
            </a:r>
            <a:r>
              <a:rPr lang="ru-RU" sz="280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8577" y="483200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6" y="0"/>
            <a:ext cx="4638782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98" y="0"/>
            <a:ext cx="5958718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08487" y="2462123"/>
            <a:ext cx="1987621" cy="281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(внутреннее изменение атмосферного давления)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5" y="0"/>
            <a:ext cx="453185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56" y="0"/>
            <a:ext cx="6031544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671848"/>
            <a:ext cx="1811452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была применена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регулятору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результатов моделирования системы с ПИ-регулятором, становится очевидно, что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адаптивного регулятора является избыточным и не обоснованным решением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управление возможно только по 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Решённые 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модернизировать компьютерную модель Испарителя (Теплообменника)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системы на предмет применения адаптивного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регулятор для компенсации возмущающего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8" y="5603"/>
            <a:ext cx="2644521" cy="254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14822</TotalTime>
  <Words>584</Words>
  <Application>Microsoft Office PowerPoint</Application>
  <PresentationFormat>Широкоэкранный</PresentationFormat>
  <Paragraphs>92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VI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Решённые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343</cp:revision>
  <dcterms:created xsi:type="dcterms:W3CDTF">2020-01-15T19:00:03Z</dcterms:created>
  <dcterms:modified xsi:type="dcterms:W3CDTF">2021-05-22T23:09:29Z</dcterms:modified>
</cp:coreProperties>
</file>