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1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en-US" sz="2800" smtClean="0">
                <a:latin typeface="Times New Roman" panose="02020603050405020304" charset="0"/>
              </a:rPr>
              <a:t>VI</a:t>
            </a:r>
            <a:r>
              <a:rPr lang="ru-RU" sz="280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366" y="159391"/>
            <a:ext cx="10515600" cy="65350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текущем семестре: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более глубокая проверка по выявлению причин, предварительно полученных результатов, в следствии создания модального регулятора и наблюдателя состояния для взаимосвязанной модели отгонной части ректификационной колонны (ОРК) + Теплообменника.</a:t>
            </a:r>
          </a:p>
          <a:p>
            <a:pPr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выявлены определяющие параметры для взаимосвязанной модели укрепляющей части ректификационной колонны (УРК) + аппарата воздушного охлаждения (АВО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Начата третья глава диссертации (Синтез регуляторов).</a:t>
            </a:r>
          </a:p>
          <a:p>
            <a:pPr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проверены контрольные работы по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предмету «Элементы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устройства систем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управления» для групп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8391,8392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существующего ПИ-регулятора в контуре АВО на отработку внешних возмущений по выявленным ранее определяющим параметрам системы.</a:t>
            </a:r>
          </a:p>
          <a:p>
            <a:pPr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условии достаточности существующего ПИ-регулятора в контуре АВО, далее перейти к созданию полной ректификационной колоны (ПРК).</a:t>
            </a:r>
          </a:p>
          <a:p>
            <a:pPr>
              <a:lnSpc>
                <a:spcPct val="12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появлении полноценного объекта (ПРК) можно переходить к созданию лабораторного стенда, имитирующего работу ПРК с возможностью отработки внешнего возмущения, подаваемого студентом из вне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Закончить третью главу диссертации и написать выводы к ней.</a:t>
            </a:r>
          </a:p>
          <a:p>
            <a:pPr>
              <a:lnSpc>
                <a:spcPct val="12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Опубликовать 3 доклада. (на конференции ПУТС-2021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Всероссийская научная конференция «Системный синтез и прикладная синергетика», «Проблемы управления, обработки и передачи информации» (УОПИ))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79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15473</TotalTime>
  <Words>203</Words>
  <Application>Microsoft Office PowerPoint</Application>
  <PresentationFormat>Широкоэкранный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Plantagenet Cherokee</vt:lpstr>
      <vt:lpstr>Times New Roman</vt:lpstr>
      <vt:lpstr>Тема Office</vt:lpstr>
      <vt:lpstr>ОТЧЕТ по научно-исследовательской работе аспиранта за VI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359</cp:revision>
  <dcterms:created xsi:type="dcterms:W3CDTF">2020-01-15T19:00:03Z</dcterms:created>
  <dcterms:modified xsi:type="dcterms:W3CDTF">2021-06-14T14:42:11Z</dcterms:modified>
</cp:coreProperties>
</file>