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271" r:id="rId4"/>
    <p:sldId id="261" r:id="rId5"/>
    <p:sldId id="274" r:id="rId6"/>
    <p:sldId id="273" r:id="rId7"/>
    <p:sldId id="269" r:id="rId8"/>
    <p:sldId id="275" r:id="rId9"/>
    <p:sldId id="283" r:id="rId10"/>
    <p:sldId id="272" r:id="rId11"/>
    <p:sldId id="277" r:id="rId12"/>
    <p:sldId id="278" r:id="rId13"/>
    <p:sldId id="279" r:id="rId14"/>
    <p:sldId id="288" r:id="rId15"/>
    <p:sldId id="285" r:id="rId16"/>
    <p:sldId id="284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en-US" sz="2800" dirty="0" smtClean="0">
                <a:latin typeface="Times New Roman" panose="02020603050405020304" charset="0"/>
              </a:rPr>
              <a:t>V</a:t>
            </a:r>
            <a:r>
              <a:rPr lang="ru-RU" sz="2800" dirty="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48577" y="483200"/>
            <a:ext cx="7332955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возмущения (работа ПИ-регулятора)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9868" y="2578834"/>
            <a:ext cx="6695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регулятора для компенсации внешнего возмущения по температуре стенок, является не целесообразна по причине абсурдности компенсации, которое может привести к ЧП.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 стоит регулировать данное явление, то только в формате перевода всей системы «АВО-РК-Испаритель» в режим отключения от остальной системы.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этим, единственными внешними возмущениями оказываемыми на систему остаются температура жидкости и концентрация влаги в жидкости в исходной смеси.</a:t>
            </a:r>
          </a:p>
          <a:p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8" y="2693578"/>
            <a:ext cx="4516747" cy="15854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9137" y="2693577"/>
            <a:ext cx="4516747" cy="1585403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85" y="4278980"/>
            <a:ext cx="457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внешнего возмущениями по температуре жидкости (+/-10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далее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концентрации воды в жидкости (+/-1.5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116800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53"/>
          <a:stretch/>
        </p:blipFill>
        <p:spPr>
          <a:xfrm>
            <a:off x="257452" y="0"/>
            <a:ext cx="4688633" cy="68269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323"/>
          <a:stretch/>
        </p:blipFill>
        <p:spPr>
          <a:xfrm>
            <a:off x="5462008" y="22194"/>
            <a:ext cx="6321620" cy="683580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29652" y="1152845"/>
            <a:ext cx="2690367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внешнего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возмущениями по температуре жидкости (+/-10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6359" y="558579"/>
            <a:ext cx="5515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регулирование по температуре жидкости отлично справляется с задачей стабилизации.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т.к. регулирования по другим переменным не было реализовано, то видим некоторые отклонения.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Существенные ли эти отклонения? Мне кажется, что нет. Везде в пределах нормы.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867002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7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22532" y="2572084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0.03 %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81791" y="2572084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6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35" y="0"/>
            <a:ext cx="6335778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9" y="11097"/>
            <a:ext cx="4730461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67636" y="384146"/>
            <a:ext cx="5515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влияние данного возмущения оказывает только на концентрацию воды в жидкости.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т.к. эта переменная не считывается, то и регулирования по этой переменной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989307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88358" y="1907922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552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02366" y="1903167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3084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16" y="0"/>
            <a:ext cx="4638782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98" y="0"/>
            <a:ext cx="5958718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108487" y="2462123"/>
            <a:ext cx="1987621" cy="281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(внутреннее изменение атмосферного давления)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</p:spTree>
    <p:extLst>
      <p:ext uri="{BB962C8B-B14F-4D97-AF65-F5344CB8AC3E}">
        <p14:creationId xmlns:p14="http://schemas.microsoft.com/office/powerpoint/2010/main" val="154528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05" y="0"/>
            <a:ext cx="453185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56" y="0"/>
            <a:ext cx="6031544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2671848"/>
            <a:ext cx="1811452" cy="188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(скорость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</p:spTree>
    <p:extLst>
      <p:ext uri="{BB962C8B-B14F-4D97-AF65-F5344CB8AC3E}">
        <p14:creationId xmlns:p14="http://schemas.microsoft.com/office/powerpoint/2010/main" val="30129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97524" y="314542"/>
            <a:ext cx="11132598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адаптивного-регулятора):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6536" y="1809331"/>
            <a:ext cx="7205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Адаптивное управление — совокупность методов теории управления, позволяющих синтезировать системы управления, которые имеют возможность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изменять параметры регулятора или структуру регулятора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изменения параметров объекта управления или внешних возмущений, действующих на объект управления.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6535" y="4987179"/>
            <a:ext cx="6936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случае,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применена система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эталонной моделью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(ЭМ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42371" y="1809331"/>
            <a:ext cx="4650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системах с сигнальной адаптацией эффект самонастройки достигается без изменения параметров управляющего устройства с помощью компенсирующих сигналов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сигнальных воздействий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 вход системы подаётся специально организованное внешнее идентифицирующее воздействие, например, в виде изменения задания регулятору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535" y="3563657"/>
            <a:ext cx="7205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для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US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нелинейной системы,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переменными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параметрами.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примерам таких систем относят, например, асинхронные машины, транспортные средства на магнитной подушке, магнитные подшипники и т.п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5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709929" y="582989"/>
            <a:ext cx="2920346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39566" y="1458664"/>
            <a:ext cx="10461071" cy="182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следствии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полученных результатов моделирования системы с ПИ-регулятором, становится очевидно, что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адаптивного регулятора является избыточным и не обоснованным решением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системе – распределённой, невозможно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скомпенсировать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возмущение по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т.к.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возможно только по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последней пространственной точки.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Регулирование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Тпара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требует дополнительного источника тепла. Невозможно управлять 2-мя параметрами системы имея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 тепла.</a:t>
            </a:r>
          </a:p>
        </p:txBody>
      </p:sp>
    </p:spTree>
    <p:extLst>
      <p:ext uri="{BB962C8B-B14F-4D97-AF65-F5344CB8AC3E}">
        <p14:creationId xmlns:p14="http://schemas.microsoft.com/office/powerpoint/2010/main" val="109652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72146" y="1177027"/>
            <a:ext cx="11466056" cy="95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Беляев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М.Е., Павлов А.С.,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Шаветов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С.В. Методические указания к выполнению практической работы по курсу «Управление непрерывными и дискретными процессами». – СПб: Университет ИТМО, 2016. – 40 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65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149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Решённые 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модернизировать компьютерную модель Испарителя (Теплообменника)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системы на предмет применения адаптивного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адаптивный регулятор для компенсации возмущающего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7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0" y="519444"/>
            <a:ext cx="11050131" cy="59796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290" y="348260"/>
            <a:ext cx="366613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Отгонная часть РК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80342" y="4755278"/>
            <a:ext cx="941034" cy="140013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239973" y="6206715"/>
            <a:ext cx="2759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температуры пара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концентрации влаги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7663" y="4293614"/>
            <a:ext cx="15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смесь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0282" y="5455345"/>
            <a:ext cx="953671" cy="6939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3639" y="6160548"/>
            <a:ext cx="311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значения из Испарителя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1526" y="519445"/>
            <a:ext cx="1738193" cy="327132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117" y="3843874"/>
            <a:ext cx="29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ф-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ции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теплового потока пара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" y="594804"/>
            <a:ext cx="10149128" cy="6263196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02061" y="16776"/>
            <a:ext cx="6027903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Испаритель (Теплообменник)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96504" y="2610034"/>
            <a:ext cx="74279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39278" y="2025259"/>
            <a:ext cx="148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39277" y="6023725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28826" y="6519446"/>
            <a:ext cx="14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ПИ-регулятор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39277" y="5189450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16755" y="543731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87014" y="3491464"/>
            <a:ext cx="97540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762421" y="3605551"/>
            <a:ext cx="24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концентр. воды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43048" y="4309892"/>
            <a:ext cx="1491916" cy="87955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834964" y="4749671"/>
            <a:ext cx="111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13583" y="6004118"/>
            <a:ext cx="1616381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274717" y="6295951"/>
            <a:ext cx="258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Исполнительный механизм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(заслонка)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" y="0"/>
            <a:ext cx="9485902" cy="685800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5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59620" y="2876541"/>
            <a:ext cx="3800274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1946" y="70659"/>
            <a:ext cx="1645068" cy="591696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96253" y="4650307"/>
            <a:ext cx="4061861" cy="147136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38168" y="4317681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 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1946" y="3832532"/>
            <a:ext cx="1645068" cy="691341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8037095" y="733014"/>
            <a:ext cx="519765" cy="7938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619401" y="1526841"/>
            <a:ext cx="1890518" cy="107721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037096" y="2604059"/>
            <a:ext cx="610857" cy="122847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42" y="133212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1169" y="4508922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пара =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23711" y="1135359"/>
            <a:ext cx="6499097" cy="2175731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04775" y="4650308"/>
            <a:ext cx="6575123" cy="223964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72120" y="4277172"/>
            <a:ext cx="199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Теплообменная фаза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2971" y="3323122"/>
            <a:ext cx="202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Массообменная фаза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7095" y="5078746"/>
            <a:ext cx="219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37095" y="5444250"/>
            <a:ext cx="19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стенок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7095" y="5814752"/>
            <a:ext cx="266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дымовых газов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>
            <a:stCxn id="39" idx="1"/>
          </p:cNvCxnSpPr>
          <p:nvPr/>
        </p:nvCxnSpPr>
        <p:spPr>
          <a:xfrm flipH="1" flipV="1">
            <a:off x="7262926" y="4949260"/>
            <a:ext cx="774169" cy="29876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262926" y="5620265"/>
            <a:ext cx="795255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1"/>
          </p:cNvCxnSpPr>
          <p:nvPr/>
        </p:nvCxnSpPr>
        <p:spPr>
          <a:xfrm flipH="1">
            <a:off x="7371412" y="5984029"/>
            <a:ext cx="665683" cy="4972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057326" y="5091463"/>
            <a:ext cx="2635869" cy="1115507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-15855" y="3437525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460004" y="3080086"/>
            <a:ext cx="621846" cy="4416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551707" y="471766"/>
            <a:ext cx="682381" cy="85652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51707" y="399026"/>
            <a:ext cx="4455044" cy="1653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8" y="5603"/>
            <a:ext cx="2644521" cy="254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61870" y="1526841"/>
            <a:ext cx="1848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4-ём пространственным точкам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исполнительного механизма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25" y="1023261"/>
            <a:ext cx="8920137" cy="2264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8058" y="3959591"/>
            <a:ext cx="4204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 5 %/сек. на скорость возрастания температуры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преобразователь из процентов в градусы с верхним и нижним пределом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задержка по времени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сек.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4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17"/>
          <a:stretch/>
        </p:blipFill>
        <p:spPr>
          <a:xfrm>
            <a:off x="239697" y="475188"/>
            <a:ext cx="5734975" cy="638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453"/>
          <a:stretch/>
        </p:blipFill>
        <p:spPr>
          <a:xfrm>
            <a:off x="6147787" y="490723"/>
            <a:ext cx="5736523" cy="6351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725" y="-84964"/>
            <a:ext cx="10804124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тех. процессов с ПИ-регулирование и без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" r="554" b="453"/>
          <a:stretch/>
        </p:blipFill>
        <p:spPr>
          <a:xfrm>
            <a:off x="221941" y="31072"/>
            <a:ext cx="5726097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513"/>
          <a:stretch/>
        </p:blipFill>
        <p:spPr>
          <a:xfrm>
            <a:off x="6134243" y="0"/>
            <a:ext cx="573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408" y="2416304"/>
            <a:ext cx="111325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Нужен </a:t>
            </a:r>
            <a:r>
              <a:rPr lang="ru-RU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системе адаптивный </a:t>
            </a: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нет?</a:t>
            </a:r>
          </a:p>
        </p:txBody>
      </p:sp>
    </p:spTree>
    <p:extLst>
      <p:ext uri="{BB962C8B-B14F-4D97-AF65-F5344CB8AC3E}">
        <p14:creationId xmlns:p14="http://schemas.microsoft.com/office/powerpoint/2010/main" val="439022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14822</TotalTime>
  <Words>584</Words>
  <Application>Microsoft Office PowerPoint</Application>
  <PresentationFormat>Широкоэкранный</PresentationFormat>
  <Paragraphs>92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Plantagenet Cherokee</vt:lpstr>
      <vt:lpstr>Symbol</vt:lpstr>
      <vt:lpstr>Times New Roman</vt:lpstr>
      <vt:lpstr>Тема Office</vt:lpstr>
      <vt:lpstr>ОТЧЕТ по научно-исследовательской работе аспиранта за V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Решённые задачи: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342</cp:revision>
  <dcterms:created xsi:type="dcterms:W3CDTF">2020-01-15T19:00:03Z</dcterms:created>
  <dcterms:modified xsi:type="dcterms:W3CDTF">2021-01-15T00:58:33Z</dcterms:modified>
</cp:coreProperties>
</file>