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72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67377" y="151332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624508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374461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2172" y="381755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  Есть ли датчик концентр. воды в </a:t>
            </a:r>
            <a:r>
              <a:rPr lang="ru-RU" sz="16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.?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091" y="2934362"/>
            <a:ext cx="71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Заметьте: ограничений на отрицательные значения в модели не заложены!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3256" y="3572762"/>
            <a:ext cx="2919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смысл разрабатывать дополнительный регулятор по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концентр. воды в </a:t>
            </a:r>
            <a:r>
              <a:rPr lang="ru-RU" sz="16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.?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72357" y="778462"/>
            <a:ext cx="11132598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(внутреннее изменение рабочего давления и изменение атмосферного давления)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2357" y="193221"/>
            <a:ext cx="11132598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Всё тот же вопрос: адаптивный регулятор нужен этой системе или нет?</a:t>
            </a:r>
            <a:endParaRPr lang="ru-RU" sz="24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6134469" y="636419"/>
            <a:ext cx="408373" cy="2840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32331"/>
            <a:ext cx="5805996" cy="568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писок глобальных вопросов: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ли регулятор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по одной пространственной точки, а по всем четырём,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более плавного регулирования?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ли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потока жидкости исходной смеси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внешним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возмущением для этой системы?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смысл разрабатывать дополнительный регулятор по концентр. воды в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.?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Кстати, получается, что в испарителе у нас должно быть не просто 4 пространственные точки для 6 уравнений, а 4 пространственные точки для 4 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Тст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Тдг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точки для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находящиеся чуть выше (это сколько? и надо ли это учитывать? и где?) уровня жидкости, в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эвопорциальном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пространстве.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 законы адаптации именно для ПОДСТРОЙКИ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7603" y="740799"/>
            <a:ext cx="5852762" cy="4892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ДОРЕАЛИЗОВАТЬ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физичность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нарастания температуры дымовых газов, ведь поддерживать температуру дымовых газов в 40 градусов НЕВОЗМОЖНО (ведь так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 описать попытку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модального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регулятора.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как отрабатывает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омпенсирует) текущий ПИ-регулятор при параметрической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неопределённости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(изменение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рабочего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атмосферного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давления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 (как сигнальная адаптация).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чувствительность (реагирования) системы к управляющему воздействию (разомкнуть систему).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21964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Ещё 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 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047613" y="6206715"/>
            <a:ext cx="314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 (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концентр. воды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13415" y="3904689"/>
            <a:ext cx="242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Кстати,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значение для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паре точно адекватное?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70" y="5602"/>
            <a:ext cx="3212530" cy="30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170" y="3213866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64785" y="3213979"/>
            <a:ext cx="5427215" cy="31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Заметки: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газовые горелки (бутановые) имеют температуру горения газов от 800 до 2000 градусов. Отсюда вопрос: почему система явно настроена на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температуру горения газов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больше 550 градусов?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(Кстати,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огня от спички равна 350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градусам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ДОРЕАЛИЗОВАТЬ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физичность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нарастания температуры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дымовых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газов, ведь поддерживать температуру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дымовых газов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НЕВОЗМОЖНО (ведь так?).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0807" t="11000" r="7027" b="13683"/>
          <a:stretch/>
        </p:blipFill>
        <p:spPr>
          <a:xfrm>
            <a:off x="4500980" y="4008279"/>
            <a:ext cx="2192784" cy="1550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2208" y="5196501"/>
            <a:ext cx="6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97372" y="4008279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827237" y="1298588"/>
            <a:ext cx="3900165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был регулятор не по одной пространственной точки, а по всем четырём, то скорее всего регулирование было бы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плавнее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135" y="414820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9868" y="5487823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Кстати, а может скорость потока жидкости исходной смеси может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внешним возмущением?</a:t>
            </a:r>
            <a:endParaRPr lang="ru-RU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736</Words>
  <Application>Microsoft Office PowerPoint</Application>
  <PresentationFormat>Широкоэкранный</PresentationFormat>
  <Paragraphs>94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219</cp:revision>
  <dcterms:created xsi:type="dcterms:W3CDTF">2020-01-15T19:00:03Z</dcterms:created>
  <dcterms:modified xsi:type="dcterms:W3CDTF">2020-07-17T00:01:04Z</dcterms:modified>
</cp:coreProperties>
</file>