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72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53"/>
          <a:stretch/>
        </p:blipFill>
        <p:spPr>
          <a:xfrm>
            <a:off x="175237" y="0"/>
            <a:ext cx="5745525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2" y="0"/>
            <a:ext cx="5752308" cy="685800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241641" y="879995"/>
            <a:ext cx="30120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в установившемся режиме по температуре стенок испарителя.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ПИ-регулятора без сигнальной адаптации.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887768" y="399496"/>
            <a:ext cx="1335668" cy="60153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887768" y="1212783"/>
            <a:ext cx="1335668" cy="37538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696103" y="879995"/>
            <a:ext cx="885522" cy="33229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782729" y="539015"/>
            <a:ext cx="798896" cy="16124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047999" y="2627697"/>
            <a:ext cx="612326" cy="38580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3005297" y="1832870"/>
            <a:ext cx="2769861" cy="25941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047999" y="3429000"/>
            <a:ext cx="534815" cy="29257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3047999" y="4243562"/>
            <a:ext cx="2727159" cy="21293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645202" y="5115985"/>
            <a:ext cx="3071615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был регулятор не по одной пространственной точки, а по всем четырём, то скорее всего регулирование было бы </a:t>
            </a:r>
            <a:r>
              <a:rPr lang="ru-RU" sz="1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плавнее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0149316" y="3748130"/>
            <a:ext cx="2042684" cy="219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газовые горелки (бутановые) имеют температуру горения газов от 800 до 2000 градусов. Отсюда вопрос: почему система явно настроена на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температуру горения газов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больше 550 градусов?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2089626" y="809901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160.3777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2080531" y="1127456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159.1571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438327" y="368690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160.0104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4438327" y="1063029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159.9098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080531" y="2398574"/>
            <a:ext cx="1324456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0.2652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2072974" y="1930288"/>
            <a:ext cx="93232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0.5539</a:t>
            </a:r>
          </a:p>
        </p:txBody>
      </p:sp>
      <p:cxnSp>
        <p:nvCxnSpPr>
          <p:cNvPr id="56" name="Прямая со стрелкой 55"/>
          <p:cNvCxnSpPr>
            <a:stCxn id="54" idx="1"/>
          </p:cNvCxnSpPr>
          <p:nvPr/>
        </p:nvCxnSpPr>
        <p:spPr>
          <a:xfrm flipH="1" flipV="1">
            <a:off x="798990" y="1850783"/>
            <a:ext cx="1273984" cy="228007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2072975" y="3588921"/>
            <a:ext cx="1051965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53.1982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2072974" y="4079988"/>
            <a:ext cx="1051965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50.4799</a:t>
            </a:r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798990" y="4243562"/>
            <a:ext cx="1424446" cy="18466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7398998" y="3637118"/>
            <a:ext cx="2789051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егулятор отработал возмущение, но т.к. изменились «свойства» системы, то «теперь» нормальная температура дымовых газов равна 40 градусам, что достаточно </a:t>
            </a:r>
            <a:r>
              <a:rPr lang="ru-RU" sz="1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нефизично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ведь даже температура огня от спички равна 350 градусам.</a:t>
            </a:r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047613" y="6206715"/>
            <a:ext cx="314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 (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298965" y="4058910"/>
            <a:ext cx="2893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304557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8812" y="3998697"/>
            <a:ext cx="7822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89" y="671521"/>
            <a:ext cx="7727432" cy="38668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13133" y="323408"/>
            <a:ext cx="4620745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943" y="4549676"/>
            <a:ext cx="1213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269</Words>
  <Application>Microsoft Office PowerPoint</Application>
  <PresentationFormat>Широкоэкранный</PresentationFormat>
  <Paragraphs>58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Plantagenet Cherokee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140</cp:revision>
  <dcterms:created xsi:type="dcterms:W3CDTF">2020-01-15T19:00:03Z</dcterms:created>
  <dcterms:modified xsi:type="dcterms:W3CDTF">2020-07-14T22:37:55Z</dcterms:modified>
</cp:coreProperties>
</file>