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1" r:id="rId3"/>
    <p:sldId id="284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A5C7-0DF6-4BB3-8D80-C09E800CF8CB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5CCF-BF91-44B3-BCB8-30DCB1C53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1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5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E9C-9D88-408D-88B4-E7A08148744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399" y="2307123"/>
            <a:ext cx="10363200" cy="1958975"/>
          </a:xfrm>
        </p:spPr>
        <p:txBody>
          <a:bodyPr wrap="square" lIns="91440" tIns="45720" rIns="91440" bIns="45720" anchor="b">
            <a:noAutofit/>
          </a:bodyPr>
          <a:lstStyle/>
          <a:p>
            <a:r>
              <a:rPr lang="ru-RU" sz="2800" dirty="0">
                <a:latin typeface="Times New Roman" panose="02020603050405020304" charset="0"/>
              </a:rPr>
              <a:t>ОТЧЕТ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по научно-исследовательской работе аспиранта за </a:t>
            </a:r>
            <a:r>
              <a:rPr lang="en-US" sz="2800" smtClean="0">
                <a:latin typeface="Times New Roman" panose="02020603050405020304" charset="0"/>
              </a:rPr>
              <a:t>VI</a:t>
            </a:r>
            <a:r>
              <a:rPr lang="ru-RU" sz="2800" smtClean="0">
                <a:latin typeface="Times New Roman" panose="02020603050405020304" charset="0"/>
              </a:rPr>
              <a:t> </a:t>
            </a:r>
            <a:r>
              <a:rPr lang="ru-RU" sz="2800" dirty="0">
                <a:latin typeface="Times New Roman" panose="02020603050405020304" charset="0"/>
              </a:rPr>
              <a:t>семестр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Текстовое поле 5"/>
          <p:cNvSpPr txBox="1"/>
          <p:nvPr/>
        </p:nvSpPr>
        <p:spPr>
          <a:xfrm>
            <a:off x="9764786" y="263435"/>
            <a:ext cx="20972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dirty="0" smtClean="0">
                <a:latin typeface="Plantagenet Cherokee" panose="02020602070100000000" charset="0"/>
              </a:rPr>
              <a:t>Кафедра автоматики и процессов управления</a:t>
            </a:r>
            <a:endParaRPr lang="en-US" altLang="en-US" dirty="0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8" y="497965"/>
            <a:ext cx="4328169" cy="82601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90908" y="5249246"/>
            <a:ext cx="6010182" cy="82664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latin typeface="Times New Roman" panose="02020603050405020304" charset="0"/>
              </a:rPr>
              <a:t>Аспирант гр. 8931		Сердитов </a:t>
            </a:r>
            <a:r>
              <a:rPr lang="ru-RU" sz="2400" dirty="0" smtClean="0">
                <a:latin typeface="Times New Roman" panose="02020603050405020304" charset="0"/>
              </a:rPr>
              <a:t>Ю.Н.</a:t>
            </a:r>
          </a:p>
          <a:p>
            <a:pPr algn="l"/>
            <a:r>
              <a:rPr lang="ru-RU" sz="2400" dirty="0" smtClean="0">
                <a:latin typeface="Times New Roman" panose="02020603050405020304" charset="0"/>
              </a:rPr>
              <a:t>Руководитель		    </a:t>
            </a:r>
            <a:r>
              <a:rPr lang="en-US" sz="2400" dirty="0" smtClean="0">
                <a:latin typeface="Times New Roman" panose="02020603050405020304" charset="0"/>
              </a:rPr>
              <a:t>        </a:t>
            </a:r>
            <a:r>
              <a:rPr lang="ru-RU" sz="2400" dirty="0" smtClean="0">
                <a:latin typeface="Times New Roman" panose="02020603050405020304" charset="0"/>
              </a:rPr>
              <a:t>Душин С.Е.</a:t>
            </a:r>
            <a:endParaRPr lang="ru-RU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Решённые задачи: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i="1" dirty="0" smtClean="0"/>
              <a:t>В </a:t>
            </a:r>
            <a:r>
              <a:rPr lang="ru-RU" i="1" dirty="0"/>
              <a:t>текущем семестре:</a:t>
            </a:r>
            <a:endParaRPr lang="ru-RU" dirty="0"/>
          </a:p>
          <a:p>
            <a:r>
              <a:rPr lang="ru-RU" dirty="0"/>
              <a:t>Проведена более глубокая проверка по выявлению причин, предварительно полученных результатов, в следствии создания модального регулятора и наблюдателя состояния для взаимосвязанной модели отгонной части ректификационной колонны (ОРК) + Теплообменника.</a:t>
            </a:r>
          </a:p>
          <a:p>
            <a:r>
              <a:rPr lang="ru-RU" dirty="0"/>
              <a:t>Также были выявлены определяющие параметры для взаимосвязанной модели укрепляющей части ректификационной колонны (УРК) + аппарата воздушного охлаждения (АВО).</a:t>
            </a:r>
          </a:p>
          <a:p>
            <a:r>
              <a:rPr lang="ru-RU" dirty="0"/>
              <a:t> </a:t>
            </a:r>
          </a:p>
          <a:p>
            <a:r>
              <a:rPr lang="ru-RU" i="1" dirty="0"/>
              <a:t>Планируется:</a:t>
            </a:r>
            <a:endParaRPr lang="ru-RU" dirty="0"/>
          </a:p>
          <a:p>
            <a:r>
              <a:rPr lang="ru-RU" dirty="0"/>
              <a:t>Провести анализ существующего ПИ-регулятора в контуре АВО на отработку внешних возмущений по выявленным ранее определяющим параметрам системы.</a:t>
            </a:r>
          </a:p>
          <a:p>
            <a:r>
              <a:rPr lang="ru-RU" dirty="0"/>
              <a:t>При условии достаточности существующего ПИ-регулятора в контуре АВО, далее перейти к созданию полной ректификационной колоны (ПРК).</a:t>
            </a:r>
          </a:p>
          <a:p>
            <a:r>
              <a:rPr lang="ru-RU" dirty="0"/>
              <a:t>При появлении полноценного объекта (ПРК) можно переходить к созданию лабораторного стенда, имитирующего работу ПРК с возможностью отработки внешнего возмущения, подаваемого студентом из вне.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7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709929" y="582989"/>
            <a:ext cx="2920346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39566" y="1458664"/>
            <a:ext cx="10461071" cy="182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следствии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полученных результатов моделирования системы с ПИ-регулятором, становится очевидно, что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адаптивного регулятора является избыточным и не обоснованным решением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системе – распределённой, невозможно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скомпенсировать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возмущение по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Спара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Сжид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т.к. управление возможно только по последней пространственной точки.</a:t>
            </a: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Регулирование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Тпара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требует дополнительного источника тепла. Невозможно управлять 2-мя параметрами системы имея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источника тепла.</a:t>
            </a:r>
          </a:p>
        </p:txBody>
      </p:sp>
    </p:spTree>
    <p:extLst>
      <p:ext uri="{BB962C8B-B14F-4D97-AF65-F5344CB8AC3E}">
        <p14:creationId xmlns:p14="http://schemas.microsoft.com/office/powerpoint/2010/main" val="10965278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15235</TotalTime>
  <Words>141</Words>
  <Application>Microsoft Office PowerPoint</Application>
  <PresentationFormat>Широкоэкранный</PresentationFormat>
  <Paragraphs>18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Plantagenet Cherokee</vt:lpstr>
      <vt:lpstr>Symbol</vt:lpstr>
      <vt:lpstr>Times New Roman</vt:lpstr>
      <vt:lpstr>Тема Office</vt:lpstr>
      <vt:lpstr>ОТЧЕТ по научно-исследовательской работе аспиранта за VI семестр 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vt:lpstr>
      <vt:lpstr>Решённые задачи: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технологическими процессами ректификации</dc:title>
  <dc:creator>Пользователь Windows</dc:creator>
  <cp:lastModifiedBy>Пользователь Windows</cp:lastModifiedBy>
  <cp:revision>347</cp:revision>
  <dcterms:created xsi:type="dcterms:W3CDTF">2020-01-15T19:00:03Z</dcterms:created>
  <dcterms:modified xsi:type="dcterms:W3CDTF">2021-06-13T20:11:47Z</dcterms:modified>
</cp:coreProperties>
</file>