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1" r:id="rId4"/>
    <p:sldId id="274" r:id="rId5"/>
    <p:sldId id="272" r:id="rId6"/>
    <p:sldId id="273" r:id="rId7"/>
    <p:sldId id="269" r:id="rId8"/>
    <p:sldId id="275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6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ru-RU" sz="2800" dirty="0" smtClean="0">
                <a:latin typeface="Times New Roman" panose="02020603050405020304" charset="0"/>
              </a:rPr>
              <a:t>I</a:t>
            </a:r>
            <a:r>
              <a:rPr lang="en-US" sz="2800" dirty="0" smtClean="0">
                <a:latin typeface="Times New Roman" panose="02020603050405020304" charset="0"/>
              </a:rPr>
              <a:t>V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047613" y="6206715"/>
            <a:ext cx="3144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 (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298965" y="4058910"/>
            <a:ext cx="2893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концентрации влаги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" y="1452756"/>
            <a:ext cx="7727432" cy="386689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813133" y="323408"/>
            <a:ext cx="4620745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304557"/>
            <a:ext cx="8920137" cy="22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53"/>
          <a:stretch/>
        </p:blipFill>
        <p:spPr>
          <a:xfrm>
            <a:off x="175237" y="0"/>
            <a:ext cx="5745525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92" y="0"/>
            <a:ext cx="5752308" cy="685800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241641" y="879995"/>
            <a:ext cx="30120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Возмущение в установившемся режиме по температуре стенок испарителя.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Отработка ПИ-регулятора без сигнальной адаптации.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887768" y="399496"/>
            <a:ext cx="1335668" cy="60153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887768" y="1212783"/>
            <a:ext cx="1335668" cy="37538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3696103" y="879995"/>
            <a:ext cx="885522" cy="33229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782729" y="539015"/>
            <a:ext cx="798896" cy="161246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047999" y="2627697"/>
            <a:ext cx="612326" cy="38580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3005297" y="1832870"/>
            <a:ext cx="2769861" cy="25941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3047999" y="3429000"/>
            <a:ext cx="534815" cy="29257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3047999" y="4243562"/>
            <a:ext cx="2727159" cy="21293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645202" y="5115985"/>
            <a:ext cx="3071615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бы был регулятор не по одной пространственной точки, а по всем четырём, то скорее всего регулирование было бы </a:t>
            </a:r>
            <a:r>
              <a:rPr lang="ru-RU" sz="1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плавнее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10149316" y="3748130"/>
            <a:ext cx="2042684" cy="219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газовые горелки (бутановые) имеют температуру горения газов от 800 до 2000 градусов. Отсюда вопрос: почему система явно настроена на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температуру горения газов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больше 550 градусов? 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089626" y="809901"/>
            <a:ext cx="1324456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160.3777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080531" y="1127456"/>
            <a:ext cx="1324456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159.1571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438327" y="368690"/>
            <a:ext cx="1324456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160.0104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438327" y="1063029"/>
            <a:ext cx="1324456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159.9098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080531" y="2398574"/>
            <a:ext cx="1324456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.2652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2072974" y="1930288"/>
            <a:ext cx="93232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.5539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Прямая со стрелкой 55"/>
          <p:cNvCxnSpPr>
            <a:stCxn id="54" idx="1"/>
          </p:cNvCxnSpPr>
          <p:nvPr/>
        </p:nvCxnSpPr>
        <p:spPr>
          <a:xfrm flipH="1" flipV="1">
            <a:off x="798990" y="1850783"/>
            <a:ext cx="1273984" cy="228007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2072975" y="3588921"/>
            <a:ext cx="1051965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53.1982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2072974" y="4079988"/>
            <a:ext cx="1051965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50.4799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798990" y="4243562"/>
            <a:ext cx="1424446" cy="184666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7398998" y="3637118"/>
            <a:ext cx="2789051" cy="193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егулятор отработал возмущение, но т.к. изменились «свойства» системы, то «теперь» нормальная температура дымовых газов равна 40 градусам, что достаточно </a:t>
            </a:r>
            <a:r>
              <a:rPr lang="ru-RU" sz="1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нефизично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ведь даже температура огня от спички равна 350 градусам.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206</Words>
  <Application>Microsoft Office PowerPoint</Application>
  <PresentationFormat>Широкоэкранный</PresentationFormat>
  <Paragraphs>52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Plantagenet Cherokee</vt:lpstr>
      <vt:lpstr>Times New Roman</vt:lpstr>
      <vt:lpstr>Тема Office</vt:lpstr>
      <vt:lpstr>ОТЧЕТ по научно-исследовательской работе аспиранта за IV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130</cp:revision>
  <dcterms:created xsi:type="dcterms:W3CDTF">2020-01-15T19:00:03Z</dcterms:created>
  <dcterms:modified xsi:type="dcterms:W3CDTF">2020-07-13T23:03:34Z</dcterms:modified>
</cp:coreProperties>
</file>