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Проведено преобразование компьютерных моделей из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Simulink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SimInTech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проведено моделирование и анализ полученных</a:t>
            </a:r>
            <a:r>
              <a:rPr lang="ru-RU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выявлены определяющие параметры данной системы.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При проведении серии экспериментов, предположительно была</a:t>
            </a:r>
            <a:r>
              <a:rPr lang="ru-RU" sz="1200" baseline="0" dirty="0" smtClean="0"/>
              <a:t> </a:t>
            </a:r>
            <a:r>
              <a:rPr lang="ru-RU" sz="1200" dirty="0" smtClean="0"/>
              <a:t>выявлена некоторая «</a:t>
            </a:r>
            <a:r>
              <a:rPr lang="ru-RU" sz="1200" dirty="0" err="1" smtClean="0"/>
              <a:t>нефизичность</a:t>
            </a:r>
            <a:r>
              <a:rPr lang="ru-RU" sz="1200" dirty="0" smtClean="0"/>
              <a:t>» взаимодействия между параметрами системы (концентраций).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почему при возрастании темпер. пара, концентрация влаги в жидкости также возрастает, ведь при более высокой температуре, скорость теплового потока пара выше и тем самым контакт фаз должен быть интенсивнее/дольше, что привело бы к более осушенной жидкости (где концентрация влаги в жидкости была бы минимальна).....а если судить по графикам, то происходит всё наоборот....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 п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ерешёл к модификации математической и компьютерной модели Теплообменника, чтобы учесть влияния пара.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III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75471" y="6323027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6" y="3879720"/>
            <a:ext cx="6755907" cy="29782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603" y="55786"/>
            <a:ext cx="6551720" cy="3470171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2" y="852257"/>
            <a:ext cx="3171825" cy="53428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896644" y="5078027"/>
            <a:ext cx="1997476" cy="55041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894120" y="5344357"/>
            <a:ext cx="1695635" cy="887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4758430" y="3817398"/>
            <a:ext cx="7253057" cy="298187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17" idx="0"/>
          </p:cNvCxnSpPr>
          <p:nvPr/>
        </p:nvCxnSpPr>
        <p:spPr>
          <a:xfrm flipV="1">
            <a:off x="8384959" y="3544610"/>
            <a:ext cx="6378" cy="27278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326603" y="0"/>
            <a:ext cx="6684884" cy="355531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13858" y="261440"/>
            <a:ext cx="334860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SimInTech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880194" cy="34645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53414"/>
            <a:ext cx="6880194" cy="34045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188" y="201194"/>
            <a:ext cx="2226044" cy="30599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832" y="3728020"/>
            <a:ext cx="2210757" cy="286425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" y="3453414"/>
            <a:ext cx="6880193" cy="332912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9" idx="3"/>
          </p:cNvCxnSpPr>
          <p:nvPr/>
        </p:nvCxnSpPr>
        <p:spPr>
          <a:xfrm flipV="1">
            <a:off x="6880195" y="5144610"/>
            <a:ext cx="501588" cy="1109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0"/>
            <a:ext cx="6880193" cy="345341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6880194" y="1702293"/>
            <a:ext cx="501589" cy="1692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7483875" y="128726"/>
            <a:ext cx="2396971" cy="319596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483874" y="3562164"/>
            <a:ext cx="2396971" cy="319596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9982936" y="1156402"/>
            <a:ext cx="2209064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возмущения по температуре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– верхнее предельное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значение;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нижнее предельное значение;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982936" y="3864005"/>
            <a:ext cx="2209064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возмущения по температуре пара: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– верхнее предельное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значение;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нижнее предельное значение;</a:t>
            </a:r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98" y="97285"/>
            <a:ext cx="5216649" cy="23833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504808" y="577050"/>
            <a:ext cx="36871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Планируется:</a:t>
            </a:r>
          </a:p>
          <a:p>
            <a:r>
              <a:rPr lang="ru-RU" sz="1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Исследование:</a:t>
            </a:r>
          </a:p>
          <a:p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«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нефизичность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или доработать модель отгонной части ректификационной колонны, или определить дополнительные ограничения;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модифицировать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математическую и компьютерную модели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Теплообменника;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определяющие параметры данной системы. Объединить модели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ОРК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Теплообменника;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синтезировать регулятор традиционного типа. Обосновать выбор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Диссертация:</a:t>
            </a:r>
          </a:p>
          <a:p>
            <a:endParaRPr lang="ru-RU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аписать подразделы: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1.2. Физика технологического процесса;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1.3. Разнообразие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 под этот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процесс(сепарация);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1.4. Типы колонн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насадок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98" y="2459133"/>
            <a:ext cx="8203003" cy="420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Список докладов и публикаций за III семестр: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5220" y="2128301"/>
            <a:ext cx="1036024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+mj-lt"/>
              <a:buAutoNum type="arabicPeriod"/>
              <a:tabLst>
                <a:tab pos="1064260" algn="l"/>
              </a:tabLs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Сердитов Ю.Н. Управление технологическими процессами ректификации // II Международная научная конференция по проблемам управления в технических системах (СTS'2019): Сб. докладов / СПб.: 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СПбГЭТУ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«ЛЭТИ», 30 – 1 ноября 2019 г.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03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284</Words>
  <Application>Microsoft Office PowerPoint</Application>
  <PresentationFormat>Широкоэкранный</PresentationFormat>
  <Paragraphs>40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III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Список докладов и публикаций за III семестр: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38</cp:revision>
  <dcterms:created xsi:type="dcterms:W3CDTF">2020-01-15T19:00:03Z</dcterms:created>
  <dcterms:modified xsi:type="dcterms:W3CDTF">2020-01-15T21:38:22Z</dcterms:modified>
</cp:coreProperties>
</file>