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Anaheim"/>
      <p:regular r:id="rId34"/>
    </p:embeddedFont>
    <p:embeddedFont>
      <p:font typeface="Barlow Medium"/>
      <p:regular r:id="rId35"/>
      <p:bold r:id="rId36"/>
      <p:italic r:id="rId37"/>
      <p:boldItalic r:id="rId38"/>
    </p:embeddedFont>
    <p:embeddedFont>
      <p:font typeface="Epilogue"/>
      <p:regular r:id="rId39"/>
      <p:bold r:id="rId40"/>
      <p:italic r:id="rId41"/>
      <p:boldItalic r:id="rId42"/>
    </p:embeddedFont>
    <p:embeddedFont>
      <p:font typeface="PT Sans"/>
      <p:regular r:id="rId43"/>
      <p:bold r:id="rId44"/>
      <p:italic r:id="rId45"/>
      <p:boldItalic r:id="rId46"/>
    </p:embeddedFont>
    <p:embeddedFont>
      <p:font typeface="Barlow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Joaquin Rivero"/>
  <p:cmAuthor clrIdx="1" id="1" initials="" lastIdx="1" name="Diego Emanuel Civin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pilogue-bold.fntdata"/><Relationship Id="rId42" Type="http://schemas.openxmlformats.org/officeDocument/2006/relationships/font" Target="fonts/Epilogue-boldItalic.fntdata"/><Relationship Id="rId41" Type="http://schemas.openxmlformats.org/officeDocument/2006/relationships/font" Target="fonts/Epilogue-italic.fntdata"/><Relationship Id="rId44" Type="http://schemas.openxmlformats.org/officeDocument/2006/relationships/font" Target="fonts/PTSans-bold.fntdata"/><Relationship Id="rId43" Type="http://schemas.openxmlformats.org/officeDocument/2006/relationships/font" Target="fonts/PTSans-regular.fntdata"/><Relationship Id="rId46" Type="http://schemas.openxmlformats.org/officeDocument/2006/relationships/font" Target="fonts/PTSans-boldItalic.fntdata"/><Relationship Id="rId45" Type="http://schemas.openxmlformats.org/officeDocument/2006/relationships/font" Target="fonts/PT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Barlow-bold.fntdata"/><Relationship Id="rId47" Type="http://schemas.openxmlformats.org/officeDocument/2006/relationships/font" Target="fonts/Barlow-regular.fntdata"/><Relationship Id="rId49" Type="http://schemas.openxmlformats.org/officeDocument/2006/relationships/font" Target="fonts/Barlow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BarlowMedium-regular.fntdata"/><Relationship Id="rId34" Type="http://schemas.openxmlformats.org/officeDocument/2006/relationships/font" Target="fonts/Anaheim-regular.fntdata"/><Relationship Id="rId37" Type="http://schemas.openxmlformats.org/officeDocument/2006/relationships/font" Target="fonts/BarlowMedium-italic.fntdata"/><Relationship Id="rId36" Type="http://schemas.openxmlformats.org/officeDocument/2006/relationships/font" Target="fonts/BarlowMedium-bold.fntdata"/><Relationship Id="rId39" Type="http://schemas.openxmlformats.org/officeDocument/2006/relationships/font" Target="fonts/Epilogue-regular.fntdata"/><Relationship Id="rId38" Type="http://schemas.openxmlformats.org/officeDocument/2006/relationships/font" Target="fonts/BarlowMedium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Barlow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6-04T21:58:54.497">
    <p:pos x="6000" y="0"/>
    <p:text>poner nombre lindo para el ej.1</p:text>
  </p:cm>
  <p:cm authorId="0" idx="2" dt="2023-06-04T21:58:32.617">
    <p:pos x="6000" y="0"/>
    <p:text>si no ponemos ejercicio 1, ejercicio 2 y corta</p:text>
  </p:cm>
  <p:cm authorId="0" idx="3" dt="2023-06-04T21:58:54.497">
    <p:pos x="6000" y="0"/>
    <p:text>verificar todos los nombres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" dt="2023-06-04T22:11:19.925">
    <p:pos x="6000" y="0"/>
    <p:text>Ver si antes de esta diapo tener una cortita para explicar el tema de la clase SeedGenerator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g245bd6a573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9" name="Google Shape;1819;g245bd6a573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24467458b9f_1_1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4" name="Google Shape;1914;g24467458b9f_1_1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g54dda1946d_4_2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5" name="Google Shape;1955;g54dda1946d_4_2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Hablar de las 2 clases que tenemos y explicar un pcoo para que son y que funcion tienen en la simulacion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4" name="Google Shape;1964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3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g24467458b9f_1_1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5" name="Google Shape;1995;g24467458b9f_1_1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24ee0efa7bb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2" name="Google Shape;2002;g24ee0efa7bb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8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24ee0efa7bb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0" name="Google Shape;2010;g24ee0efa7bb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6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g245bd6a573f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8" name="Google Shape;2018;g245bd6a573f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g24ee0efa7bb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7" name="Google Shape;2027;g24ee0efa7bb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2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g24ee0efa7bb_4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4" name="Google Shape;2034;g24ee0efa7bb_4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3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g24ee0efa7bb_5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5" name="Google Shape;2045;g24ee0efa7bb_5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CONCLUIMOS QUE HAY QUE CERRAR UNA </a:t>
            </a:r>
            <a:r>
              <a:rPr lang="en"/>
              <a:t>DÁRSENA</a:t>
            </a:r>
            <a:r>
              <a:rPr lang="en"/>
              <a:t> Y USAR EL SISTEMA RFID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3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54dda1946d_6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54dda1946d_6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Decir que cerramos una </a:t>
            </a:r>
            <a:r>
              <a:rPr lang="en"/>
              <a:t>dársena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g24eb0b986e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3" name="Google Shape;2073;g24eb0b986e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9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g24eb0b986e7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1" name="Google Shape;2081;g24eb0b986e7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Hablar de lo que hay que resolver, cuanto tiempo se </a:t>
            </a:r>
            <a:r>
              <a:rPr lang="en"/>
              <a:t>simuló (1000 dias), etc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9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g24ee0efa7bb_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1" name="Google Shape;2091;g24ee0efa7bb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9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gd5260bdd85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1" name="Google Shape;2121;gd5260bdd8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8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g24eb0b986e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0" name="Google Shape;2130;g24eb0b986e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6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g24eb0b986e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8" name="Google Shape;2138;g24eb0b986e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4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g24eb0b986e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6" name="Google Shape;2146;g24eb0b986e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54dda1946d_4_2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54dda1946d_4_2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g24eb0b986e7_1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Google Shape;1859;g24eb0b986e7_1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g24ee0efa7b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5" name="Google Shape;1865;g24ee0efa7b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6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g24ee0efa7bb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8" name="Google Shape;1878;g24ee0efa7bb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g24ee0efa7bb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7" name="Google Shape;1887;g24ee0efa7bb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24ee0efa7bb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24ee0efa7bb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24ee0efa7bb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4" name="Google Shape;1904;g24ee0efa7bb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0" name="Google Shape;30;p2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31" name="Google Shape;31;p2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" name="Google Shape;49;p2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" name="Google Shape;55;p2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" name="Google Shape;56;p2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" name="Google Shape;57;p2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" name="Google Shape;58;p2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" name="Google Shape;59;p2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" name="Google Shape;60;p2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" name="Google Shape;61;p2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4" name="Google Shape;64;p2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"/>
          <p:cNvSpPr txBox="1"/>
          <p:nvPr>
            <p:ph type="ctrTitle"/>
          </p:nvPr>
        </p:nvSpPr>
        <p:spPr>
          <a:xfrm>
            <a:off x="713225" y="615700"/>
            <a:ext cx="53799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6" name="Google Shape;66;p2"/>
          <p:cNvSpPr txBox="1"/>
          <p:nvPr>
            <p:ph idx="1" type="subTitle"/>
          </p:nvPr>
        </p:nvSpPr>
        <p:spPr>
          <a:xfrm>
            <a:off x="5946125" y="3796825"/>
            <a:ext cx="24846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Google Shape;494;p11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495" name="Google Shape;495;p11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496" name="Google Shape;496;p11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7" name="Google Shape;497;p11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8" name="Google Shape;498;p11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9" name="Google Shape;499;p11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0" name="Google Shape;500;p11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1" name="Google Shape;501;p11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2" name="Google Shape;502;p11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3" name="Google Shape;503;p11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4" name="Google Shape;504;p11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5" name="Google Shape;505;p11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6" name="Google Shape;506;p11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7" name="Google Shape;507;p11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8" name="Google Shape;508;p11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9" name="Google Shape;509;p11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0" name="Google Shape;510;p11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1" name="Google Shape;511;p11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2" name="Google Shape;512;p11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3" name="Google Shape;513;p11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4" name="Google Shape;514;p11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15" name="Google Shape;515;p11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516" name="Google Shape;516;p11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7" name="Google Shape;517;p11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8" name="Google Shape;518;p11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9" name="Google Shape;519;p11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0" name="Google Shape;520;p11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1" name="Google Shape;521;p11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2" name="Google Shape;522;p11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3" name="Google Shape;523;p11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4" name="Google Shape;524;p11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5" name="Google Shape;525;p11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6" name="Google Shape;526;p11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7" name="Google Shape;527;p11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8" name="Google Shape;528;p11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9" name="Google Shape;529;p11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0" name="Google Shape;530;p11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1" name="Google Shape;531;p11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2" name="Google Shape;532;p11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3" name="Google Shape;533;p11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4" name="Google Shape;534;p11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5" name="Google Shape;535;p11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6" name="Google Shape;536;p11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7" name="Google Shape;537;p11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8" name="Google Shape;538;p11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9" name="Google Shape;539;p11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0" name="Google Shape;540;p11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1" name="Google Shape;541;p11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2" name="Google Shape;542;p11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3" name="Google Shape;543;p11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4" name="Google Shape;544;p11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5" name="Google Shape;545;p11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6" name="Google Shape;546;p11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7" name="Google Shape;547;p11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8" name="Google Shape;548;p11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49" name="Google Shape;549;p11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11"/>
          <p:cNvSpPr txBox="1"/>
          <p:nvPr>
            <p:ph hasCustomPrompt="1" type="title"/>
          </p:nvPr>
        </p:nvSpPr>
        <p:spPr>
          <a:xfrm>
            <a:off x="1284000" y="1623600"/>
            <a:ext cx="6576000" cy="11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51" name="Google Shape;551;p11"/>
          <p:cNvSpPr txBox="1"/>
          <p:nvPr>
            <p:ph idx="1" type="subTitle"/>
          </p:nvPr>
        </p:nvSpPr>
        <p:spPr>
          <a:xfrm>
            <a:off x="1284000" y="3022824"/>
            <a:ext cx="6576000" cy="497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52" name="Google Shape;552;p11"/>
          <p:cNvSpPr/>
          <p:nvPr/>
        </p:nvSpPr>
        <p:spPr>
          <a:xfrm>
            <a:off x="8085750" y="-47457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Google Shape;555;p13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556" name="Google Shape;556;p13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557" name="Google Shape;557;p13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8" name="Google Shape;558;p13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9" name="Google Shape;559;p13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0" name="Google Shape;560;p13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1" name="Google Shape;561;p13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2" name="Google Shape;562;p13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3" name="Google Shape;563;p13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4" name="Google Shape;564;p13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5" name="Google Shape;565;p13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6" name="Google Shape;566;p13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7" name="Google Shape;567;p13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8" name="Google Shape;568;p13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9" name="Google Shape;569;p13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0" name="Google Shape;570;p13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1" name="Google Shape;571;p13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2" name="Google Shape;572;p13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3" name="Google Shape;573;p13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4" name="Google Shape;574;p13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5" name="Google Shape;575;p13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76" name="Google Shape;576;p13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577" name="Google Shape;577;p13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8" name="Google Shape;578;p13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9" name="Google Shape;579;p13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0" name="Google Shape;580;p13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1" name="Google Shape;581;p13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2" name="Google Shape;582;p13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3" name="Google Shape;583;p13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4" name="Google Shape;584;p13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5" name="Google Shape;585;p13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6" name="Google Shape;586;p13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7" name="Google Shape;587;p13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8" name="Google Shape;588;p13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9" name="Google Shape;589;p13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0" name="Google Shape;590;p13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1" name="Google Shape;591;p13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2" name="Google Shape;592;p13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3" name="Google Shape;593;p13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4" name="Google Shape;594;p13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5" name="Google Shape;595;p13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6" name="Google Shape;596;p13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7" name="Google Shape;597;p13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8" name="Google Shape;598;p13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9" name="Google Shape;599;p13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0" name="Google Shape;600;p13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1" name="Google Shape;601;p13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2" name="Google Shape;602;p13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3" name="Google Shape;603;p13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4" name="Google Shape;604;p13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5" name="Google Shape;605;p13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6" name="Google Shape;606;p13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7" name="Google Shape;607;p13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8" name="Google Shape;608;p13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9" name="Google Shape;609;p13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10" name="Google Shape;610;p13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13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2" name="Google Shape;612;p13"/>
          <p:cNvSpPr txBox="1"/>
          <p:nvPr>
            <p:ph idx="1" type="subTitle"/>
          </p:nvPr>
        </p:nvSpPr>
        <p:spPr>
          <a:xfrm>
            <a:off x="720000" y="2285291"/>
            <a:ext cx="23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3" name="Google Shape;613;p13"/>
          <p:cNvSpPr txBox="1"/>
          <p:nvPr>
            <p:ph idx="2" type="subTitle"/>
          </p:nvPr>
        </p:nvSpPr>
        <p:spPr>
          <a:xfrm>
            <a:off x="3413100" y="2285290"/>
            <a:ext cx="23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13"/>
          <p:cNvSpPr txBox="1"/>
          <p:nvPr>
            <p:ph idx="3" type="subTitle"/>
          </p:nvPr>
        </p:nvSpPr>
        <p:spPr>
          <a:xfrm>
            <a:off x="720000" y="4031300"/>
            <a:ext cx="23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5" name="Google Shape;615;p13"/>
          <p:cNvSpPr txBox="1"/>
          <p:nvPr>
            <p:ph idx="4" type="subTitle"/>
          </p:nvPr>
        </p:nvSpPr>
        <p:spPr>
          <a:xfrm>
            <a:off x="3413100" y="4031298"/>
            <a:ext cx="23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6" name="Google Shape;616;p13"/>
          <p:cNvSpPr txBox="1"/>
          <p:nvPr>
            <p:ph idx="5" type="subTitle"/>
          </p:nvPr>
        </p:nvSpPr>
        <p:spPr>
          <a:xfrm>
            <a:off x="6106200" y="2285290"/>
            <a:ext cx="23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7" name="Google Shape;617;p13"/>
          <p:cNvSpPr txBox="1"/>
          <p:nvPr>
            <p:ph idx="6" type="subTitle"/>
          </p:nvPr>
        </p:nvSpPr>
        <p:spPr>
          <a:xfrm>
            <a:off x="6106200" y="4031298"/>
            <a:ext cx="23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8" name="Google Shape;618;p13"/>
          <p:cNvSpPr txBox="1"/>
          <p:nvPr>
            <p:ph hasCustomPrompt="1" idx="7" type="title"/>
          </p:nvPr>
        </p:nvSpPr>
        <p:spPr>
          <a:xfrm>
            <a:off x="720000" y="1235349"/>
            <a:ext cx="11280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9" name="Google Shape;619;p13"/>
          <p:cNvSpPr txBox="1"/>
          <p:nvPr>
            <p:ph hasCustomPrompt="1" idx="8" type="title"/>
          </p:nvPr>
        </p:nvSpPr>
        <p:spPr>
          <a:xfrm>
            <a:off x="720000" y="3023773"/>
            <a:ext cx="11280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0" name="Google Shape;620;p13"/>
          <p:cNvSpPr txBox="1"/>
          <p:nvPr>
            <p:ph hasCustomPrompt="1" idx="9" type="title"/>
          </p:nvPr>
        </p:nvSpPr>
        <p:spPr>
          <a:xfrm>
            <a:off x="3413100" y="1235349"/>
            <a:ext cx="11280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1" name="Google Shape;621;p13"/>
          <p:cNvSpPr txBox="1"/>
          <p:nvPr>
            <p:ph hasCustomPrompt="1" idx="13" type="title"/>
          </p:nvPr>
        </p:nvSpPr>
        <p:spPr>
          <a:xfrm>
            <a:off x="3413100" y="3023773"/>
            <a:ext cx="11280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2" name="Google Shape;622;p13"/>
          <p:cNvSpPr txBox="1"/>
          <p:nvPr>
            <p:ph hasCustomPrompt="1" idx="14" type="title"/>
          </p:nvPr>
        </p:nvSpPr>
        <p:spPr>
          <a:xfrm>
            <a:off x="6106209" y="1235349"/>
            <a:ext cx="11280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3" name="Google Shape;623;p13"/>
          <p:cNvSpPr txBox="1"/>
          <p:nvPr>
            <p:ph hasCustomPrompt="1" idx="15" type="title"/>
          </p:nvPr>
        </p:nvSpPr>
        <p:spPr>
          <a:xfrm>
            <a:off x="6106209" y="3023773"/>
            <a:ext cx="11280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4" name="Google Shape;624;p13"/>
          <p:cNvSpPr txBox="1"/>
          <p:nvPr>
            <p:ph idx="16" type="subTitle"/>
          </p:nvPr>
        </p:nvSpPr>
        <p:spPr>
          <a:xfrm>
            <a:off x="720000" y="1579575"/>
            <a:ext cx="2317800" cy="7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625" name="Google Shape;625;p13"/>
          <p:cNvSpPr txBox="1"/>
          <p:nvPr>
            <p:ph idx="17" type="subTitle"/>
          </p:nvPr>
        </p:nvSpPr>
        <p:spPr>
          <a:xfrm>
            <a:off x="3413100" y="1579575"/>
            <a:ext cx="2317800" cy="7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18" type="subTitle"/>
          </p:nvPr>
        </p:nvSpPr>
        <p:spPr>
          <a:xfrm>
            <a:off x="6106200" y="1579575"/>
            <a:ext cx="2317800" cy="7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19" type="subTitle"/>
          </p:nvPr>
        </p:nvSpPr>
        <p:spPr>
          <a:xfrm>
            <a:off x="720000" y="3367997"/>
            <a:ext cx="2317800" cy="7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20" type="subTitle"/>
          </p:nvPr>
        </p:nvSpPr>
        <p:spPr>
          <a:xfrm>
            <a:off x="3413100" y="3367996"/>
            <a:ext cx="2317800" cy="7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21" type="subTitle"/>
          </p:nvPr>
        </p:nvSpPr>
        <p:spPr>
          <a:xfrm>
            <a:off x="6106200" y="3367996"/>
            <a:ext cx="2317800" cy="7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630" name="Google Shape;630;p13"/>
          <p:cNvSpPr/>
          <p:nvPr/>
        </p:nvSpPr>
        <p:spPr>
          <a:xfrm rot="10800000">
            <a:off x="502625" y="-547700"/>
            <a:ext cx="1087200" cy="10872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13"/>
          <p:cNvSpPr/>
          <p:nvPr/>
        </p:nvSpPr>
        <p:spPr>
          <a:xfrm>
            <a:off x="8424000" y="3069050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3" name="Google Shape;633;p14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634" name="Google Shape;634;p14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635" name="Google Shape;635;p14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6" name="Google Shape;636;p14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7" name="Google Shape;637;p14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8" name="Google Shape;638;p14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9" name="Google Shape;639;p14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0" name="Google Shape;640;p14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1" name="Google Shape;641;p14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2" name="Google Shape;642;p14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3" name="Google Shape;643;p14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4" name="Google Shape;644;p14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5" name="Google Shape;645;p14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6" name="Google Shape;646;p14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7" name="Google Shape;647;p14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8" name="Google Shape;648;p14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9" name="Google Shape;649;p14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0" name="Google Shape;650;p14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1" name="Google Shape;651;p14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2" name="Google Shape;652;p14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3" name="Google Shape;653;p14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54" name="Google Shape;654;p14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655" name="Google Shape;655;p14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6" name="Google Shape;656;p14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7" name="Google Shape;657;p14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8" name="Google Shape;658;p14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9" name="Google Shape;659;p14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0" name="Google Shape;660;p14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1" name="Google Shape;661;p14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2" name="Google Shape;662;p14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3" name="Google Shape;663;p14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4" name="Google Shape;664;p14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5" name="Google Shape;665;p14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6" name="Google Shape;666;p14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7" name="Google Shape;667;p14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8" name="Google Shape;668;p14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9" name="Google Shape;669;p14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0" name="Google Shape;670;p14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1" name="Google Shape;671;p14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2" name="Google Shape;672;p14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3" name="Google Shape;673;p14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4" name="Google Shape;674;p14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5" name="Google Shape;675;p14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6" name="Google Shape;676;p14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7" name="Google Shape;677;p14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8" name="Google Shape;678;p14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9" name="Google Shape;679;p14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0" name="Google Shape;680;p14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1" name="Google Shape;681;p14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2" name="Google Shape;682;p14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3" name="Google Shape;683;p14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4" name="Google Shape;684;p14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5" name="Google Shape;685;p14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6" name="Google Shape;686;p14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7" name="Google Shape;687;p14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88" name="Google Shape;688;p14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14"/>
          <p:cNvSpPr txBox="1"/>
          <p:nvPr>
            <p:ph type="title"/>
          </p:nvPr>
        </p:nvSpPr>
        <p:spPr>
          <a:xfrm>
            <a:off x="2110950" y="2108675"/>
            <a:ext cx="4922100" cy="15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0" name="Google Shape;690;p14"/>
          <p:cNvSpPr txBox="1"/>
          <p:nvPr>
            <p:ph hasCustomPrompt="1" idx="2" type="title"/>
          </p:nvPr>
        </p:nvSpPr>
        <p:spPr>
          <a:xfrm>
            <a:off x="3745950" y="1070125"/>
            <a:ext cx="1652100" cy="980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1" name="Google Shape;691;p14"/>
          <p:cNvSpPr txBox="1"/>
          <p:nvPr>
            <p:ph idx="1" type="subTitle"/>
          </p:nvPr>
        </p:nvSpPr>
        <p:spPr>
          <a:xfrm>
            <a:off x="2110950" y="3620075"/>
            <a:ext cx="4922100" cy="4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2" name="Google Shape;692;p14"/>
          <p:cNvSpPr/>
          <p:nvPr/>
        </p:nvSpPr>
        <p:spPr>
          <a:xfrm flipH="1" rot="-5400000">
            <a:off x="8185751" y="800425"/>
            <a:ext cx="1917000" cy="19170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14"/>
          <p:cNvSpPr/>
          <p:nvPr/>
        </p:nvSpPr>
        <p:spPr>
          <a:xfrm>
            <a:off x="-458675" y="36922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0_1"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5" name="Google Shape;695;p15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696" name="Google Shape;696;p15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697" name="Google Shape;697;p15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8" name="Google Shape;698;p15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9" name="Google Shape;699;p15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0" name="Google Shape;700;p15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1" name="Google Shape;701;p15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2" name="Google Shape;702;p15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3" name="Google Shape;703;p15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4" name="Google Shape;704;p15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5" name="Google Shape;705;p15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6" name="Google Shape;706;p15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7" name="Google Shape;707;p15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8" name="Google Shape;708;p15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9" name="Google Shape;709;p15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0" name="Google Shape;710;p15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1" name="Google Shape;711;p15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2" name="Google Shape;712;p15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3" name="Google Shape;713;p15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4" name="Google Shape;714;p15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5" name="Google Shape;715;p15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16" name="Google Shape;716;p15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717" name="Google Shape;717;p15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8" name="Google Shape;718;p15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9" name="Google Shape;719;p15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0" name="Google Shape;720;p15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1" name="Google Shape;721;p15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2" name="Google Shape;722;p15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3" name="Google Shape;723;p15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4" name="Google Shape;724;p15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5" name="Google Shape;725;p15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6" name="Google Shape;726;p15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7" name="Google Shape;727;p15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8" name="Google Shape;728;p15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9" name="Google Shape;729;p15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0" name="Google Shape;730;p15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1" name="Google Shape;731;p15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2" name="Google Shape;732;p15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3" name="Google Shape;733;p15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4" name="Google Shape;734;p15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5" name="Google Shape;735;p15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6" name="Google Shape;736;p15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7" name="Google Shape;737;p15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8" name="Google Shape;738;p15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9" name="Google Shape;739;p15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0" name="Google Shape;740;p15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1" name="Google Shape;741;p15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2" name="Google Shape;742;p15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3" name="Google Shape;743;p15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4" name="Google Shape;744;p15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5" name="Google Shape;745;p15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6" name="Google Shape;746;p15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7" name="Google Shape;747;p15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8" name="Google Shape;748;p15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9" name="Google Shape;749;p15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750" name="Google Shape;750;p15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15"/>
          <p:cNvSpPr txBox="1"/>
          <p:nvPr>
            <p:ph type="title"/>
          </p:nvPr>
        </p:nvSpPr>
        <p:spPr>
          <a:xfrm>
            <a:off x="2948038" y="1440250"/>
            <a:ext cx="5139000" cy="15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52" name="Google Shape;752;p15"/>
          <p:cNvSpPr txBox="1"/>
          <p:nvPr>
            <p:ph hasCustomPrompt="1" idx="2" type="title"/>
          </p:nvPr>
        </p:nvSpPr>
        <p:spPr>
          <a:xfrm>
            <a:off x="1234775" y="1440250"/>
            <a:ext cx="1652100" cy="1567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3" name="Google Shape;753;p15"/>
          <p:cNvSpPr txBox="1"/>
          <p:nvPr>
            <p:ph idx="1" type="subTitle"/>
          </p:nvPr>
        </p:nvSpPr>
        <p:spPr>
          <a:xfrm>
            <a:off x="2948038" y="3249950"/>
            <a:ext cx="5139000" cy="4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4" name="Google Shape;754;p15"/>
          <p:cNvSpPr/>
          <p:nvPr/>
        </p:nvSpPr>
        <p:spPr>
          <a:xfrm>
            <a:off x="8085750" y="-47457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6" name="Google Shape;756;p16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757" name="Google Shape;757;p16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758" name="Google Shape;758;p16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9" name="Google Shape;759;p16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0" name="Google Shape;760;p16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1" name="Google Shape;761;p16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2" name="Google Shape;762;p16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3" name="Google Shape;763;p16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4" name="Google Shape;764;p16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5" name="Google Shape;765;p16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6" name="Google Shape;766;p16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7" name="Google Shape;767;p16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8" name="Google Shape;768;p16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9" name="Google Shape;769;p16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0" name="Google Shape;770;p16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1" name="Google Shape;771;p16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2" name="Google Shape;772;p16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3" name="Google Shape;773;p16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4" name="Google Shape;774;p16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5" name="Google Shape;775;p16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6" name="Google Shape;776;p16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77" name="Google Shape;777;p16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778" name="Google Shape;778;p16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9" name="Google Shape;779;p16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0" name="Google Shape;780;p16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1" name="Google Shape;781;p16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2" name="Google Shape;782;p16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3" name="Google Shape;783;p16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4" name="Google Shape;784;p16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5" name="Google Shape;785;p16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6" name="Google Shape;786;p16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7" name="Google Shape;787;p16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8" name="Google Shape;788;p16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9" name="Google Shape;789;p16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0" name="Google Shape;790;p16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1" name="Google Shape;791;p16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2" name="Google Shape;792;p16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3" name="Google Shape;793;p16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4" name="Google Shape;794;p16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5" name="Google Shape;795;p16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6" name="Google Shape;796;p16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7" name="Google Shape;797;p16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8" name="Google Shape;798;p16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9" name="Google Shape;799;p16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0" name="Google Shape;800;p16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1" name="Google Shape;801;p16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2" name="Google Shape;802;p16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3" name="Google Shape;803;p16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4" name="Google Shape;804;p16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5" name="Google Shape;805;p16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6" name="Google Shape;806;p16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7" name="Google Shape;807;p16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8" name="Google Shape;808;p16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9" name="Google Shape;809;p16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0" name="Google Shape;810;p16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811" name="Google Shape;811;p16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16"/>
          <p:cNvSpPr txBox="1"/>
          <p:nvPr>
            <p:ph type="title"/>
          </p:nvPr>
        </p:nvSpPr>
        <p:spPr>
          <a:xfrm>
            <a:off x="2539225" y="3287075"/>
            <a:ext cx="53784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13" name="Google Shape;813;p16"/>
          <p:cNvSpPr txBox="1"/>
          <p:nvPr>
            <p:ph idx="1" type="subTitle"/>
          </p:nvPr>
        </p:nvSpPr>
        <p:spPr>
          <a:xfrm>
            <a:off x="1226400" y="1126425"/>
            <a:ext cx="66912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14" name="Google Shape;814;p16"/>
          <p:cNvSpPr/>
          <p:nvPr/>
        </p:nvSpPr>
        <p:spPr>
          <a:xfrm flipH="1">
            <a:off x="713225" y="447877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16"/>
          <p:cNvSpPr/>
          <p:nvPr/>
        </p:nvSpPr>
        <p:spPr>
          <a:xfrm rot="10800000">
            <a:off x="7599525" y="-547700"/>
            <a:ext cx="1087200" cy="10872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7" name="Google Shape;817;p17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818" name="Google Shape;818;p17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819" name="Google Shape;819;p17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0" name="Google Shape;820;p17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1" name="Google Shape;821;p17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2" name="Google Shape;822;p17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3" name="Google Shape;823;p17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4" name="Google Shape;824;p17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5" name="Google Shape;825;p17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6" name="Google Shape;826;p17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7" name="Google Shape;827;p17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8" name="Google Shape;828;p17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9" name="Google Shape;829;p17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0" name="Google Shape;830;p17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1" name="Google Shape;831;p17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2" name="Google Shape;832;p17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3" name="Google Shape;833;p17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4" name="Google Shape;834;p17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5" name="Google Shape;835;p17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6" name="Google Shape;836;p17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7" name="Google Shape;837;p17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38" name="Google Shape;838;p17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839" name="Google Shape;839;p17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0" name="Google Shape;840;p17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1" name="Google Shape;841;p17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2" name="Google Shape;842;p17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3" name="Google Shape;843;p17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4" name="Google Shape;844;p17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5" name="Google Shape;845;p17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6" name="Google Shape;846;p17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7" name="Google Shape;847;p17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8" name="Google Shape;848;p17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9" name="Google Shape;849;p17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0" name="Google Shape;850;p17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1" name="Google Shape;851;p17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2" name="Google Shape;852;p17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3" name="Google Shape;853;p17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4" name="Google Shape;854;p17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5" name="Google Shape;855;p17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6" name="Google Shape;856;p17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7" name="Google Shape;857;p17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8" name="Google Shape;858;p17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9" name="Google Shape;859;p17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0" name="Google Shape;860;p17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1" name="Google Shape;861;p17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2" name="Google Shape;862;p17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3" name="Google Shape;863;p17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4" name="Google Shape;864;p17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5" name="Google Shape;865;p17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6" name="Google Shape;866;p17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7" name="Google Shape;867;p17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8" name="Google Shape;868;p17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9" name="Google Shape;869;p17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0" name="Google Shape;870;p17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1" name="Google Shape;871;p17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872" name="Google Shape;872;p17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17"/>
          <p:cNvSpPr txBox="1"/>
          <p:nvPr>
            <p:ph type="title"/>
          </p:nvPr>
        </p:nvSpPr>
        <p:spPr>
          <a:xfrm>
            <a:off x="720000" y="1033975"/>
            <a:ext cx="3519600" cy="15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74" name="Google Shape;874;p17"/>
          <p:cNvSpPr txBox="1"/>
          <p:nvPr>
            <p:ph idx="1" type="subTitle"/>
          </p:nvPr>
        </p:nvSpPr>
        <p:spPr>
          <a:xfrm>
            <a:off x="720000" y="2993225"/>
            <a:ext cx="35196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5" name="Google Shape;875;p17"/>
          <p:cNvSpPr/>
          <p:nvPr>
            <p:ph idx="2" type="pic"/>
          </p:nvPr>
        </p:nvSpPr>
        <p:spPr>
          <a:xfrm>
            <a:off x="5313950" y="704500"/>
            <a:ext cx="3105600" cy="37344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6" name="Google Shape;876;p17"/>
          <p:cNvSpPr/>
          <p:nvPr/>
        </p:nvSpPr>
        <p:spPr>
          <a:xfrm>
            <a:off x="8201975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8" name="Google Shape;878;p18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879" name="Google Shape;879;p18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880" name="Google Shape;880;p18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1" name="Google Shape;881;p18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2" name="Google Shape;882;p18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3" name="Google Shape;883;p18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4" name="Google Shape;884;p18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5" name="Google Shape;885;p18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6" name="Google Shape;886;p18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7" name="Google Shape;887;p18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8" name="Google Shape;888;p18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9" name="Google Shape;889;p18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0" name="Google Shape;890;p18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1" name="Google Shape;891;p18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2" name="Google Shape;892;p18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3" name="Google Shape;893;p18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4" name="Google Shape;894;p18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5" name="Google Shape;895;p18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6" name="Google Shape;896;p18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7" name="Google Shape;897;p18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8" name="Google Shape;898;p18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99" name="Google Shape;899;p18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900" name="Google Shape;900;p18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1" name="Google Shape;901;p18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2" name="Google Shape;902;p18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3" name="Google Shape;903;p18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4" name="Google Shape;904;p18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5" name="Google Shape;905;p18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6" name="Google Shape;906;p18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7" name="Google Shape;907;p18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8" name="Google Shape;908;p18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9" name="Google Shape;909;p18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0" name="Google Shape;910;p18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1" name="Google Shape;911;p18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2" name="Google Shape;912;p18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3" name="Google Shape;913;p18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4" name="Google Shape;914;p18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5" name="Google Shape;915;p18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6" name="Google Shape;916;p18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7" name="Google Shape;917;p18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8" name="Google Shape;918;p18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9" name="Google Shape;919;p18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0" name="Google Shape;920;p18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1" name="Google Shape;921;p18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2" name="Google Shape;922;p18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3" name="Google Shape;923;p18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4" name="Google Shape;924;p18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5" name="Google Shape;925;p18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6" name="Google Shape;926;p18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7" name="Google Shape;927;p18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8" name="Google Shape;928;p18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9" name="Google Shape;929;p18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0" name="Google Shape;930;p18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1" name="Google Shape;931;p18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2" name="Google Shape;932;p18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933" name="Google Shape;933;p18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18"/>
          <p:cNvSpPr txBox="1"/>
          <p:nvPr>
            <p:ph type="title"/>
          </p:nvPr>
        </p:nvSpPr>
        <p:spPr>
          <a:xfrm>
            <a:off x="720000" y="1485150"/>
            <a:ext cx="35979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35" name="Google Shape;935;p18"/>
          <p:cNvSpPr txBox="1"/>
          <p:nvPr>
            <p:ph idx="1" type="subTitle"/>
          </p:nvPr>
        </p:nvSpPr>
        <p:spPr>
          <a:xfrm>
            <a:off x="720000" y="2853150"/>
            <a:ext cx="35979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7" name="Google Shape;937;p19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938" name="Google Shape;938;p19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939" name="Google Shape;939;p19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0" name="Google Shape;940;p19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1" name="Google Shape;941;p19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2" name="Google Shape;942;p19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3" name="Google Shape;943;p19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4" name="Google Shape;944;p19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5" name="Google Shape;945;p19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6" name="Google Shape;946;p19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7" name="Google Shape;947;p19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8" name="Google Shape;948;p19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9" name="Google Shape;949;p19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0" name="Google Shape;950;p19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1" name="Google Shape;951;p19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2" name="Google Shape;952;p19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3" name="Google Shape;953;p19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4" name="Google Shape;954;p19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5" name="Google Shape;955;p19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6" name="Google Shape;956;p19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7" name="Google Shape;957;p19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58" name="Google Shape;958;p19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959" name="Google Shape;959;p19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0" name="Google Shape;960;p19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1" name="Google Shape;961;p19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2" name="Google Shape;962;p19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3" name="Google Shape;963;p19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4" name="Google Shape;964;p19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5" name="Google Shape;965;p19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6" name="Google Shape;966;p19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7" name="Google Shape;967;p19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8" name="Google Shape;968;p19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9" name="Google Shape;969;p19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0" name="Google Shape;970;p19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1" name="Google Shape;971;p19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2" name="Google Shape;972;p19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3" name="Google Shape;973;p19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4" name="Google Shape;974;p19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5" name="Google Shape;975;p19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6" name="Google Shape;976;p19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7" name="Google Shape;977;p19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8" name="Google Shape;978;p19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9" name="Google Shape;979;p19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0" name="Google Shape;980;p19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1" name="Google Shape;981;p19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2" name="Google Shape;982;p19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3" name="Google Shape;983;p19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4" name="Google Shape;984;p19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5" name="Google Shape;985;p19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6" name="Google Shape;986;p19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7" name="Google Shape;987;p19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8" name="Google Shape;988;p19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9" name="Google Shape;989;p19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0" name="Google Shape;990;p19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1" name="Google Shape;991;p19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992" name="Google Shape;992;p19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19"/>
          <p:cNvSpPr txBox="1"/>
          <p:nvPr>
            <p:ph type="title"/>
          </p:nvPr>
        </p:nvSpPr>
        <p:spPr>
          <a:xfrm>
            <a:off x="4837200" y="1487520"/>
            <a:ext cx="35934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94" name="Google Shape;994;p19"/>
          <p:cNvSpPr txBox="1"/>
          <p:nvPr>
            <p:ph idx="1" type="subTitle"/>
          </p:nvPr>
        </p:nvSpPr>
        <p:spPr>
          <a:xfrm>
            <a:off x="4837371" y="2866800"/>
            <a:ext cx="35934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6" name="Google Shape;996;p20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997" name="Google Shape;997;p20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998" name="Google Shape;998;p20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9" name="Google Shape;999;p20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0" name="Google Shape;1000;p20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1" name="Google Shape;1001;p20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2" name="Google Shape;1002;p20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3" name="Google Shape;1003;p20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4" name="Google Shape;1004;p20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5" name="Google Shape;1005;p20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6" name="Google Shape;1006;p20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7" name="Google Shape;1007;p20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8" name="Google Shape;1008;p20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9" name="Google Shape;1009;p20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0" name="Google Shape;1010;p20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1" name="Google Shape;1011;p20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2" name="Google Shape;1012;p20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3" name="Google Shape;1013;p20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4" name="Google Shape;1014;p20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5" name="Google Shape;1015;p20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6" name="Google Shape;1016;p20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017" name="Google Shape;1017;p20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1018" name="Google Shape;1018;p20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9" name="Google Shape;1019;p20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0" name="Google Shape;1020;p20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1" name="Google Shape;1021;p20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2" name="Google Shape;1022;p20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3" name="Google Shape;1023;p20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4" name="Google Shape;1024;p20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5" name="Google Shape;1025;p20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6" name="Google Shape;1026;p20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7" name="Google Shape;1027;p20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8" name="Google Shape;1028;p20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9" name="Google Shape;1029;p20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0" name="Google Shape;1030;p20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1" name="Google Shape;1031;p20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2" name="Google Shape;1032;p20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3" name="Google Shape;1033;p20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4" name="Google Shape;1034;p20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5" name="Google Shape;1035;p20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6" name="Google Shape;1036;p20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7" name="Google Shape;1037;p20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8" name="Google Shape;1038;p20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9" name="Google Shape;1039;p20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0" name="Google Shape;1040;p20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1" name="Google Shape;1041;p20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2" name="Google Shape;1042;p20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3" name="Google Shape;1043;p20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4" name="Google Shape;1044;p20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5" name="Google Shape;1045;p20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6" name="Google Shape;1046;p20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7" name="Google Shape;1047;p20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8" name="Google Shape;1048;p20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9" name="Google Shape;1049;p20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0" name="Google Shape;1050;p20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051" name="Google Shape;1051;p20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20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53" name="Google Shape;1053;p20"/>
          <p:cNvSpPr txBox="1"/>
          <p:nvPr>
            <p:ph idx="1" type="subTitle"/>
          </p:nvPr>
        </p:nvSpPr>
        <p:spPr>
          <a:xfrm>
            <a:off x="720000" y="1327450"/>
            <a:ext cx="6108600" cy="30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4" name="Google Shape;1054;p20"/>
          <p:cNvSpPr/>
          <p:nvPr/>
        </p:nvSpPr>
        <p:spPr>
          <a:xfrm rot="10800000">
            <a:off x="7979300" y="4178100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3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69" name="Google Shape;69;p3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70" name="Google Shape;70;p3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" name="Google Shape;71;p3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" name="Google Shape;72;p3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" name="Google Shape;73;p3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" name="Google Shape;74;p3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" name="Google Shape;75;p3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" name="Google Shape;76;p3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" name="Google Shape;77;p3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" name="Google Shape;78;p3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" name="Google Shape;79;p3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" name="Google Shape;80;p3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" name="Google Shape;81;p3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" name="Google Shape;82;p3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" name="Google Shape;83;p3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" name="Google Shape;84;p3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" name="Google Shape;85;p3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" name="Google Shape;86;p3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" name="Google Shape;87;p3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" name="Google Shape;88;p3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9" name="Google Shape;89;p3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90" name="Google Shape;90;p3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" name="Google Shape;91;p3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" name="Google Shape;92;p3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" name="Google Shape;93;p3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" name="Google Shape;94;p3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" name="Google Shape;95;p3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" name="Google Shape;96;p3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" name="Google Shape;111;p3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" name="Google Shape;112;p3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" name="Google Shape;113;p3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" name="Google Shape;114;p3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" name="Google Shape;115;p3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" name="Google Shape;116;p3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" name="Google Shape;117;p3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" name="Google Shape;120;p3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" name="Google Shape;121;p3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" name="Google Shape;122;p3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23" name="Google Shape;123;p3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"/>
          <p:cNvSpPr txBox="1"/>
          <p:nvPr>
            <p:ph type="title"/>
          </p:nvPr>
        </p:nvSpPr>
        <p:spPr>
          <a:xfrm>
            <a:off x="1007825" y="2079575"/>
            <a:ext cx="5592600" cy="15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5" name="Google Shape;125;p3"/>
          <p:cNvSpPr txBox="1"/>
          <p:nvPr>
            <p:ph hasCustomPrompt="1" idx="2" type="title"/>
          </p:nvPr>
        </p:nvSpPr>
        <p:spPr>
          <a:xfrm>
            <a:off x="1007825" y="1012925"/>
            <a:ext cx="1652100" cy="915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3"/>
          <p:cNvSpPr txBox="1"/>
          <p:nvPr>
            <p:ph idx="1" type="subTitle"/>
          </p:nvPr>
        </p:nvSpPr>
        <p:spPr>
          <a:xfrm>
            <a:off x="1007825" y="3741725"/>
            <a:ext cx="5592600" cy="440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_1"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6" name="Google Shape;1056;p21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057" name="Google Shape;1057;p21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058" name="Google Shape;1058;p21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9" name="Google Shape;1059;p21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0" name="Google Shape;1060;p21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1" name="Google Shape;1061;p21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2" name="Google Shape;1062;p21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3" name="Google Shape;1063;p21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4" name="Google Shape;1064;p21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5" name="Google Shape;1065;p21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6" name="Google Shape;1066;p21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7" name="Google Shape;1067;p21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8" name="Google Shape;1068;p21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9" name="Google Shape;1069;p21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0" name="Google Shape;1070;p21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1" name="Google Shape;1071;p21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2" name="Google Shape;1072;p21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3" name="Google Shape;1073;p21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4" name="Google Shape;1074;p21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5" name="Google Shape;1075;p21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6" name="Google Shape;1076;p21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077" name="Google Shape;1077;p21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1078" name="Google Shape;1078;p21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9" name="Google Shape;1079;p21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0" name="Google Shape;1080;p21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1" name="Google Shape;1081;p21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2" name="Google Shape;1082;p21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3" name="Google Shape;1083;p21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4" name="Google Shape;1084;p21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5" name="Google Shape;1085;p21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6" name="Google Shape;1086;p21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7" name="Google Shape;1087;p21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8" name="Google Shape;1088;p21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9" name="Google Shape;1089;p21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0" name="Google Shape;1090;p21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1" name="Google Shape;1091;p21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2" name="Google Shape;1092;p21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3" name="Google Shape;1093;p21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4" name="Google Shape;1094;p21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5" name="Google Shape;1095;p21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6" name="Google Shape;1096;p21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7" name="Google Shape;1097;p21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8" name="Google Shape;1098;p21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9" name="Google Shape;1099;p21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0" name="Google Shape;1100;p21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1" name="Google Shape;1101;p21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2" name="Google Shape;1102;p21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3" name="Google Shape;1103;p21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4" name="Google Shape;1104;p21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5" name="Google Shape;1105;p21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6" name="Google Shape;1106;p21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7" name="Google Shape;1107;p21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8" name="Google Shape;1108;p21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9" name="Google Shape;1109;p21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0" name="Google Shape;1110;p21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111" name="Google Shape;1111;p21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21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13" name="Google Shape;1113;p21"/>
          <p:cNvSpPr txBox="1"/>
          <p:nvPr>
            <p:ph idx="1" type="subTitle"/>
          </p:nvPr>
        </p:nvSpPr>
        <p:spPr>
          <a:xfrm>
            <a:off x="720000" y="1174500"/>
            <a:ext cx="7704000" cy="3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Light"/>
              <a:buChar char="●"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Barlow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114" name="Google Shape;1114;p21"/>
          <p:cNvSpPr/>
          <p:nvPr/>
        </p:nvSpPr>
        <p:spPr>
          <a:xfrm>
            <a:off x="7596300" y="-102647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" name="Google Shape;1116;p22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117" name="Google Shape;1117;p22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118" name="Google Shape;1118;p22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9" name="Google Shape;1119;p22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0" name="Google Shape;1120;p22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1" name="Google Shape;1121;p22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2" name="Google Shape;1122;p22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3" name="Google Shape;1123;p22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4" name="Google Shape;1124;p22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5" name="Google Shape;1125;p22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6" name="Google Shape;1126;p22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7" name="Google Shape;1127;p22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8" name="Google Shape;1128;p22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9" name="Google Shape;1129;p22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0" name="Google Shape;1130;p22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1" name="Google Shape;1131;p22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2" name="Google Shape;1132;p22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3" name="Google Shape;1133;p22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4" name="Google Shape;1134;p22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5" name="Google Shape;1135;p22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6" name="Google Shape;1136;p22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37" name="Google Shape;1137;p22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1138" name="Google Shape;1138;p22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9" name="Google Shape;1139;p22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0" name="Google Shape;1140;p22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1" name="Google Shape;1141;p22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2" name="Google Shape;1142;p22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3" name="Google Shape;1143;p22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4" name="Google Shape;1144;p22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5" name="Google Shape;1145;p22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6" name="Google Shape;1146;p22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7" name="Google Shape;1147;p22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8" name="Google Shape;1148;p22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9" name="Google Shape;1149;p22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0" name="Google Shape;1150;p22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1" name="Google Shape;1151;p22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2" name="Google Shape;1152;p22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3" name="Google Shape;1153;p22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4" name="Google Shape;1154;p22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5" name="Google Shape;1155;p22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6" name="Google Shape;1156;p22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7" name="Google Shape;1157;p22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8" name="Google Shape;1158;p22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9" name="Google Shape;1159;p22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0" name="Google Shape;1160;p22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1" name="Google Shape;1161;p22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2" name="Google Shape;1162;p22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3" name="Google Shape;1163;p22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4" name="Google Shape;1164;p22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5" name="Google Shape;1165;p22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6" name="Google Shape;1166;p22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7" name="Google Shape;1167;p22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8" name="Google Shape;1168;p22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9" name="Google Shape;1169;p22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0" name="Google Shape;1170;p22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171" name="Google Shape;1171;p22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22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3" name="Google Shape;1173;p22"/>
          <p:cNvSpPr txBox="1"/>
          <p:nvPr>
            <p:ph idx="1" type="subTitle"/>
          </p:nvPr>
        </p:nvSpPr>
        <p:spPr>
          <a:xfrm>
            <a:off x="4062186" y="2482230"/>
            <a:ext cx="26400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4" name="Google Shape;1174;p22"/>
          <p:cNvSpPr txBox="1"/>
          <p:nvPr>
            <p:ph idx="2" type="subTitle"/>
          </p:nvPr>
        </p:nvSpPr>
        <p:spPr>
          <a:xfrm>
            <a:off x="720011" y="2482230"/>
            <a:ext cx="26400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5" name="Google Shape;1175;p22"/>
          <p:cNvSpPr txBox="1"/>
          <p:nvPr>
            <p:ph idx="3" type="subTitle"/>
          </p:nvPr>
        </p:nvSpPr>
        <p:spPr>
          <a:xfrm>
            <a:off x="720011" y="1943425"/>
            <a:ext cx="2640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176" name="Google Shape;1176;p22"/>
          <p:cNvSpPr txBox="1"/>
          <p:nvPr>
            <p:ph idx="4" type="subTitle"/>
          </p:nvPr>
        </p:nvSpPr>
        <p:spPr>
          <a:xfrm>
            <a:off x="4062189" y="1943425"/>
            <a:ext cx="2640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177" name="Google Shape;1177;p22"/>
          <p:cNvSpPr/>
          <p:nvPr/>
        </p:nvSpPr>
        <p:spPr>
          <a:xfrm flipH="1">
            <a:off x="6527475" y="4604000"/>
            <a:ext cx="1087200" cy="10872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9" name="Google Shape;1179;p23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180" name="Google Shape;1180;p23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181" name="Google Shape;1181;p23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2" name="Google Shape;1182;p23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3" name="Google Shape;1183;p23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4" name="Google Shape;1184;p23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5" name="Google Shape;1185;p23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6" name="Google Shape;1186;p23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7" name="Google Shape;1187;p23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8" name="Google Shape;1188;p23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9" name="Google Shape;1189;p23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0" name="Google Shape;1190;p23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1" name="Google Shape;1191;p23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2" name="Google Shape;1192;p23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3" name="Google Shape;1193;p23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4" name="Google Shape;1194;p23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5" name="Google Shape;1195;p23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6" name="Google Shape;1196;p23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7" name="Google Shape;1197;p23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8" name="Google Shape;1198;p23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9" name="Google Shape;1199;p23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00" name="Google Shape;1200;p23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1201" name="Google Shape;1201;p23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2" name="Google Shape;1202;p23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3" name="Google Shape;1203;p23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4" name="Google Shape;1204;p23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5" name="Google Shape;1205;p23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6" name="Google Shape;1206;p23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7" name="Google Shape;1207;p23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8" name="Google Shape;1208;p23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9" name="Google Shape;1209;p23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0" name="Google Shape;1210;p23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1" name="Google Shape;1211;p23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2" name="Google Shape;1212;p23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3" name="Google Shape;1213;p23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4" name="Google Shape;1214;p23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5" name="Google Shape;1215;p23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6" name="Google Shape;1216;p23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7" name="Google Shape;1217;p23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8" name="Google Shape;1218;p23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9" name="Google Shape;1219;p23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0" name="Google Shape;1220;p23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1" name="Google Shape;1221;p23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2" name="Google Shape;1222;p23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3" name="Google Shape;1223;p23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4" name="Google Shape;1224;p23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5" name="Google Shape;1225;p23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6" name="Google Shape;1226;p23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7" name="Google Shape;1227;p23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8" name="Google Shape;1228;p23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9" name="Google Shape;1229;p23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0" name="Google Shape;1230;p23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1" name="Google Shape;1231;p23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2" name="Google Shape;1232;p23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3" name="Google Shape;1233;p23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234" name="Google Shape;1234;p23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23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36" name="Google Shape;1236;p23"/>
          <p:cNvSpPr txBox="1"/>
          <p:nvPr>
            <p:ph idx="1" type="subTitle"/>
          </p:nvPr>
        </p:nvSpPr>
        <p:spPr>
          <a:xfrm>
            <a:off x="4832081" y="1667625"/>
            <a:ext cx="3254100" cy="24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7" name="Google Shape;1237;p23"/>
          <p:cNvSpPr txBox="1"/>
          <p:nvPr>
            <p:ph idx="2" type="subTitle"/>
          </p:nvPr>
        </p:nvSpPr>
        <p:spPr>
          <a:xfrm>
            <a:off x="1057900" y="1667625"/>
            <a:ext cx="3254100" cy="24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8" name="Google Shape;1238;p23"/>
          <p:cNvSpPr/>
          <p:nvPr/>
        </p:nvSpPr>
        <p:spPr>
          <a:xfrm flipH="1">
            <a:off x="636125" y="4604000"/>
            <a:ext cx="1087200" cy="10872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_1"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0" name="Google Shape;1240;p24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241" name="Google Shape;1241;p24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242" name="Google Shape;1242;p24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3" name="Google Shape;1243;p24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4" name="Google Shape;1244;p24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5" name="Google Shape;1245;p24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6" name="Google Shape;1246;p24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7" name="Google Shape;1247;p24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8" name="Google Shape;1248;p24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9" name="Google Shape;1249;p24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0" name="Google Shape;1250;p24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1" name="Google Shape;1251;p24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2" name="Google Shape;1252;p24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3" name="Google Shape;1253;p24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4" name="Google Shape;1254;p24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5" name="Google Shape;1255;p24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6" name="Google Shape;1256;p24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7" name="Google Shape;1257;p24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8" name="Google Shape;1258;p24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9" name="Google Shape;1259;p24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0" name="Google Shape;1260;p24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61" name="Google Shape;1261;p24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1262" name="Google Shape;1262;p24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3" name="Google Shape;1263;p24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4" name="Google Shape;1264;p24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5" name="Google Shape;1265;p24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6" name="Google Shape;1266;p24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7" name="Google Shape;1267;p24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8" name="Google Shape;1268;p24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9" name="Google Shape;1269;p24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0" name="Google Shape;1270;p24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1" name="Google Shape;1271;p24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2" name="Google Shape;1272;p24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3" name="Google Shape;1273;p24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4" name="Google Shape;1274;p24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5" name="Google Shape;1275;p24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6" name="Google Shape;1276;p24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7" name="Google Shape;1277;p24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8" name="Google Shape;1278;p24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9" name="Google Shape;1279;p24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0" name="Google Shape;1280;p24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1" name="Google Shape;1281;p24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2" name="Google Shape;1282;p24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3" name="Google Shape;1283;p24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4" name="Google Shape;1284;p24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5" name="Google Shape;1285;p24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6" name="Google Shape;1286;p24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7" name="Google Shape;1287;p24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8" name="Google Shape;1288;p24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9" name="Google Shape;1289;p24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0" name="Google Shape;1290;p24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1" name="Google Shape;1291;p24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2" name="Google Shape;1292;p24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3" name="Google Shape;1293;p24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4" name="Google Shape;1294;p24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295" name="Google Shape;1295;p24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2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7" name="Google Shape;1297;p24"/>
          <p:cNvSpPr txBox="1"/>
          <p:nvPr>
            <p:ph idx="1" type="subTitle"/>
          </p:nvPr>
        </p:nvSpPr>
        <p:spPr>
          <a:xfrm>
            <a:off x="4504919" y="1844699"/>
            <a:ext cx="3357300" cy="22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0"/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8" name="Google Shape;1298;p24"/>
          <p:cNvSpPr txBox="1"/>
          <p:nvPr>
            <p:ph idx="2" type="subTitle"/>
          </p:nvPr>
        </p:nvSpPr>
        <p:spPr>
          <a:xfrm>
            <a:off x="720000" y="1844699"/>
            <a:ext cx="3357300" cy="22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0"/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9" name="Google Shape;1299;p24"/>
          <p:cNvSpPr txBox="1"/>
          <p:nvPr>
            <p:ph idx="3" type="subTitle"/>
          </p:nvPr>
        </p:nvSpPr>
        <p:spPr>
          <a:xfrm>
            <a:off x="720000" y="1306994"/>
            <a:ext cx="3357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300" name="Google Shape;1300;p24"/>
          <p:cNvSpPr txBox="1"/>
          <p:nvPr>
            <p:ph idx="4" type="subTitle"/>
          </p:nvPr>
        </p:nvSpPr>
        <p:spPr>
          <a:xfrm>
            <a:off x="4504920" y="1306994"/>
            <a:ext cx="3357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301" name="Google Shape;1301;p24"/>
          <p:cNvSpPr/>
          <p:nvPr/>
        </p:nvSpPr>
        <p:spPr>
          <a:xfrm rot="-5400000">
            <a:off x="8604325" y="1131650"/>
            <a:ext cx="1087200" cy="10872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3" name="Google Shape;1303;p25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304" name="Google Shape;1304;p25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305" name="Google Shape;1305;p25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6" name="Google Shape;1306;p25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7" name="Google Shape;1307;p25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8" name="Google Shape;1308;p25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9" name="Google Shape;1309;p25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0" name="Google Shape;1310;p25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1" name="Google Shape;1311;p25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2" name="Google Shape;1312;p25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3" name="Google Shape;1313;p25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4" name="Google Shape;1314;p25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5" name="Google Shape;1315;p25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6" name="Google Shape;1316;p25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7" name="Google Shape;1317;p25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8" name="Google Shape;1318;p25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9" name="Google Shape;1319;p25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0" name="Google Shape;1320;p25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1" name="Google Shape;1321;p25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2" name="Google Shape;1322;p25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3" name="Google Shape;1323;p25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24" name="Google Shape;1324;p25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1325" name="Google Shape;1325;p25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6" name="Google Shape;1326;p25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7" name="Google Shape;1327;p25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8" name="Google Shape;1328;p25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9" name="Google Shape;1329;p25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0" name="Google Shape;1330;p25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1" name="Google Shape;1331;p25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2" name="Google Shape;1332;p25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3" name="Google Shape;1333;p25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4" name="Google Shape;1334;p25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5" name="Google Shape;1335;p25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6" name="Google Shape;1336;p25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7" name="Google Shape;1337;p25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8" name="Google Shape;1338;p25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9" name="Google Shape;1339;p25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0" name="Google Shape;1340;p25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1" name="Google Shape;1341;p25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2" name="Google Shape;1342;p25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3" name="Google Shape;1343;p25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4" name="Google Shape;1344;p25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5" name="Google Shape;1345;p25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6" name="Google Shape;1346;p25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7" name="Google Shape;1347;p25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8" name="Google Shape;1348;p25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9" name="Google Shape;1349;p25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0" name="Google Shape;1350;p25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1" name="Google Shape;1351;p25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2" name="Google Shape;1352;p25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3" name="Google Shape;1353;p25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4" name="Google Shape;1354;p25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5" name="Google Shape;1355;p25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6" name="Google Shape;1356;p25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7" name="Google Shape;1357;p25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358" name="Google Shape;1358;p25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2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60" name="Google Shape;1360;p25"/>
          <p:cNvSpPr txBox="1"/>
          <p:nvPr>
            <p:ph idx="1" type="subTitle"/>
          </p:nvPr>
        </p:nvSpPr>
        <p:spPr>
          <a:xfrm>
            <a:off x="720000" y="2472679"/>
            <a:ext cx="21753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1" name="Google Shape;1361;p25"/>
          <p:cNvSpPr txBox="1"/>
          <p:nvPr>
            <p:ph idx="2" type="subTitle"/>
          </p:nvPr>
        </p:nvSpPr>
        <p:spPr>
          <a:xfrm>
            <a:off x="3266722" y="2472679"/>
            <a:ext cx="21753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2" name="Google Shape;1362;p25"/>
          <p:cNvSpPr txBox="1"/>
          <p:nvPr>
            <p:ph idx="3" type="subTitle"/>
          </p:nvPr>
        </p:nvSpPr>
        <p:spPr>
          <a:xfrm>
            <a:off x="5813450" y="2472679"/>
            <a:ext cx="21753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3" name="Google Shape;1363;p25"/>
          <p:cNvSpPr txBox="1"/>
          <p:nvPr>
            <p:ph idx="4" type="subTitle"/>
          </p:nvPr>
        </p:nvSpPr>
        <p:spPr>
          <a:xfrm>
            <a:off x="720000" y="1996048"/>
            <a:ext cx="2175300" cy="4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364" name="Google Shape;1364;p25"/>
          <p:cNvSpPr txBox="1"/>
          <p:nvPr>
            <p:ph idx="5" type="subTitle"/>
          </p:nvPr>
        </p:nvSpPr>
        <p:spPr>
          <a:xfrm>
            <a:off x="3266725" y="1996048"/>
            <a:ext cx="2175300" cy="4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365" name="Google Shape;1365;p25"/>
          <p:cNvSpPr txBox="1"/>
          <p:nvPr>
            <p:ph idx="6" type="subTitle"/>
          </p:nvPr>
        </p:nvSpPr>
        <p:spPr>
          <a:xfrm>
            <a:off x="5813450" y="1996048"/>
            <a:ext cx="2175300" cy="4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366" name="Google Shape;1366;p25"/>
          <p:cNvSpPr/>
          <p:nvPr/>
        </p:nvSpPr>
        <p:spPr>
          <a:xfrm rot="10800000">
            <a:off x="6643900" y="-547700"/>
            <a:ext cx="1087200" cy="10872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8" name="Google Shape;1368;p26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369" name="Google Shape;1369;p26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370" name="Google Shape;1370;p26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1" name="Google Shape;1371;p26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2" name="Google Shape;1372;p26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3" name="Google Shape;1373;p26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4" name="Google Shape;1374;p26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5" name="Google Shape;1375;p26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6" name="Google Shape;1376;p26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7" name="Google Shape;1377;p26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8" name="Google Shape;1378;p26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9" name="Google Shape;1379;p26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0" name="Google Shape;1380;p26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1" name="Google Shape;1381;p26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2" name="Google Shape;1382;p26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3" name="Google Shape;1383;p26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4" name="Google Shape;1384;p26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5" name="Google Shape;1385;p26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6" name="Google Shape;1386;p26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7" name="Google Shape;1387;p26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8" name="Google Shape;1388;p26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89" name="Google Shape;1389;p26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1390" name="Google Shape;1390;p26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1" name="Google Shape;1391;p26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2" name="Google Shape;1392;p26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3" name="Google Shape;1393;p26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4" name="Google Shape;1394;p26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5" name="Google Shape;1395;p26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6" name="Google Shape;1396;p26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7" name="Google Shape;1397;p26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8" name="Google Shape;1398;p26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9" name="Google Shape;1399;p26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0" name="Google Shape;1400;p26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1" name="Google Shape;1401;p26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2" name="Google Shape;1402;p26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3" name="Google Shape;1403;p26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4" name="Google Shape;1404;p26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5" name="Google Shape;1405;p26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6" name="Google Shape;1406;p26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7" name="Google Shape;1407;p26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8" name="Google Shape;1408;p26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9" name="Google Shape;1409;p26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0" name="Google Shape;1410;p26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1" name="Google Shape;1411;p26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2" name="Google Shape;1412;p26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3" name="Google Shape;1413;p26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4" name="Google Shape;1414;p26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5" name="Google Shape;1415;p26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6" name="Google Shape;1416;p26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7" name="Google Shape;1417;p26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8" name="Google Shape;1418;p26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9" name="Google Shape;1419;p26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0" name="Google Shape;1420;p26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1" name="Google Shape;1421;p26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2" name="Google Shape;1422;p26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23" name="Google Shape;1423;p26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2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25" name="Google Shape;1425;p26"/>
          <p:cNvSpPr txBox="1"/>
          <p:nvPr>
            <p:ph idx="1" type="subTitle"/>
          </p:nvPr>
        </p:nvSpPr>
        <p:spPr>
          <a:xfrm>
            <a:off x="720000" y="2048287"/>
            <a:ext cx="36138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6" name="Google Shape;1426;p26"/>
          <p:cNvSpPr txBox="1"/>
          <p:nvPr>
            <p:ph idx="2" type="subTitle"/>
          </p:nvPr>
        </p:nvSpPr>
        <p:spPr>
          <a:xfrm>
            <a:off x="4524323" y="2048287"/>
            <a:ext cx="36138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7" name="Google Shape;1427;p26"/>
          <p:cNvSpPr txBox="1"/>
          <p:nvPr>
            <p:ph idx="3" type="subTitle"/>
          </p:nvPr>
        </p:nvSpPr>
        <p:spPr>
          <a:xfrm>
            <a:off x="720000" y="3479217"/>
            <a:ext cx="36138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8" name="Google Shape;1428;p26"/>
          <p:cNvSpPr txBox="1"/>
          <p:nvPr>
            <p:ph idx="4" type="subTitle"/>
          </p:nvPr>
        </p:nvSpPr>
        <p:spPr>
          <a:xfrm>
            <a:off x="4524323" y="3479217"/>
            <a:ext cx="36138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9" name="Google Shape;1429;p26"/>
          <p:cNvSpPr txBox="1"/>
          <p:nvPr>
            <p:ph idx="5" type="subTitle"/>
          </p:nvPr>
        </p:nvSpPr>
        <p:spPr>
          <a:xfrm>
            <a:off x="720000" y="1589350"/>
            <a:ext cx="3613800" cy="4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430" name="Google Shape;1430;p26"/>
          <p:cNvSpPr txBox="1"/>
          <p:nvPr>
            <p:ph idx="6" type="subTitle"/>
          </p:nvPr>
        </p:nvSpPr>
        <p:spPr>
          <a:xfrm>
            <a:off x="720000" y="3020178"/>
            <a:ext cx="3613800" cy="4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431" name="Google Shape;1431;p26"/>
          <p:cNvSpPr txBox="1"/>
          <p:nvPr>
            <p:ph idx="7" type="subTitle"/>
          </p:nvPr>
        </p:nvSpPr>
        <p:spPr>
          <a:xfrm>
            <a:off x="4524321" y="1589350"/>
            <a:ext cx="3613800" cy="4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432" name="Google Shape;1432;p26"/>
          <p:cNvSpPr txBox="1"/>
          <p:nvPr>
            <p:ph idx="8" type="subTitle"/>
          </p:nvPr>
        </p:nvSpPr>
        <p:spPr>
          <a:xfrm>
            <a:off x="4524321" y="3020178"/>
            <a:ext cx="3613800" cy="4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433" name="Google Shape;1433;p26"/>
          <p:cNvSpPr/>
          <p:nvPr/>
        </p:nvSpPr>
        <p:spPr>
          <a:xfrm>
            <a:off x="8138125" y="4286500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oogle Shape;1435;p27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436" name="Google Shape;1436;p27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437" name="Google Shape;1437;p27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8" name="Google Shape;1438;p27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9" name="Google Shape;1439;p27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0" name="Google Shape;1440;p27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1" name="Google Shape;1441;p27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2" name="Google Shape;1442;p27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3" name="Google Shape;1443;p27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4" name="Google Shape;1444;p27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5" name="Google Shape;1445;p27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6" name="Google Shape;1446;p27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7" name="Google Shape;1447;p27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8" name="Google Shape;1448;p27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9" name="Google Shape;1449;p27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0" name="Google Shape;1450;p27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1" name="Google Shape;1451;p27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2" name="Google Shape;1452;p27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3" name="Google Shape;1453;p27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4" name="Google Shape;1454;p27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5" name="Google Shape;1455;p27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56" name="Google Shape;1456;p27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1457" name="Google Shape;1457;p27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8" name="Google Shape;1458;p27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9" name="Google Shape;1459;p27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0" name="Google Shape;1460;p27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1" name="Google Shape;1461;p27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2" name="Google Shape;1462;p27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3" name="Google Shape;1463;p27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4" name="Google Shape;1464;p27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5" name="Google Shape;1465;p27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6" name="Google Shape;1466;p27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7" name="Google Shape;1467;p27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8" name="Google Shape;1468;p27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9" name="Google Shape;1469;p27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0" name="Google Shape;1470;p27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1" name="Google Shape;1471;p27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2" name="Google Shape;1472;p27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3" name="Google Shape;1473;p27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4" name="Google Shape;1474;p27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5" name="Google Shape;1475;p27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6" name="Google Shape;1476;p27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7" name="Google Shape;1477;p27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8" name="Google Shape;1478;p27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9" name="Google Shape;1479;p27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0" name="Google Shape;1480;p27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1" name="Google Shape;1481;p27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2" name="Google Shape;1482;p27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3" name="Google Shape;1483;p27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4" name="Google Shape;1484;p27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5" name="Google Shape;1485;p27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6" name="Google Shape;1486;p27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7" name="Google Shape;1487;p27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8" name="Google Shape;1488;p27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9" name="Google Shape;1489;p27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90" name="Google Shape;1490;p27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27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92" name="Google Shape;1492;p27"/>
          <p:cNvSpPr txBox="1"/>
          <p:nvPr>
            <p:ph idx="1" type="subTitle"/>
          </p:nvPr>
        </p:nvSpPr>
        <p:spPr>
          <a:xfrm>
            <a:off x="720000" y="2128121"/>
            <a:ext cx="2523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3" name="Google Shape;1493;p27"/>
          <p:cNvSpPr txBox="1"/>
          <p:nvPr>
            <p:ph idx="2" type="subTitle"/>
          </p:nvPr>
        </p:nvSpPr>
        <p:spPr>
          <a:xfrm>
            <a:off x="3308100" y="2128121"/>
            <a:ext cx="2523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4" name="Google Shape;1494;p27"/>
          <p:cNvSpPr txBox="1"/>
          <p:nvPr>
            <p:ph idx="3" type="subTitle"/>
          </p:nvPr>
        </p:nvSpPr>
        <p:spPr>
          <a:xfrm>
            <a:off x="720000" y="3558345"/>
            <a:ext cx="2523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5" name="Google Shape;1495;p27"/>
          <p:cNvSpPr txBox="1"/>
          <p:nvPr>
            <p:ph idx="4" type="subTitle"/>
          </p:nvPr>
        </p:nvSpPr>
        <p:spPr>
          <a:xfrm>
            <a:off x="3308100" y="3558345"/>
            <a:ext cx="2523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6" name="Google Shape;1496;p27"/>
          <p:cNvSpPr txBox="1"/>
          <p:nvPr>
            <p:ph idx="5" type="subTitle"/>
          </p:nvPr>
        </p:nvSpPr>
        <p:spPr>
          <a:xfrm>
            <a:off x="5900400" y="2128121"/>
            <a:ext cx="2523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7" name="Google Shape;1497;p27"/>
          <p:cNvSpPr txBox="1"/>
          <p:nvPr>
            <p:ph idx="6" type="subTitle"/>
          </p:nvPr>
        </p:nvSpPr>
        <p:spPr>
          <a:xfrm>
            <a:off x="5900400" y="3558345"/>
            <a:ext cx="2523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8" name="Google Shape;1498;p27"/>
          <p:cNvSpPr txBox="1"/>
          <p:nvPr>
            <p:ph idx="7" type="subTitle"/>
          </p:nvPr>
        </p:nvSpPr>
        <p:spPr>
          <a:xfrm>
            <a:off x="720000" y="1449750"/>
            <a:ext cx="2523600" cy="6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499" name="Google Shape;1499;p27"/>
          <p:cNvSpPr txBox="1"/>
          <p:nvPr>
            <p:ph idx="8" type="subTitle"/>
          </p:nvPr>
        </p:nvSpPr>
        <p:spPr>
          <a:xfrm>
            <a:off x="3308100" y="1449750"/>
            <a:ext cx="2527800" cy="6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500" name="Google Shape;1500;p27"/>
          <p:cNvSpPr txBox="1"/>
          <p:nvPr>
            <p:ph idx="9" type="subTitle"/>
          </p:nvPr>
        </p:nvSpPr>
        <p:spPr>
          <a:xfrm>
            <a:off x="5896200" y="1449750"/>
            <a:ext cx="2527800" cy="6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501" name="Google Shape;1501;p27"/>
          <p:cNvSpPr txBox="1"/>
          <p:nvPr>
            <p:ph idx="13" type="subTitle"/>
          </p:nvPr>
        </p:nvSpPr>
        <p:spPr>
          <a:xfrm>
            <a:off x="720000" y="2880100"/>
            <a:ext cx="2523600" cy="6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502" name="Google Shape;1502;p27"/>
          <p:cNvSpPr txBox="1"/>
          <p:nvPr>
            <p:ph idx="14" type="subTitle"/>
          </p:nvPr>
        </p:nvSpPr>
        <p:spPr>
          <a:xfrm>
            <a:off x="3308100" y="2880100"/>
            <a:ext cx="2527800" cy="6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503" name="Google Shape;1503;p27"/>
          <p:cNvSpPr txBox="1"/>
          <p:nvPr>
            <p:ph idx="15" type="subTitle"/>
          </p:nvPr>
        </p:nvSpPr>
        <p:spPr>
          <a:xfrm>
            <a:off x="5896200" y="2880100"/>
            <a:ext cx="2527800" cy="6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504" name="Google Shape;1504;p27"/>
          <p:cNvSpPr/>
          <p:nvPr/>
        </p:nvSpPr>
        <p:spPr>
          <a:xfrm rot="10800000">
            <a:off x="7599525" y="-547700"/>
            <a:ext cx="1087200" cy="10872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6" name="Google Shape;1506;p28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507" name="Google Shape;1507;p28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508" name="Google Shape;1508;p28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9" name="Google Shape;1509;p28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0" name="Google Shape;1510;p28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1" name="Google Shape;1511;p28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2" name="Google Shape;1512;p28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3" name="Google Shape;1513;p28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4" name="Google Shape;1514;p28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5" name="Google Shape;1515;p28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6" name="Google Shape;1516;p28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7" name="Google Shape;1517;p28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8" name="Google Shape;1518;p28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9" name="Google Shape;1519;p28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0" name="Google Shape;1520;p28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1" name="Google Shape;1521;p28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2" name="Google Shape;1522;p28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3" name="Google Shape;1523;p28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4" name="Google Shape;1524;p28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5" name="Google Shape;1525;p28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6" name="Google Shape;1526;p28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527" name="Google Shape;1527;p28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1528" name="Google Shape;1528;p28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9" name="Google Shape;1529;p28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0" name="Google Shape;1530;p28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1" name="Google Shape;1531;p28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2" name="Google Shape;1532;p28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3" name="Google Shape;1533;p28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4" name="Google Shape;1534;p28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5" name="Google Shape;1535;p28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6" name="Google Shape;1536;p28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7" name="Google Shape;1537;p28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8" name="Google Shape;1538;p28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9" name="Google Shape;1539;p28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0" name="Google Shape;1540;p28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1" name="Google Shape;1541;p28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2" name="Google Shape;1542;p28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3" name="Google Shape;1543;p28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4" name="Google Shape;1544;p28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5" name="Google Shape;1545;p28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6" name="Google Shape;1546;p28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7" name="Google Shape;1547;p28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8" name="Google Shape;1548;p28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9" name="Google Shape;1549;p28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0" name="Google Shape;1550;p28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1" name="Google Shape;1551;p28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2" name="Google Shape;1552;p28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3" name="Google Shape;1553;p28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4" name="Google Shape;1554;p28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5" name="Google Shape;1555;p28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6" name="Google Shape;1556;p28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7" name="Google Shape;1557;p28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8" name="Google Shape;1558;p28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9" name="Google Shape;1559;p28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0" name="Google Shape;1560;p28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561" name="Google Shape;1561;p28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28"/>
          <p:cNvSpPr txBox="1"/>
          <p:nvPr>
            <p:ph hasCustomPrompt="1" type="title"/>
          </p:nvPr>
        </p:nvSpPr>
        <p:spPr>
          <a:xfrm>
            <a:off x="2223600" y="577617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63" name="Google Shape;1563;p28"/>
          <p:cNvSpPr txBox="1"/>
          <p:nvPr>
            <p:ph idx="1" type="subTitle"/>
          </p:nvPr>
        </p:nvSpPr>
        <p:spPr>
          <a:xfrm>
            <a:off x="2223600" y="1342736"/>
            <a:ext cx="4696800" cy="48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64" name="Google Shape;1564;p28"/>
          <p:cNvSpPr txBox="1"/>
          <p:nvPr>
            <p:ph hasCustomPrompt="1" idx="2" type="title"/>
          </p:nvPr>
        </p:nvSpPr>
        <p:spPr>
          <a:xfrm>
            <a:off x="2223600" y="1943460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65" name="Google Shape;1565;p28"/>
          <p:cNvSpPr txBox="1"/>
          <p:nvPr>
            <p:ph idx="3" type="subTitle"/>
          </p:nvPr>
        </p:nvSpPr>
        <p:spPr>
          <a:xfrm>
            <a:off x="2223600" y="2712349"/>
            <a:ext cx="4696800" cy="48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66" name="Google Shape;1566;p28"/>
          <p:cNvSpPr txBox="1"/>
          <p:nvPr>
            <p:ph hasCustomPrompt="1" idx="4" type="title"/>
          </p:nvPr>
        </p:nvSpPr>
        <p:spPr>
          <a:xfrm>
            <a:off x="2223600" y="3313079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67" name="Google Shape;1567;p28"/>
          <p:cNvSpPr txBox="1"/>
          <p:nvPr>
            <p:ph idx="5" type="subTitle"/>
          </p:nvPr>
        </p:nvSpPr>
        <p:spPr>
          <a:xfrm>
            <a:off x="2223600" y="4081983"/>
            <a:ext cx="4696800" cy="48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68" name="Google Shape;1568;p28"/>
          <p:cNvSpPr/>
          <p:nvPr/>
        </p:nvSpPr>
        <p:spPr>
          <a:xfrm flipH="1" rot="10800000">
            <a:off x="8085750" y="4069400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0" name="Google Shape;1570;p29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571" name="Google Shape;1571;p29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572" name="Google Shape;1572;p29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3" name="Google Shape;1573;p29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4" name="Google Shape;1574;p29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5" name="Google Shape;1575;p29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6" name="Google Shape;1576;p29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7" name="Google Shape;1577;p29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8" name="Google Shape;1578;p29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9" name="Google Shape;1579;p29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0" name="Google Shape;1580;p29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1" name="Google Shape;1581;p29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2" name="Google Shape;1582;p29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3" name="Google Shape;1583;p29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4" name="Google Shape;1584;p29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5" name="Google Shape;1585;p29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6" name="Google Shape;1586;p29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7" name="Google Shape;1587;p29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8" name="Google Shape;1588;p29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9" name="Google Shape;1589;p29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0" name="Google Shape;1590;p29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591" name="Google Shape;1591;p29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1592" name="Google Shape;1592;p29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3" name="Google Shape;1593;p29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4" name="Google Shape;1594;p29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5" name="Google Shape;1595;p29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6" name="Google Shape;1596;p29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7" name="Google Shape;1597;p29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8" name="Google Shape;1598;p29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9" name="Google Shape;1599;p29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0" name="Google Shape;1600;p29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1" name="Google Shape;1601;p29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2" name="Google Shape;1602;p29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3" name="Google Shape;1603;p29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4" name="Google Shape;1604;p29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5" name="Google Shape;1605;p29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6" name="Google Shape;1606;p29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7" name="Google Shape;1607;p29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8" name="Google Shape;1608;p29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9" name="Google Shape;1609;p29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0" name="Google Shape;1610;p29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1" name="Google Shape;1611;p29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2" name="Google Shape;1612;p29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3" name="Google Shape;1613;p29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4" name="Google Shape;1614;p29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5" name="Google Shape;1615;p29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6" name="Google Shape;1616;p29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7" name="Google Shape;1617;p29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8" name="Google Shape;1618;p29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9" name="Google Shape;1619;p29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0" name="Google Shape;1620;p29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1" name="Google Shape;1621;p29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2" name="Google Shape;1622;p29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3" name="Google Shape;1623;p29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4" name="Google Shape;1624;p29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625" name="Google Shape;1625;p29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29"/>
          <p:cNvSpPr txBox="1"/>
          <p:nvPr>
            <p:ph hasCustomPrompt="1" type="title"/>
          </p:nvPr>
        </p:nvSpPr>
        <p:spPr>
          <a:xfrm>
            <a:off x="1384700" y="1912810"/>
            <a:ext cx="1398900" cy="505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27" name="Google Shape;1627;p29"/>
          <p:cNvSpPr txBox="1"/>
          <p:nvPr>
            <p:ph idx="1" type="subTitle"/>
          </p:nvPr>
        </p:nvSpPr>
        <p:spPr>
          <a:xfrm>
            <a:off x="938500" y="3552975"/>
            <a:ext cx="22911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28" name="Google Shape;1628;p29"/>
          <p:cNvSpPr txBox="1"/>
          <p:nvPr>
            <p:ph idx="2" type="subTitle"/>
          </p:nvPr>
        </p:nvSpPr>
        <p:spPr>
          <a:xfrm>
            <a:off x="938500" y="3132150"/>
            <a:ext cx="22911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629" name="Google Shape;1629;p29"/>
          <p:cNvSpPr txBox="1"/>
          <p:nvPr>
            <p:ph hasCustomPrompt="1" idx="3" type="title"/>
          </p:nvPr>
        </p:nvSpPr>
        <p:spPr>
          <a:xfrm>
            <a:off x="3873150" y="1912810"/>
            <a:ext cx="1397700" cy="505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30" name="Google Shape;1630;p29"/>
          <p:cNvSpPr txBox="1"/>
          <p:nvPr>
            <p:ph idx="4" type="subTitle"/>
          </p:nvPr>
        </p:nvSpPr>
        <p:spPr>
          <a:xfrm>
            <a:off x="3426450" y="3552975"/>
            <a:ext cx="22911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31" name="Google Shape;1631;p29"/>
          <p:cNvSpPr txBox="1"/>
          <p:nvPr>
            <p:ph idx="5" type="subTitle"/>
          </p:nvPr>
        </p:nvSpPr>
        <p:spPr>
          <a:xfrm>
            <a:off x="3426450" y="3132150"/>
            <a:ext cx="22911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632" name="Google Shape;1632;p29"/>
          <p:cNvSpPr txBox="1"/>
          <p:nvPr>
            <p:ph hasCustomPrompt="1" idx="6" type="title"/>
          </p:nvPr>
        </p:nvSpPr>
        <p:spPr>
          <a:xfrm>
            <a:off x="6361100" y="1912810"/>
            <a:ext cx="1397700" cy="505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33" name="Google Shape;1633;p29"/>
          <p:cNvSpPr txBox="1"/>
          <p:nvPr>
            <p:ph idx="7" type="subTitle"/>
          </p:nvPr>
        </p:nvSpPr>
        <p:spPr>
          <a:xfrm>
            <a:off x="5914400" y="3552975"/>
            <a:ext cx="22911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34" name="Google Shape;1634;p29"/>
          <p:cNvSpPr txBox="1"/>
          <p:nvPr>
            <p:ph idx="8" type="subTitle"/>
          </p:nvPr>
        </p:nvSpPr>
        <p:spPr>
          <a:xfrm>
            <a:off x="5914400" y="3132150"/>
            <a:ext cx="22911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635" name="Google Shape;1635;p29"/>
          <p:cNvSpPr/>
          <p:nvPr/>
        </p:nvSpPr>
        <p:spPr>
          <a:xfrm>
            <a:off x="8430775" y="175200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29"/>
          <p:cNvSpPr/>
          <p:nvPr/>
        </p:nvSpPr>
        <p:spPr>
          <a:xfrm>
            <a:off x="264900" y="56262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29"/>
          <p:cNvSpPr txBox="1"/>
          <p:nvPr>
            <p:ph idx="9"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" name="Google Shape;1639;p30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640" name="Google Shape;1640;p30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641" name="Google Shape;1641;p30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2" name="Google Shape;1642;p30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3" name="Google Shape;1643;p30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4" name="Google Shape;1644;p30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5" name="Google Shape;1645;p30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6" name="Google Shape;1646;p30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7" name="Google Shape;1647;p30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8" name="Google Shape;1648;p30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9" name="Google Shape;1649;p30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0" name="Google Shape;1650;p30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1" name="Google Shape;1651;p30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2" name="Google Shape;1652;p30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3" name="Google Shape;1653;p30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4" name="Google Shape;1654;p30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5" name="Google Shape;1655;p30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6" name="Google Shape;1656;p30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7" name="Google Shape;1657;p30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8" name="Google Shape;1658;p30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9" name="Google Shape;1659;p30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660" name="Google Shape;1660;p30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1661" name="Google Shape;1661;p30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2" name="Google Shape;1662;p30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3" name="Google Shape;1663;p30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4" name="Google Shape;1664;p30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5" name="Google Shape;1665;p30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6" name="Google Shape;1666;p30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7" name="Google Shape;1667;p30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8" name="Google Shape;1668;p30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9" name="Google Shape;1669;p30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0" name="Google Shape;1670;p30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1" name="Google Shape;1671;p30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2" name="Google Shape;1672;p30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3" name="Google Shape;1673;p30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4" name="Google Shape;1674;p30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5" name="Google Shape;1675;p30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6" name="Google Shape;1676;p30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7" name="Google Shape;1677;p30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8" name="Google Shape;1678;p30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9" name="Google Shape;1679;p30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0" name="Google Shape;1680;p30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1" name="Google Shape;1681;p30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2" name="Google Shape;1682;p30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3" name="Google Shape;1683;p30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4" name="Google Shape;1684;p30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5" name="Google Shape;1685;p30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6" name="Google Shape;1686;p30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7" name="Google Shape;1687;p30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8" name="Google Shape;1688;p30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9" name="Google Shape;1689;p30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0" name="Google Shape;1690;p30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1" name="Google Shape;1691;p30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2" name="Google Shape;1692;p30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3" name="Google Shape;1693;p30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694" name="Google Shape;1694;p30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30"/>
          <p:cNvSpPr txBox="1"/>
          <p:nvPr>
            <p:ph type="title"/>
          </p:nvPr>
        </p:nvSpPr>
        <p:spPr>
          <a:xfrm>
            <a:off x="816075" y="570075"/>
            <a:ext cx="44481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96" name="Google Shape;1696;p30"/>
          <p:cNvSpPr txBox="1"/>
          <p:nvPr>
            <p:ph idx="1" type="subTitle"/>
          </p:nvPr>
        </p:nvSpPr>
        <p:spPr>
          <a:xfrm>
            <a:off x="816075" y="1475275"/>
            <a:ext cx="4448100" cy="1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7" name="Google Shape;1697;p30"/>
          <p:cNvSpPr txBox="1"/>
          <p:nvPr/>
        </p:nvSpPr>
        <p:spPr>
          <a:xfrm>
            <a:off x="882975" y="3706625"/>
            <a:ext cx="4875900" cy="58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CREDITS: This presentation template was created by </a:t>
            </a:r>
            <a:r>
              <a:rPr b="1" lang="en" sz="1200" u="sng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, and includes icons by </a:t>
            </a:r>
            <a:r>
              <a:rPr b="1" lang="en" sz="1200" u="sng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, and infographics &amp; images by </a:t>
            </a:r>
            <a:r>
              <a:rPr b="1" lang="en" sz="1200" u="sng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1" sz="1200" u="sng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98" name="Google Shape;1698;p30"/>
          <p:cNvSpPr/>
          <p:nvPr/>
        </p:nvSpPr>
        <p:spPr>
          <a:xfrm flipH="1">
            <a:off x="7956825" y="412787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4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29" name="Google Shape;129;p4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30" name="Google Shape;130;p4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" name="Google Shape;131;p4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" name="Google Shape;132;p4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" name="Google Shape;133;p4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" name="Google Shape;134;p4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" name="Google Shape;135;p4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" name="Google Shape;136;p4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" name="Google Shape;137;p4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" name="Google Shape;138;p4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" name="Google Shape;139;p4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" name="Google Shape;140;p4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" name="Google Shape;141;p4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" name="Google Shape;142;p4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" name="Google Shape;143;p4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" name="Google Shape;144;p4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" name="Google Shape;145;p4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" name="Google Shape;146;p4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" name="Google Shape;147;p4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" name="Google Shape;148;p4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9" name="Google Shape;149;p4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150" name="Google Shape;150;p4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" name="Google Shape;151;p4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" name="Google Shape;152;p4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" name="Google Shape;153;p4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" name="Google Shape;154;p4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" name="Google Shape;155;p4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" name="Google Shape;156;p4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" name="Google Shape;157;p4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" name="Google Shape;158;p4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" name="Google Shape;159;p4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" name="Google Shape;160;p4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" name="Google Shape;161;p4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" name="Google Shape;162;p4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3" name="Google Shape;163;p4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" name="Google Shape;164;p4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" name="Google Shape;165;p4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" name="Google Shape;166;p4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" name="Google Shape;167;p4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" name="Google Shape;168;p4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" name="Google Shape;169;p4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" name="Google Shape;170;p4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" name="Google Shape;171;p4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" name="Google Shape;172;p4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" name="Google Shape;173;p4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" name="Google Shape;174;p4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" name="Google Shape;175;p4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" name="Google Shape;176;p4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" name="Google Shape;177;p4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" name="Google Shape;178;p4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" name="Google Shape;179;p4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" name="Google Shape;180;p4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" name="Google Shape;181;p4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" name="Google Shape;182;p4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83" name="Google Shape;183;p4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5" name="Google Shape;185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Light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0" name="Google Shape;1700;p31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701" name="Google Shape;1701;p31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702" name="Google Shape;1702;p31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3" name="Google Shape;1703;p31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4" name="Google Shape;1704;p31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5" name="Google Shape;1705;p31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6" name="Google Shape;1706;p31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7" name="Google Shape;1707;p31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8" name="Google Shape;1708;p31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9" name="Google Shape;1709;p31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0" name="Google Shape;1710;p31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1" name="Google Shape;1711;p31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2" name="Google Shape;1712;p31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3" name="Google Shape;1713;p31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4" name="Google Shape;1714;p31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5" name="Google Shape;1715;p31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6" name="Google Shape;1716;p31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7" name="Google Shape;1717;p31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8" name="Google Shape;1718;p31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9" name="Google Shape;1719;p31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0" name="Google Shape;1720;p31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21" name="Google Shape;1721;p31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1722" name="Google Shape;1722;p31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3" name="Google Shape;1723;p31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4" name="Google Shape;1724;p31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5" name="Google Shape;1725;p31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6" name="Google Shape;1726;p31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7" name="Google Shape;1727;p31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8" name="Google Shape;1728;p31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9" name="Google Shape;1729;p31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0" name="Google Shape;1730;p31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1" name="Google Shape;1731;p31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2" name="Google Shape;1732;p31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3" name="Google Shape;1733;p31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4" name="Google Shape;1734;p31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5" name="Google Shape;1735;p31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6" name="Google Shape;1736;p31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7" name="Google Shape;1737;p31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8" name="Google Shape;1738;p31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9" name="Google Shape;1739;p31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0" name="Google Shape;1740;p31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1" name="Google Shape;1741;p31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2" name="Google Shape;1742;p31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3" name="Google Shape;1743;p31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4" name="Google Shape;1744;p31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5" name="Google Shape;1745;p31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6" name="Google Shape;1746;p31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7" name="Google Shape;1747;p31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8" name="Google Shape;1748;p31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9" name="Google Shape;1749;p31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0" name="Google Shape;1750;p31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1" name="Google Shape;1751;p31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2" name="Google Shape;1752;p31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3" name="Google Shape;1753;p31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4" name="Google Shape;1754;p31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755" name="Google Shape;1755;p31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31"/>
          <p:cNvSpPr/>
          <p:nvPr/>
        </p:nvSpPr>
        <p:spPr>
          <a:xfrm rot="10800000">
            <a:off x="7599525" y="-547700"/>
            <a:ext cx="1087200" cy="10872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7" name="Google Shape;1757;p31"/>
          <p:cNvSpPr/>
          <p:nvPr/>
        </p:nvSpPr>
        <p:spPr>
          <a:xfrm>
            <a:off x="8424000" y="3069050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9" name="Google Shape;1759;p32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760" name="Google Shape;1760;p32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761" name="Google Shape;1761;p32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2" name="Google Shape;1762;p32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3" name="Google Shape;1763;p32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4" name="Google Shape;1764;p32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5" name="Google Shape;1765;p32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6" name="Google Shape;1766;p32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7" name="Google Shape;1767;p32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8" name="Google Shape;1768;p32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9" name="Google Shape;1769;p32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0" name="Google Shape;1770;p32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1" name="Google Shape;1771;p32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2" name="Google Shape;1772;p32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3" name="Google Shape;1773;p32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4" name="Google Shape;1774;p32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5" name="Google Shape;1775;p32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6" name="Google Shape;1776;p32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7" name="Google Shape;1777;p32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8" name="Google Shape;1778;p32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9" name="Google Shape;1779;p32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80" name="Google Shape;1780;p32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1781" name="Google Shape;1781;p32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2" name="Google Shape;1782;p32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3" name="Google Shape;1783;p32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4" name="Google Shape;1784;p32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5" name="Google Shape;1785;p32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6" name="Google Shape;1786;p32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7" name="Google Shape;1787;p32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8" name="Google Shape;1788;p32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9" name="Google Shape;1789;p32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0" name="Google Shape;1790;p32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1" name="Google Shape;1791;p32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2" name="Google Shape;1792;p32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3" name="Google Shape;1793;p32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4" name="Google Shape;1794;p32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5" name="Google Shape;1795;p32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6" name="Google Shape;1796;p32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7" name="Google Shape;1797;p32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8" name="Google Shape;1798;p32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9" name="Google Shape;1799;p32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0" name="Google Shape;1800;p32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1" name="Google Shape;1801;p32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2" name="Google Shape;1802;p32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3" name="Google Shape;1803;p32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4" name="Google Shape;1804;p32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5" name="Google Shape;1805;p32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6" name="Google Shape;1806;p32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7" name="Google Shape;1807;p32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8" name="Google Shape;1808;p32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9" name="Google Shape;1809;p32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0" name="Google Shape;1810;p32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1" name="Google Shape;1811;p32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2" name="Google Shape;1812;p32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3" name="Google Shape;1813;p32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814" name="Google Shape;1814;p32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5" name="Google Shape;1815;p32"/>
          <p:cNvSpPr/>
          <p:nvPr/>
        </p:nvSpPr>
        <p:spPr>
          <a:xfrm flipH="1">
            <a:off x="713225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6" name="Google Shape;1816;p32"/>
          <p:cNvSpPr/>
          <p:nvPr/>
        </p:nvSpPr>
        <p:spPr>
          <a:xfrm flipH="1">
            <a:off x="2260925" y="40236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5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88" name="Google Shape;188;p5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89" name="Google Shape;189;p5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" name="Google Shape;190;p5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" name="Google Shape;191;p5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" name="Google Shape;192;p5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" name="Google Shape;193;p5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" name="Google Shape;194;p5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" name="Google Shape;195;p5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" name="Google Shape;196;p5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" name="Google Shape;197;p5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8" name="Google Shape;198;p5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9" name="Google Shape;199;p5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0" name="Google Shape;200;p5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1" name="Google Shape;201;p5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" name="Google Shape;202;p5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" name="Google Shape;203;p5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" name="Google Shape;204;p5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" name="Google Shape;205;p5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" name="Google Shape;206;p5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7" name="Google Shape;207;p5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08" name="Google Shape;208;p5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209" name="Google Shape;209;p5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0" name="Google Shape;210;p5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1" name="Google Shape;211;p5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2" name="Google Shape;212;p5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3" name="Google Shape;213;p5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4" name="Google Shape;214;p5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5" name="Google Shape;215;p5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6" name="Google Shape;216;p5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5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8" name="Google Shape;218;p5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9" name="Google Shape;219;p5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0" name="Google Shape;220;p5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1" name="Google Shape;221;p5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2" name="Google Shape;222;p5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" name="Google Shape;223;p5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4" name="Google Shape;224;p5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5" name="Google Shape;225;p5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6" name="Google Shape;226;p5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" name="Google Shape;227;p5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8" name="Google Shape;228;p5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9" name="Google Shape;229;p5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0" name="Google Shape;230;p5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1" name="Google Shape;231;p5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2" name="Google Shape;232;p5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" name="Google Shape;233;p5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4" name="Google Shape;234;p5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" name="Google Shape;235;p5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6" name="Google Shape;236;p5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" name="Google Shape;237;p5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8" name="Google Shape;238;p5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9" name="Google Shape;239;p5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0" name="Google Shape;240;p5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1" name="Google Shape;241;p5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42" name="Google Shape;242;p5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5"/>
          <p:cNvSpPr txBox="1"/>
          <p:nvPr>
            <p:ph idx="1" type="subTitle"/>
          </p:nvPr>
        </p:nvSpPr>
        <p:spPr>
          <a:xfrm>
            <a:off x="5055284" y="36190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4" name="Google Shape;244;p5"/>
          <p:cNvSpPr txBox="1"/>
          <p:nvPr>
            <p:ph idx="2" type="subTitle"/>
          </p:nvPr>
        </p:nvSpPr>
        <p:spPr>
          <a:xfrm>
            <a:off x="1583300" y="36190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5" name="Google Shape;245;p5"/>
          <p:cNvSpPr txBox="1"/>
          <p:nvPr>
            <p:ph idx="3" type="subTitle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246" name="Google Shape;246;p5"/>
          <p:cNvSpPr txBox="1"/>
          <p:nvPr>
            <p:ph idx="4" type="subTitle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247" name="Google Shape;247;p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6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250" name="Google Shape;250;p6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251" name="Google Shape;251;p6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2" name="Google Shape;252;p6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3" name="Google Shape;253;p6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4" name="Google Shape;254;p6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5" name="Google Shape;255;p6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6" name="Google Shape;256;p6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7" name="Google Shape;257;p6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8" name="Google Shape;258;p6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9" name="Google Shape;259;p6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0" name="Google Shape;260;p6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1" name="Google Shape;261;p6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2" name="Google Shape;262;p6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3" name="Google Shape;263;p6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4" name="Google Shape;264;p6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" name="Google Shape;265;p6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" name="Google Shape;266;p6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7" name="Google Shape;267;p6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8" name="Google Shape;268;p6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9" name="Google Shape;269;p6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70" name="Google Shape;270;p6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271" name="Google Shape;271;p6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2" name="Google Shape;272;p6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3" name="Google Shape;273;p6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4" name="Google Shape;274;p6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5" name="Google Shape;275;p6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6" name="Google Shape;276;p6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7" name="Google Shape;277;p6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8" name="Google Shape;278;p6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9" name="Google Shape;279;p6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0" name="Google Shape;280;p6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6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6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" name="Google Shape;283;p6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6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6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" name="Google Shape;286;p6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7" name="Google Shape;287;p6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8" name="Google Shape;288;p6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9" name="Google Shape;289;p6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0" name="Google Shape;290;p6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1" name="Google Shape;291;p6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" name="Google Shape;292;p6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3" name="Google Shape;293;p6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4" name="Google Shape;294;p6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5" name="Google Shape;295;p6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6" name="Google Shape;296;p6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7" name="Google Shape;297;p6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8" name="Google Shape;298;p6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9" name="Google Shape;299;p6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0" name="Google Shape;300;p6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1" name="Google Shape;301;p6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2" name="Google Shape;302;p6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3" name="Google Shape;303;p6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04" name="Google Shape;304;p6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7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308" name="Google Shape;308;p7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309" name="Google Shape;309;p7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0" name="Google Shape;310;p7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1" name="Google Shape;311;p7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2" name="Google Shape;312;p7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3" name="Google Shape;313;p7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4" name="Google Shape;314;p7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5" name="Google Shape;315;p7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6" name="Google Shape;316;p7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7" name="Google Shape;317;p7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8" name="Google Shape;318;p7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9" name="Google Shape;319;p7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0" name="Google Shape;320;p7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1" name="Google Shape;321;p7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2" name="Google Shape;322;p7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3" name="Google Shape;323;p7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4" name="Google Shape;324;p7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5" name="Google Shape;325;p7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6" name="Google Shape;326;p7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7" name="Google Shape;327;p7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28" name="Google Shape;328;p7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329" name="Google Shape;329;p7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0" name="Google Shape;330;p7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1" name="Google Shape;331;p7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2" name="Google Shape;332;p7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3" name="Google Shape;333;p7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4" name="Google Shape;334;p7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5" name="Google Shape;335;p7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6" name="Google Shape;336;p7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7" name="Google Shape;337;p7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8" name="Google Shape;338;p7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9" name="Google Shape;339;p7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0" name="Google Shape;340;p7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1" name="Google Shape;341;p7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2" name="Google Shape;342;p7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3" name="Google Shape;343;p7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4" name="Google Shape;344;p7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5" name="Google Shape;345;p7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6" name="Google Shape;346;p7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7" name="Google Shape;347;p7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8" name="Google Shape;348;p7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9" name="Google Shape;349;p7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0" name="Google Shape;350;p7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1" name="Google Shape;351;p7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2" name="Google Shape;352;p7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3" name="Google Shape;353;p7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4" name="Google Shape;354;p7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5" name="Google Shape;355;p7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6" name="Google Shape;356;p7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7" name="Google Shape;357;p7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8" name="Google Shape;358;p7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9" name="Google Shape;359;p7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0" name="Google Shape;360;p7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1" name="Google Shape;361;p7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62" name="Google Shape;362;p7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7"/>
          <p:cNvSpPr txBox="1"/>
          <p:nvPr>
            <p:ph type="title"/>
          </p:nvPr>
        </p:nvSpPr>
        <p:spPr>
          <a:xfrm>
            <a:off x="720000" y="5212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4" name="Google Shape;364;p7"/>
          <p:cNvSpPr txBox="1"/>
          <p:nvPr>
            <p:ph idx="1" type="subTitle"/>
          </p:nvPr>
        </p:nvSpPr>
        <p:spPr>
          <a:xfrm>
            <a:off x="872400" y="1700300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365" name="Google Shape;365;p7"/>
          <p:cNvSpPr/>
          <p:nvPr/>
        </p:nvSpPr>
        <p:spPr>
          <a:xfrm>
            <a:off x="417300" y="4376450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7"/>
          <p:cNvSpPr/>
          <p:nvPr/>
        </p:nvSpPr>
        <p:spPr>
          <a:xfrm>
            <a:off x="7884475" y="3864900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7"/>
          <p:cNvSpPr/>
          <p:nvPr/>
        </p:nvSpPr>
        <p:spPr>
          <a:xfrm rot="10800000">
            <a:off x="7487850" y="-547700"/>
            <a:ext cx="1087200" cy="10872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oogle Shape;369;p8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370" name="Google Shape;370;p8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371" name="Google Shape;371;p8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2" name="Google Shape;372;p8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3" name="Google Shape;373;p8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4" name="Google Shape;374;p8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5" name="Google Shape;375;p8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6" name="Google Shape;376;p8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7" name="Google Shape;377;p8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8" name="Google Shape;378;p8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9" name="Google Shape;379;p8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0" name="Google Shape;380;p8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1" name="Google Shape;381;p8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2" name="Google Shape;382;p8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3" name="Google Shape;383;p8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4" name="Google Shape;384;p8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5" name="Google Shape;385;p8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6" name="Google Shape;386;p8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7" name="Google Shape;387;p8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8" name="Google Shape;388;p8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9" name="Google Shape;389;p8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90" name="Google Shape;390;p8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391" name="Google Shape;391;p8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2" name="Google Shape;392;p8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3" name="Google Shape;393;p8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4" name="Google Shape;394;p8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5" name="Google Shape;395;p8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6" name="Google Shape;396;p8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7" name="Google Shape;397;p8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8" name="Google Shape;398;p8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9" name="Google Shape;399;p8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0" name="Google Shape;400;p8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1" name="Google Shape;401;p8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2" name="Google Shape;402;p8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3" name="Google Shape;403;p8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4" name="Google Shape;404;p8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5" name="Google Shape;405;p8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6" name="Google Shape;406;p8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7" name="Google Shape;407;p8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8" name="Google Shape;408;p8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9" name="Google Shape;409;p8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0" name="Google Shape;410;p8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1" name="Google Shape;411;p8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2" name="Google Shape;412;p8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3" name="Google Shape;413;p8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4" name="Google Shape;414;p8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5" name="Google Shape;415;p8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6" name="Google Shape;416;p8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7" name="Google Shape;417;p8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8" name="Google Shape;418;p8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9" name="Google Shape;419;p8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0" name="Google Shape;420;p8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1" name="Google Shape;421;p8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2" name="Google Shape;422;p8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3" name="Google Shape;423;p8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24" name="Google Shape;424;p8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8"/>
          <p:cNvSpPr/>
          <p:nvPr/>
        </p:nvSpPr>
        <p:spPr>
          <a:xfrm flipH="1" rot="10800000">
            <a:off x="449401" y="-956250"/>
            <a:ext cx="1917000" cy="19170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8"/>
          <p:cNvSpPr txBox="1"/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7" name="Google Shape;427;p8"/>
          <p:cNvSpPr/>
          <p:nvPr/>
        </p:nvSpPr>
        <p:spPr>
          <a:xfrm>
            <a:off x="7298750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9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430" name="Google Shape;430;p9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431" name="Google Shape;431;p9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2" name="Google Shape;432;p9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3" name="Google Shape;433;p9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4" name="Google Shape;434;p9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5" name="Google Shape;435;p9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6" name="Google Shape;436;p9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7" name="Google Shape;437;p9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8" name="Google Shape;438;p9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9" name="Google Shape;439;p9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0" name="Google Shape;440;p9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1" name="Google Shape;441;p9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2" name="Google Shape;442;p9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3" name="Google Shape;443;p9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4" name="Google Shape;444;p9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5" name="Google Shape;445;p9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6" name="Google Shape;446;p9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7" name="Google Shape;447;p9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8" name="Google Shape;448;p9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9" name="Google Shape;449;p9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50" name="Google Shape;450;p9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451" name="Google Shape;451;p9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2" name="Google Shape;452;p9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3" name="Google Shape;453;p9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4" name="Google Shape;454;p9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5" name="Google Shape;455;p9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6" name="Google Shape;456;p9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7" name="Google Shape;457;p9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8" name="Google Shape;458;p9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9" name="Google Shape;459;p9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0" name="Google Shape;460;p9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1" name="Google Shape;461;p9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2" name="Google Shape;462;p9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3" name="Google Shape;463;p9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4" name="Google Shape;464;p9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5" name="Google Shape;465;p9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6" name="Google Shape;466;p9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7" name="Google Shape;467;p9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8" name="Google Shape;468;p9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9" name="Google Shape;469;p9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0" name="Google Shape;470;p9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1" name="Google Shape;471;p9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2" name="Google Shape;472;p9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3" name="Google Shape;473;p9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4" name="Google Shape;474;p9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5" name="Google Shape;475;p9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6" name="Google Shape;476;p9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7" name="Google Shape;477;p9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8" name="Google Shape;478;p9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9" name="Google Shape;479;p9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0" name="Google Shape;480;p9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1" name="Google Shape;481;p9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2" name="Google Shape;482;p9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3" name="Google Shape;483;p9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84" name="Google Shape;484;p9"/>
          <p:cNvSpPr/>
          <p:nvPr/>
        </p:nvSpPr>
        <p:spPr>
          <a:xfrm>
            <a:off x="816425" y="769250"/>
            <a:ext cx="7511100" cy="3605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9"/>
          <p:cNvSpPr/>
          <p:nvPr/>
        </p:nvSpPr>
        <p:spPr>
          <a:xfrm>
            <a:off x="744975" y="-621800"/>
            <a:ext cx="1161300" cy="11613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9"/>
          <p:cNvSpPr txBox="1"/>
          <p:nvPr>
            <p:ph type="title"/>
          </p:nvPr>
        </p:nvSpPr>
        <p:spPr>
          <a:xfrm>
            <a:off x="1610275" y="1657725"/>
            <a:ext cx="4482900" cy="9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7" name="Google Shape;487;p9"/>
          <p:cNvSpPr txBox="1"/>
          <p:nvPr>
            <p:ph idx="1" type="subTitle"/>
          </p:nvPr>
        </p:nvSpPr>
        <p:spPr>
          <a:xfrm>
            <a:off x="1610275" y="2814675"/>
            <a:ext cx="4482900" cy="671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8" name="Google Shape;488;p9"/>
          <p:cNvSpPr/>
          <p:nvPr/>
        </p:nvSpPr>
        <p:spPr>
          <a:xfrm flipH="1" rot="-5400000">
            <a:off x="8196926" y="189100"/>
            <a:ext cx="1917000" cy="19170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9"/>
          <p:cNvSpPr/>
          <p:nvPr/>
        </p:nvSpPr>
        <p:spPr>
          <a:xfrm>
            <a:off x="6616950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492" name="Google Shape;492;p10"/>
          <p:cNvSpPr txBox="1"/>
          <p:nvPr>
            <p:ph type="title"/>
          </p:nvPr>
        </p:nvSpPr>
        <p:spPr>
          <a:xfrm>
            <a:off x="713225" y="3853700"/>
            <a:ext cx="2781900" cy="75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b="1"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b="1"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b="1"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b="1"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b="1"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b="1"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b="1"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b="1"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1" name="Google Shape;18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426" y="1842350"/>
            <a:ext cx="3045875" cy="263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2" name="Google Shape;1822;p33"/>
          <p:cNvSpPr txBox="1"/>
          <p:nvPr>
            <p:ph type="ctrTitle"/>
          </p:nvPr>
        </p:nvSpPr>
        <p:spPr>
          <a:xfrm>
            <a:off x="713225" y="615700"/>
            <a:ext cx="5379900" cy="11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Simulacion 75.26</a:t>
            </a:r>
            <a:r>
              <a:rPr lang="en" sz="2200"/>
              <a:t>: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AA6FF"/>
                </a:solidFill>
              </a:rPr>
              <a:t>Trabajo Práctico 2</a:t>
            </a:r>
            <a:endParaRPr sz="4000">
              <a:solidFill>
                <a:srgbClr val="9AA6FF"/>
              </a:solidFill>
            </a:endParaRPr>
          </a:p>
        </p:txBody>
      </p:sp>
      <p:sp>
        <p:nvSpPr>
          <p:cNvPr id="1823" name="Google Shape;1823;p33"/>
          <p:cNvSpPr txBox="1"/>
          <p:nvPr>
            <p:ph idx="1" type="subTitle"/>
          </p:nvPr>
        </p:nvSpPr>
        <p:spPr>
          <a:xfrm>
            <a:off x="924450" y="2808100"/>
            <a:ext cx="2484600" cy="12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 Pablo Aschieri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Joaquin RIvero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Diego Emanuel Civini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Francisco Rovira Rossel</a:t>
            </a:r>
            <a:endParaRPr/>
          </a:p>
        </p:txBody>
      </p:sp>
      <p:sp>
        <p:nvSpPr>
          <p:cNvPr id="1824" name="Google Shape;1824;p33"/>
          <p:cNvSpPr/>
          <p:nvPr/>
        </p:nvSpPr>
        <p:spPr>
          <a:xfrm flipH="1" rot="-5400000">
            <a:off x="8196926" y="189100"/>
            <a:ext cx="1917000" cy="19170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5" name="Google Shape;1825;p33"/>
          <p:cNvCxnSpPr/>
          <p:nvPr/>
        </p:nvCxnSpPr>
        <p:spPr>
          <a:xfrm>
            <a:off x="1749325" y="2571750"/>
            <a:ext cx="1547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6" name="Google Shape;1826;p33"/>
          <p:cNvSpPr/>
          <p:nvPr/>
        </p:nvSpPr>
        <p:spPr>
          <a:xfrm>
            <a:off x="713225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7" name="Google Shape;1827;p33"/>
          <p:cNvSpPr/>
          <p:nvPr/>
        </p:nvSpPr>
        <p:spPr>
          <a:xfrm>
            <a:off x="2071950" y="40236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8" name="Google Shape;1828;p33"/>
          <p:cNvSpPr txBox="1"/>
          <p:nvPr/>
        </p:nvSpPr>
        <p:spPr>
          <a:xfrm>
            <a:off x="2527050" y="2171550"/>
            <a:ext cx="8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Grupo 4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829" name="Google Shape;182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89100" cy="1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42"/>
          <p:cNvSpPr txBox="1"/>
          <p:nvPr>
            <p:ph idx="2" type="title"/>
          </p:nvPr>
        </p:nvSpPr>
        <p:spPr>
          <a:xfrm>
            <a:off x="706450" y="591175"/>
            <a:ext cx="1205100" cy="9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02</a:t>
            </a:r>
            <a:endParaRPr sz="5000"/>
          </a:p>
        </p:txBody>
      </p:sp>
      <p:sp>
        <p:nvSpPr>
          <p:cNvPr id="1917" name="Google Shape;1917;p42"/>
          <p:cNvSpPr txBox="1"/>
          <p:nvPr>
            <p:ph type="title"/>
          </p:nvPr>
        </p:nvSpPr>
        <p:spPr>
          <a:xfrm>
            <a:off x="1684450" y="698875"/>
            <a:ext cx="6767100" cy="76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Centro de Procesamiento</a:t>
            </a:r>
            <a:endParaRPr sz="3600"/>
          </a:p>
        </p:txBody>
      </p:sp>
      <p:cxnSp>
        <p:nvCxnSpPr>
          <p:cNvPr id="1918" name="Google Shape;1918;p42"/>
          <p:cNvCxnSpPr/>
          <p:nvPr/>
        </p:nvCxnSpPr>
        <p:spPr>
          <a:xfrm>
            <a:off x="735250" y="1464175"/>
            <a:ext cx="1147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9" name="Google Shape;1919;p42"/>
          <p:cNvSpPr txBox="1"/>
          <p:nvPr>
            <p:ph idx="1" type="subTitle"/>
          </p:nvPr>
        </p:nvSpPr>
        <p:spPr>
          <a:xfrm>
            <a:off x="957300" y="1518502"/>
            <a:ext cx="7229400" cy="13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Problema: Solicitudes arriban </a:t>
            </a:r>
            <a:r>
              <a:rPr lang="en"/>
              <a:t>según</a:t>
            </a:r>
            <a:r>
              <a:rPr lang="en"/>
              <a:t> un PPP de media 10 por minuto, puestas en un buffer FIFO, para ser procesadas por 1 de las 2 </a:t>
            </a:r>
            <a:r>
              <a:rPr lang="en"/>
              <a:t>máquinas</a:t>
            </a:r>
            <a:r>
              <a:rPr lang="en"/>
              <a:t> disponibles, cuyo tiempo es modelado con una VA de media de 10 segundos. Se pide factor de </a:t>
            </a:r>
            <a:r>
              <a:rPr lang="en"/>
              <a:t>ocupación</a:t>
            </a:r>
            <a:r>
              <a:rPr lang="en"/>
              <a:t> de las </a:t>
            </a:r>
            <a:r>
              <a:rPr lang="en"/>
              <a:t>máquinas</a:t>
            </a:r>
            <a:r>
              <a:rPr lang="en"/>
              <a:t>, cantidad de solicitudes en buffer y en sistema, etc.</a:t>
            </a:r>
            <a:endParaRPr/>
          </a:p>
        </p:txBody>
      </p:sp>
      <p:sp>
        <p:nvSpPr>
          <p:cNvPr id="1920" name="Google Shape;1920;p42"/>
          <p:cNvSpPr/>
          <p:nvPr/>
        </p:nvSpPr>
        <p:spPr>
          <a:xfrm>
            <a:off x="2926092" y="3358091"/>
            <a:ext cx="2938200" cy="1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p42"/>
          <p:cNvSpPr/>
          <p:nvPr/>
        </p:nvSpPr>
        <p:spPr>
          <a:xfrm>
            <a:off x="2926100" y="4096050"/>
            <a:ext cx="2938200" cy="1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p42"/>
          <p:cNvSpPr/>
          <p:nvPr/>
        </p:nvSpPr>
        <p:spPr>
          <a:xfrm>
            <a:off x="5809575" y="3358100"/>
            <a:ext cx="103800" cy="87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3" name="Google Shape;1923;p42"/>
          <p:cNvSpPr/>
          <p:nvPr/>
        </p:nvSpPr>
        <p:spPr>
          <a:xfrm>
            <a:off x="4756484" y="3624515"/>
            <a:ext cx="838200" cy="3453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Epilogue"/>
                <a:ea typeface="Epilogue"/>
                <a:cs typeface="Epilogue"/>
                <a:sym typeface="Epilogue"/>
              </a:rPr>
              <a:t>Solicitud 1</a:t>
            </a:r>
            <a:endParaRPr sz="11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924" name="Google Shape;1924;p42"/>
          <p:cNvSpPr/>
          <p:nvPr/>
        </p:nvSpPr>
        <p:spPr>
          <a:xfrm>
            <a:off x="3772449" y="3624504"/>
            <a:ext cx="838200" cy="3453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Epilogue"/>
                <a:ea typeface="Epilogue"/>
                <a:cs typeface="Epilogue"/>
                <a:sym typeface="Epilogue"/>
              </a:rPr>
              <a:t>Solicitud 2</a:t>
            </a:r>
            <a:endParaRPr sz="11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925" name="Google Shape;1925;p42"/>
          <p:cNvSpPr/>
          <p:nvPr/>
        </p:nvSpPr>
        <p:spPr>
          <a:xfrm flipH="1" rot="10800000">
            <a:off x="2039776" y="3525207"/>
            <a:ext cx="1165800" cy="401700"/>
          </a:xfrm>
          <a:prstGeom prst="bentArrow">
            <a:avLst>
              <a:gd fmla="val 25000" name="adj1"/>
              <a:gd fmla="val 25000" name="adj2"/>
              <a:gd fmla="val 25000" name="adj3"/>
              <a:gd fmla="val 74012" name="adj4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42"/>
          <p:cNvSpPr/>
          <p:nvPr/>
        </p:nvSpPr>
        <p:spPr>
          <a:xfrm>
            <a:off x="1676488" y="3189808"/>
            <a:ext cx="838200" cy="3453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Epilogue"/>
                <a:ea typeface="Epilogue"/>
                <a:cs typeface="Epilogue"/>
                <a:sym typeface="Epilogue"/>
              </a:rPr>
              <a:t>Solicitud n</a:t>
            </a:r>
            <a:endParaRPr sz="11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927" name="Google Shape;1927;p42"/>
          <p:cNvSpPr txBox="1"/>
          <p:nvPr/>
        </p:nvSpPr>
        <p:spPr>
          <a:xfrm>
            <a:off x="3308665" y="3568780"/>
            <a:ext cx="36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…</a:t>
            </a:r>
            <a:endParaRPr b="1"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28" name="Google Shape;1928;p42"/>
          <p:cNvSpPr/>
          <p:nvPr/>
        </p:nvSpPr>
        <p:spPr>
          <a:xfrm rot="8442285">
            <a:off x="5916314" y="3385915"/>
            <a:ext cx="828022" cy="822378"/>
          </a:xfrm>
          <a:prstGeom prst="leftUpArrow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42"/>
          <p:cNvSpPr/>
          <p:nvPr/>
        </p:nvSpPr>
        <p:spPr>
          <a:xfrm>
            <a:off x="6595561" y="3080075"/>
            <a:ext cx="453600" cy="544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p42"/>
          <p:cNvSpPr/>
          <p:nvPr/>
        </p:nvSpPr>
        <p:spPr>
          <a:xfrm>
            <a:off x="6622664" y="3110177"/>
            <a:ext cx="402000" cy="198300"/>
          </a:xfrm>
          <a:prstGeom prst="rect">
            <a:avLst/>
          </a:prstGeom>
          <a:solidFill>
            <a:srgbClr val="569C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1" name="Google Shape;1931;p42"/>
          <p:cNvSpPr/>
          <p:nvPr/>
        </p:nvSpPr>
        <p:spPr>
          <a:xfrm>
            <a:off x="6622664" y="3361756"/>
            <a:ext cx="402000" cy="38700"/>
          </a:xfrm>
          <a:prstGeom prst="rect">
            <a:avLst/>
          </a:prstGeom>
          <a:solidFill>
            <a:srgbClr val="9CDC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p42"/>
          <p:cNvSpPr/>
          <p:nvPr/>
        </p:nvSpPr>
        <p:spPr>
          <a:xfrm>
            <a:off x="6660608" y="3454196"/>
            <a:ext cx="54600" cy="3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3" name="Google Shape;1933;p42"/>
          <p:cNvSpPr/>
          <p:nvPr/>
        </p:nvSpPr>
        <p:spPr>
          <a:xfrm>
            <a:off x="6749865" y="3454196"/>
            <a:ext cx="54600" cy="3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4" name="Google Shape;1934;p42"/>
          <p:cNvSpPr/>
          <p:nvPr/>
        </p:nvSpPr>
        <p:spPr>
          <a:xfrm>
            <a:off x="6839122" y="3454196"/>
            <a:ext cx="54600" cy="3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5" name="Google Shape;1935;p42"/>
          <p:cNvSpPr/>
          <p:nvPr/>
        </p:nvSpPr>
        <p:spPr>
          <a:xfrm>
            <a:off x="6928379" y="3454196"/>
            <a:ext cx="54600" cy="3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6" name="Google Shape;1936;p42"/>
          <p:cNvSpPr/>
          <p:nvPr/>
        </p:nvSpPr>
        <p:spPr>
          <a:xfrm>
            <a:off x="6714748" y="3529755"/>
            <a:ext cx="54600" cy="3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7" name="Google Shape;1937;p42"/>
          <p:cNvSpPr/>
          <p:nvPr/>
        </p:nvSpPr>
        <p:spPr>
          <a:xfrm>
            <a:off x="6796722" y="3529755"/>
            <a:ext cx="54600" cy="3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p42"/>
          <p:cNvSpPr/>
          <p:nvPr/>
        </p:nvSpPr>
        <p:spPr>
          <a:xfrm>
            <a:off x="6878696" y="3529755"/>
            <a:ext cx="54600" cy="3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42"/>
          <p:cNvSpPr/>
          <p:nvPr/>
        </p:nvSpPr>
        <p:spPr>
          <a:xfrm>
            <a:off x="6595561" y="4094588"/>
            <a:ext cx="453600" cy="544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0" name="Google Shape;1940;p42"/>
          <p:cNvSpPr/>
          <p:nvPr/>
        </p:nvSpPr>
        <p:spPr>
          <a:xfrm>
            <a:off x="6622664" y="4124690"/>
            <a:ext cx="402000" cy="198300"/>
          </a:xfrm>
          <a:prstGeom prst="rect">
            <a:avLst/>
          </a:prstGeom>
          <a:solidFill>
            <a:srgbClr val="569C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p42"/>
          <p:cNvSpPr/>
          <p:nvPr/>
        </p:nvSpPr>
        <p:spPr>
          <a:xfrm>
            <a:off x="6622664" y="4376269"/>
            <a:ext cx="402000" cy="38700"/>
          </a:xfrm>
          <a:prstGeom prst="rect">
            <a:avLst/>
          </a:prstGeom>
          <a:solidFill>
            <a:srgbClr val="9CDC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2" name="Google Shape;1942;p42"/>
          <p:cNvSpPr/>
          <p:nvPr/>
        </p:nvSpPr>
        <p:spPr>
          <a:xfrm>
            <a:off x="6660608" y="4468709"/>
            <a:ext cx="54600" cy="3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3" name="Google Shape;1943;p42"/>
          <p:cNvSpPr/>
          <p:nvPr/>
        </p:nvSpPr>
        <p:spPr>
          <a:xfrm>
            <a:off x="6749865" y="4468709"/>
            <a:ext cx="54600" cy="3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4" name="Google Shape;1944;p42"/>
          <p:cNvSpPr/>
          <p:nvPr/>
        </p:nvSpPr>
        <p:spPr>
          <a:xfrm>
            <a:off x="6839122" y="4468709"/>
            <a:ext cx="54600" cy="3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5" name="Google Shape;1945;p42"/>
          <p:cNvSpPr/>
          <p:nvPr/>
        </p:nvSpPr>
        <p:spPr>
          <a:xfrm>
            <a:off x="6928379" y="4468709"/>
            <a:ext cx="54600" cy="3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6" name="Google Shape;1946;p42"/>
          <p:cNvSpPr/>
          <p:nvPr/>
        </p:nvSpPr>
        <p:spPr>
          <a:xfrm>
            <a:off x="6714748" y="4544268"/>
            <a:ext cx="54600" cy="3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7" name="Google Shape;1947;p42"/>
          <p:cNvSpPr/>
          <p:nvPr/>
        </p:nvSpPr>
        <p:spPr>
          <a:xfrm>
            <a:off x="6796722" y="4544268"/>
            <a:ext cx="54600" cy="3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p42"/>
          <p:cNvSpPr/>
          <p:nvPr/>
        </p:nvSpPr>
        <p:spPr>
          <a:xfrm>
            <a:off x="6878696" y="4544268"/>
            <a:ext cx="54600" cy="3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9" name="Google Shape;1949;p42"/>
          <p:cNvSpPr txBox="1"/>
          <p:nvPr/>
        </p:nvSpPr>
        <p:spPr>
          <a:xfrm>
            <a:off x="7106912" y="3080075"/>
            <a:ext cx="36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…</a:t>
            </a:r>
            <a:endParaRPr b="1"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50" name="Google Shape;1950;p42"/>
          <p:cNvSpPr txBox="1"/>
          <p:nvPr/>
        </p:nvSpPr>
        <p:spPr>
          <a:xfrm>
            <a:off x="7106912" y="4025130"/>
            <a:ext cx="36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…</a:t>
            </a:r>
            <a:endParaRPr b="1"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51" name="Google Shape;1951;p42"/>
          <p:cNvSpPr txBox="1"/>
          <p:nvPr/>
        </p:nvSpPr>
        <p:spPr>
          <a:xfrm>
            <a:off x="3772450" y="4248800"/>
            <a:ext cx="7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Buffer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52" name="Google Shape;1952;p42"/>
          <p:cNvSpPr txBox="1"/>
          <p:nvPr/>
        </p:nvSpPr>
        <p:spPr>
          <a:xfrm>
            <a:off x="7290000" y="3624575"/>
            <a:ext cx="8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Sistema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p43"/>
          <p:cNvSpPr/>
          <p:nvPr/>
        </p:nvSpPr>
        <p:spPr>
          <a:xfrm flipH="1" rot="10800000">
            <a:off x="189426" y="-956250"/>
            <a:ext cx="1917000" cy="19170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8" name="Google Shape;195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300" y="2104750"/>
            <a:ext cx="3784500" cy="125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9" name="Google Shape;195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575" y="2070150"/>
            <a:ext cx="3067050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0" name="Google Shape;1960;p43"/>
          <p:cNvSpPr txBox="1"/>
          <p:nvPr/>
        </p:nvSpPr>
        <p:spPr>
          <a:xfrm>
            <a:off x="859950" y="3621600"/>
            <a:ext cx="7424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Nos permiten guardar datos a medida que corre la </a:t>
            </a:r>
            <a:r>
              <a:rPr lang="en" sz="1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simulación</a:t>
            </a:r>
            <a:r>
              <a:rPr lang="en" sz="1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para el posterior </a:t>
            </a:r>
            <a:r>
              <a:rPr lang="en" sz="1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análisis</a:t>
            </a:r>
            <a:r>
              <a:rPr lang="en" sz="1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de </a:t>
            </a:r>
            <a:r>
              <a:rPr lang="en" sz="1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estadísticas. </a:t>
            </a:r>
            <a:endParaRPr sz="1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61" name="Google Shape;1961;p43"/>
          <p:cNvSpPr txBox="1"/>
          <p:nvPr>
            <p:ph type="title"/>
          </p:nvPr>
        </p:nvSpPr>
        <p:spPr>
          <a:xfrm>
            <a:off x="750800" y="1050425"/>
            <a:ext cx="74241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Clases de </a:t>
            </a:r>
            <a:r>
              <a:rPr lang="en" sz="2800"/>
              <a:t>Estadísticas</a:t>
            </a:r>
            <a:r>
              <a:rPr lang="en" sz="2800"/>
              <a:t> implementadas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5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p4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Implementación procesos</a:t>
            </a:r>
            <a:r>
              <a:rPr lang="en"/>
              <a:t> </a:t>
            </a:r>
            <a:endParaRPr/>
          </a:p>
        </p:txBody>
      </p:sp>
      <p:sp>
        <p:nvSpPr>
          <p:cNvPr id="1967" name="Google Shape;1967;p44"/>
          <p:cNvSpPr/>
          <p:nvPr/>
        </p:nvSpPr>
        <p:spPr>
          <a:xfrm>
            <a:off x="8424000" y="1238600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p44"/>
          <p:cNvSpPr/>
          <p:nvPr/>
        </p:nvSpPr>
        <p:spPr>
          <a:xfrm rot="5400000">
            <a:off x="1781326" y="2179375"/>
            <a:ext cx="1461600" cy="11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9" name="Google Shape;1969;p44"/>
          <p:cNvSpPr/>
          <p:nvPr/>
        </p:nvSpPr>
        <p:spPr>
          <a:xfrm rot="5400000">
            <a:off x="727900" y="2177275"/>
            <a:ext cx="1461600" cy="11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0" name="Google Shape;1970;p44"/>
          <p:cNvSpPr/>
          <p:nvPr/>
        </p:nvSpPr>
        <p:spPr>
          <a:xfrm rot="5400000">
            <a:off x="1913625" y="2336075"/>
            <a:ext cx="141300" cy="116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44"/>
          <p:cNvSpPr/>
          <p:nvPr/>
        </p:nvSpPr>
        <p:spPr>
          <a:xfrm>
            <a:off x="1567371" y="2399090"/>
            <a:ext cx="838200" cy="3453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Epilogue"/>
                <a:ea typeface="Epilogue"/>
                <a:cs typeface="Epilogue"/>
                <a:sym typeface="Epilogue"/>
              </a:rPr>
              <a:t>Solicitud 1</a:t>
            </a:r>
            <a:endParaRPr sz="11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972" name="Google Shape;1972;p44"/>
          <p:cNvSpPr/>
          <p:nvPr/>
        </p:nvSpPr>
        <p:spPr>
          <a:xfrm>
            <a:off x="1567361" y="1949879"/>
            <a:ext cx="838200" cy="3453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Epilogue"/>
                <a:ea typeface="Epilogue"/>
                <a:cs typeface="Epilogue"/>
                <a:sym typeface="Epilogue"/>
              </a:rPr>
              <a:t>Solicitud 2</a:t>
            </a:r>
            <a:endParaRPr sz="11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973" name="Google Shape;1973;p44"/>
          <p:cNvSpPr txBox="1"/>
          <p:nvPr/>
        </p:nvSpPr>
        <p:spPr>
          <a:xfrm rot="5400000">
            <a:off x="1871626" y="1419350"/>
            <a:ext cx="36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…</a:t>
            </a:r>
            <a:endParaRPr b="1"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74" name="Google Shape;1974;p44"/>
          <p:cNvSpPr txBox="1"/>
          <p:nvPr/>
        </p:nvSpPr>
        <p:spPr>
          <a:xfrm>
            <a:off x="684575" y="3215075"/>
            <a:ext cx="27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75" name="Google Shape;1975;p44"/>
          <p:cNvSpPr txBox="1"/>
          <p:nvPr>
            <p:ph idx="4294967295" type="subTitle"/>
          </p:nvPr>
        </p:nvSpPr>
        <p:spPr>
          <a:xfrm>
            <a:off x="957300" y="3151125"/>
            <a:ext cx="2074500" cy="14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request_generator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 la llegada de solicitudes al sistema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(Va con dist. Exp de parametro 10)</a:t>
            </a:r>
            <a:endParaRPr/>
          </a:p>
        </p:txBody>
      </p:sp>
      <p:sp>
        <p:nvSpPr>
          <p:cNvPr id="1976" name="Google Shape;1976;p44"/>
          <p:cNvSpPr/>
          <p:nvPr/>
        </p:nvSpPr>
        <p:spPr>
          <a:xfrm>
            <a:off x="4098438" y="1693692"/>
            <a:ext cx="947100" cy="1296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7" name="Google Shape;1977;p44"/>
          <p:cNvSpPr/>
          <p:nvPr/>
        </p:nvSpPr>
        <p:spPr>
          <a:xfrm>
            <a:off x="4155024" y="1765337"/>
            <a:ext cx="839400" cy="471900"/>
          </a:xfrm>
          <a:prstGeom prst="rect">
            <a:avLst/>
          </a:prstGeom>
          <a:solidFill>
            <a:srgbClr val="569C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8" name="Google Shape;1978;p44"/>
          <p:cNvSpPr/>
          <p:nvPr/>
        </p:nvSpPr>
        <p:spPr>
          <a:xfrm>
            <a:off x="4155024" y="2364101"/>
            <a:ext cx="839400" cy="92100"/>
          </a:xfrm>
          <a:prstGeom prst="rect">
            <a:avLst/>
          </a:prstGeom>
          <a:solidFill>
            <a:srgbClr val="9CDC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44"/>
          <p:cNvSpPr/>
          <p:nvPr/>
        </p:nvSpPr>
        <p:spPr>
          <a:xfrm>
            <a:off x="4234243" y="2584110"/>
            <a:ext cx="114000" cy="9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44"/>
          <p:cNvSpPr/>
          <p:nvPr/>
        </p:nvSpPr>
        <p:spPr>
          <a:xfrm>
            <a:off x="4420594" y="2584110"/>
            <a:ext cx="114000" cy="9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44"/>
          <p:cNvSpPr/>
          <p:nvPr/>
        </p:nvSpPr>
        <p:spPr>
          <a:xfrm>
            <a:off x="4606944" y="2584110"/>
            <a:ext cx="114000" cy="9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44"/>
          <p:cNvSpPr/>
          <p:nvPr/>
        </p:nvSpPr>
        <p:spPr>
          <a:xfrm>
            <a:off x="4793294" y="2584110"/>
            <a:ext cx="114000" cy="9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44"/>
          <p:cNvSpPr/>
          <p:nvPr/>
        </p:nvSpPr>
        <p:spPr>
          <a:xfrm>
            <a:off x="4347275" y="2763944"/>
            <a:ext cx="114000" cy="9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44"/>
          <p:cNvSpPr/>
          <p:nvPr/>
        </p:nvSpPr>
        <p:spPr>
          <a:xfrm>
            <a:off x="4518421" y="2763944"/>
            <a:ext cx="114000" cy="9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44"/>
          <p:cNvSpPr/>
          <p:nvPr/>
        </p:nvSpPr>
        <p:spPr>
          <a:xfrm>
            <a:off x="4689566" y="2763944"/>
            <a:ext cx="114000" cy="9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6" name="Google Shape;1986;p44"/>
          <p:cNvSpPr txBox="1"/>
          <p:nvPr>
            <p:ph idx="4294967295" type="subTitle"/>
          </p:nvPr>
        </p:nvSpPr>
        <p:spPr>
          <a:xfrm>
            <a:off x="6241375" y="3151125"/>
            <a:ext cx="2074500" cy="14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buffer_stats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Toma una foto cada 1 segundo y lo guarda en la clase de </a:t>
            </a:r>
            <a:r>
              <a:rPr lang="en"/>
              <a:t>estadística</a:t>
            </a:r>
            <a:r>
              <a:rPr lang="en"/>
              <a:t> </a:t>
            </a:r>
            <a:r>
              <a:rPr lang="en"/>
              <a:t>según</a:t>
            </a:r>
            <a:r>
              <a:rPr lang="en"/>
              <a:t> corresponda</a:t>
            </a:r>
            <a:endParaRPr/>
          </a:p>
        </p:txBody>
      </p:sp>
      <p:sp>
        <p:nvSpPr>
          <p:cNvPr id="1987" name="Google Shape;1987;p44"/>
          <p:cNvSpPr/>
          <p:nvPr/>
        </p:nvSpPr>
        <p:spPr>
          <a:xfrm>
            <a:off x="6633475" y="1693700"/>
            <a:ext cx="1290300" cy="1296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44"/>
          <p:cNvSpPr/>
          <p:nvPr/>
        </p:nvSpPr>
        <p:spPr>
          <a:xfrm>
            <a:off x="6756250" y="1884659"/>
            <a:ext cx="171300" cy="914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989" name="Google Shape;1989;p44"/>
          <p:cNvSpPr/>
          <p:nvPr/>
        </p:nvSpPr>
        <p:spPr>
          <a:xfrm>
            <a:off x="7031000" y="2209838"/>
            <a:ext cx="171300" cy="5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990" name="Google Shape;1990;p44"/>
          <p:cNvSpPr/>
          <p:nvPr/>
        </p:nvSpPr>
        <p:spPr>
          <a:xfrm>
            <a:off x="7305750" y="2367586"/>
            <a:ext cx="171300" cy="43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991" name="Google Shape;1991;p44"/>
          <p:cNvSpPr/>
          <p:nvPr/>
        </p:nvSpPr>
        <p:spPr>
          <a:xfrm>
            <a:off x="7605775" y="2458796"/>
            <a:ext cx="171300" cy="339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992" name="Google Shape;1992;p44"/>
          <p:cNvSpPr txBox="1"/>
          <p:nvPr>
            <p:ph idx="4294967295" type="subTitle"/>
          </p:nvPr>
        </p:nvSpPr>
        <p:spPr>
          <a:xfrm>
            <a:off x="3534750" y="3163800"/>
            <a:ext cx="2074500" cy="14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processing_machine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 el procesamiento de las máquinas, tomando requests del buffer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6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4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Estadísticas</a:t>
            </a:r>
            <a:endParaRPr/>
          </a:p>
        </p:txBody>
      </p:sp>
      <p:sp>
        <p:nvSpPr>
          <p:cNvPr id="1998" name="Google Shape;1998;p45"/>
          <p:cNvSpPr txBox="1"/>
          <p:nvPr>
            <p:ph idx="1" type="subTitle"/>
          </p:nvPr>
        </p:nvSpPr>
        <p:spPr>
          <a:xfrm>
            <a:off x="1246475" y="1358750"/>
            <a:ext cx="5639400" cy="22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Factor de </a:t>
            </a:r>
            <a:r>
              <a:rPr lang="en" sz="1600"/>
              <a:t>ocupación</a:t>
            </a:r>
            <a:r>
              <a:rPr lang="en" sz="1600"/>
              <a:t>: 0.8206</a:t>
            </a:r>
            <a:endParaRPr sz="1600"/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</a:t>
            </a:r>
            <a:r>
              <a:rPr lang="en" sz="1600"/>
              <a:t>antidad media de elementos en el buffer: 2.9595</a:t>
            </a:r>
            <a:endParaRPr sz="1600"/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Cantidad media de elementos en el sistema: 4.6005</a:t>
            </a:r>
            <a:endParaRPr sz="1600"/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Tiempo medio en buffer: 17.9924s</a:t>
            </a:r>
            <a:endParaRPr sz="1600"/>
          </a:p>
          <a:p>
            <a:pPr indent="-330200" lvl="0" marL="457200" rtl="0" algn="just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Tiempo medio en sistema: 27.9706s</a:t>
            </a:r>
            <a:endParaRPr sz="1600"/>
          </a:p>
        </p:txBody>
      </p:sp>
      <p:sp>
        <p:nvSpPr>
          <p:cNvPr id="1999" name="Google Shape;1999;p45"/>
          <p:cNvSpPr/>
          <p:nvPr/>
        </p:nvSpPr>
        <p:spPr>
          <a:xfrm>
            <a:off x="6885975" y="4333850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4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Tamaño de buffer</a:t>
            </a:r>
            <a:endParaRPr/>
          </a:p>
        </p:txBody>
      </p:sp>
      <p:sp>
        <p:nvSpPr>
          <p:cNvPr id="2005" name="Google Shape;2005;p46"/>
          <p:cNvSpPr txBox="1"/>
          <p:nvPr>
            <p:ph idx="2" type="subTitle"/>
          </p:nvPr>
        </p:nvSpPr>
        <p:spPr>
          <a:xfrm>
            <a:off x="4975125" y="2187386"/>
            <a:ext cx="3357300" cy="12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El menor tamaño de buffer con el que conseguimos una taza de rechazo menor a 0.03 es de 9 elementos</a:t>
            </a:r>
            <a:endParaRPr/>
          </a:p>
        </p:txBody>
      </p:sp>
      <p:sp>
        <p:nvSpPr>
          <p:cNvPr id="2006" name="Google Shape;2006;p46"/>
          <p:cNvSpPr txBox="1"/>
          <p:nvPr/>
        </p:nvSpPr>
        <p:spPr>
          <a:xfrm>
            <a:off x="720000" y="4487150"/>
            <a:ext cx="687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PENDIENTE: cantidad_media_de_solicitudes_en_el_buffer * 0.2 * 60 * 24 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007" name="Google Shape;200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625" y="1454112"/>
            <a:ext cx="3662575" cy="267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47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Amortizacion de nuevo sistema</a:t>
            </a:r>
            <a:endParaRPr/>
          </a:p>
        </p:txBody>
      </p:sp>
      <p:sp>
        <p:nvSpPr>
          <p:cNvPr id="2013" name="Google Shape;2013;p47"/>
          <p:cNvSpPr txBox="1"/>
          <p:nvPr>
            <p:ph idx="2" type="subTitle"/>
          </p:nvPr>
        </p:nvSpPr>
        <p:spPr>
          <a:xfrm>
            <a:off x="4700000" y="1905299"/>
            <a:ext cx="3357300" cy="15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Se tardarian 171.3598 horas o 7.1399 días en amortizar el gasto de reemplazar las dos máquinas por una sola que procesa todos las solicitudes en un tiempo fijo de 5 segundos</a:t>
            </a:r>
            <a:endParaRPr/>
          </a:p>
        </p:txBody>
      </p:sp>
      <p:pic>
        <p:nvPicPr>
          <p:cNvPr id="2014" name="Google Shape;201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505925"/>
            <a:ext cx="3800475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5" name="Google Shape;2015;p47"/>
          <p:cNvSpPr txBox="1"/>
          <p:nvPr/>
        </p:nvSpPr>
        <p:spPr>
          <a:xfrm>
            <a:off x="720000" y="4487150"/>
            <a:ext cx="687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PENDIENTE: cantidad_media_de_solicitudes_en_el_buffer * 0.2 * 60 * 24 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9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p48"/>
          <p:cNvSpPr txBox="1"/>
          <p:nvPr>
            <p:ph type="title"/>
          </p:nvPr>
        </p:nvSpPr>
        <p:spPr>
          <a:xfrm>
            <a:off x="2948038" y="1440250"/>
            <a:ext cx="5139000" cy="15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Centro de </a:t>
            </a:r>
            <a:r>
              <a:rPr lang="en"/>
              <a:t>distribución</a:t>
            </a:r>
            <a:endParaRPr/>
          </a:p>
        </p:txBody>
      </p:sp>
      <p:sp>
        <p:nvSpPr>
          <p:cNvPr id="2021" name="Google Shape;2021;p48"/>
          <p:cNvSpPr txBox="1"/>
          <p:nvPr>
            <p:ph idx="2" type="title"/>
          </p:nvPr>
        </p:nvSpPr>
        <p:spPr>
          <a:xfrm>
            <a:off x="1234775" y="1440250"/>
            <a:ext cx="1652100" cy="156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2022" name="Google Shape;2022;p48"/>
          <p:cNvCxnSpPr/>
          <p:nvPr/>
        </p:nvCxnSpPr>
        <p:spPr>
          <a:xfrm>
            <a:off x="3064407" y="3092100"/>
            <a:ext cx="1547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3" name="Google Shape;2023;p48"/>
          <p:cNvSpPr/>
          <p:nvPr/>
        </p:nvSpPr>
        <p:spPr>
          <a:xfrm>
            <a:off x="7462025" y="1023300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4" name="Google Shape;2024;p48"/>
          <p:cNvSpPr/>
          <p:nvPr/>
        </p:nvSpPr>
        <p:spPr>
          <a:xfrm>
            <a:off x="569376" y="4185350"/>
            <a:ext cx="1917000" cy="19170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49"/>
          <p:cNvSpPr txBox="1"/>
          <p:nvPr>
            <p:ph type="title"/>
          </p:nvPr>
        </p:nvSpPr>
        <p:spPr>
          <a:xfrm>
            <a:off x="2119950" y="509300"/>
            <a:ext cx="4904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Estructuras y procesos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2030" name="Google Shape;203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8175" y="1369625"/>
            <a:ext cx="3649650" cy="160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1" name="Google Shape;2031;p49"/>
          <p:cNvSpPr txBox="1"/>
          <p:nvPr/>
        </p:nvSpPr>
        <p:spPr>
          <a:xfrm>
            <a:off x="993150" y="3202750"/>
            <a:ext cx="7157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Truck generator (cambiar el generador exp de tiempo </a:t>
            </a: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según</a:t>
            </a: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se use RFID  </a:t>
            </a: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(media 5/12 hora)</a:t>
            </a: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o barcode </a:t>
            </a: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(media ½ hora )</a:t>
            </a: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)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4/3 </a:t>
            </a: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dársenas</a:t>
            </a: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como recursos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Una vez un </a:t>
            </a: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camión</a:t>
            </a: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consigue una </a:t>
            </a: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dársena</a:t>
            </a: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se pone a descargar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5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50"/>
          <p:cNvSpPr txBox="1"/>
          <p:nvPr>
            <p:ph type="title"/>
          </p:nvPr>
        </p:nvSpPr>
        <p:spPr>
          <a:xfrm>
            <a:off x="508700" y="521225"/>
            <a:ext cx="824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Cantidad</a:t>
            </a:r>
            <a:r>
              <a:rPr lang="en" sz="2900"/>
              <a:t> media de camiones en el buffer</a:t>
            </a:r>
            <a:endParaRPr sz="2900"/>
          </a:p>
        </p:txBody>
      </p:sp>
      <p:sp>
        <p:nvSpPr>
          <p:cNvPr id="2037" name="Google Shape;2037;p50"/>
          <p:cNvSpPr/>
          <p:nvPr/>
        </p:nvSpPr>
        <p:spPr>
          <a:xfrm>
            <a:off x="8424000" y="1238600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8" name="Google Shape;2038;p50"/>
          <p:cNvSpPr txBox="1"/>
          <p:nvPr>
            <p:ph idx="4294967295" type="subTitle"/>
          </p:nvPr>
        </p:nvSpPr>
        <p:spPr>
          <a:xfrm>
            <a:off x="643800" y="1090075"/>
            <a:ext cx="7629900" cy="6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Frecuencia de cantidad de camiones  con m</a:t>
            </a:r>
            <a:r>
              <a:rPr lang="en"/>
              <a:t>ediciones tomadas cada 12 minutos en un tiempo total de 4 meses.</a:t>
            </a:r>
            <a:endParaRPr/>
          </a:p>
        </p:txBody>
      </p:sp>
      <p:pic>
        <p:nvPicPr>
          <p:cNvPr id="2039" name="Google Shape;203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800" y="1802168"/>
            <a:ext cx="3604350" cy="274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0" name="Google Shape;204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5501" y="1860225"/>
            <a:ext cx="3528150" cy="2688118"/>
          </a:xfrm>
          <a:prstGeom prst="rect">
            <a:avLst/>
          </a:prstGeom>
          <a:noFill/>
          <a:ln>
            <a:noFill/>
          </a:ln>
        </p:spPr>
      </p:pic>
      <p:sp>
        <p:nvSpPr>
          <p:cNvPr id="2041" name="Google Shape;2041;p50"/>
          <p:cNvSpPr txBox="1"/>
          <p:nvPr/>
        </p:nvSpPr>
        <p:spPr>
          <a:xfrm>
            <a:off x="722400" y="4604100"/>
            <a:ext cx="346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Codigo de barras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042" name="Google Shape;2042;p50"/>
          <p:cNvSpPr txBox="1"/>
          <p:nvPr/>
        </p:nvSpPr>
        <p:spPr>
          <a:xfrm>
            <a:off x="4745500" y="46041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RFID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6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p51"/>
          <p:cNvSpPr txBox="1"/>
          <p:nvPr>
            <p:ph type="title"/>
          </p:nvPr>
        </p:nvSpPr>
        <p:spPr>
          <a:xfrm>
            <a:off x="518250" y="506125"/>
            <a:ext cx="810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Cantidad media de camiones en el sistema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8" name="Google Shape;204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301" y="1784975"/>
            <a:ext cx="3613274" cy="27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" name="Google Shape;204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114" y="1819900"/>
            <a:ext cx="3663461" cy="27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0" name="Google Shape;2050;p51"/>
          <p:cNvSpPr txBox="1"/>
          <p:nvPr>
            <p:ph idx="1" type="subTitle"/>
          </p:nvPr>
        </p:nvSpPr>
        <p:spPr>
          <a:xfrm>
            <a:off x="652125" y="1078825"/>
            <a:ext cx="7720500" cy="6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Frecuencia de cantidad de camiones  con mediciones tomadas cada 12 minutos en un tiempo total de 4 meses.</a:t>
            </a:r>
            <a:endParaRPr/>
          </a:p>
        </p:txBody>
      </p:sp>
      <p:sp>
        <p:nvSpPr>
          <p:cNvPr id="2051" name="Google Shape;2051;p51"/>
          <p:cNvSpPr txBox="1"/>
          <p:nvPr/>
        </p:nvSpPr>
        <p:spPr>
          <a:xfrm>
            <a:off x="722400" y="4604100"/>
            <a:ext cx="346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Codigo de barras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052" name="Google Shape;2052;p51"/>
          <p:cNvSpPr txBox="1"/>
          <p:nvPr/>
        </p:nvSpPr>
        <p:spPr>
          <a:xfrm>
            <a:off x="4745500" y="46041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RFID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34"/>
          <p:cNvSpPr txBox="1"/>
          <p:nvPr>
            <p:ph type="title"/>
          </p:nvPr>
        </p:nvSpPr>
        <p:spPr>
          <a:xfrm>
            <a:off x="720000" y="4382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Contenidos</a:t>
            </a:r>
            <a:endParaRPr sz="2900"/>
          </a:p>
        </p:txBody>
      </p:sp>
      <p:sp>
        <p:nvSpPr>
          <p:cNvPr id="1835" name="Google Shape;1835;p34"/>
          <p:cNvSpPr txBox="1"/>
          <p:nvPr>
            <p:ph idx="3" type="subTitle"/>
          </p:nvPr>
        </p:nvSpPr>
        <p:spPr>
          <a:xfrm>
            <a:off x="5027725" y="3827675"/>
            <a:ext cx="23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Evaluación de cambio de cajero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1836" name="Google Shape;1836;p34"/>
          <p:cNvSpPr txBox="1"/>
          <p:nvPr>
            <p:ph idx="1" type="subTitle"/>
          </p:nvPr>
        </p:nvSpPr>
        <p:spPr>
          <a:xfrm>
            <a:off x="2085075" y="2136375"/>
            <a:ext cx="245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Relación</a:t>
            </a:r>
            <a:r>
              <a:rPr lang="en"/>
              <a:t> longitud de cola, tiempo entre procesamiento</a:t>
            </a:r>
            <a:endParaRPr/>
          </a:p>
        </p:txBody>
      </p:sp>
      <p:sp>
        <p:nvSpPr>
          <p:cNvPr id="1837" name="Google Shape;1837;p34"/>
          <p:cNvSpPr txBox="1"/>
          <p:nvPr>
            <p:ph idx="2" type="subTitle"/>
          </p:nvPr>
        </p:nvSpPr>
        <p:spPr>
          <a:xfrm>
            <a:off x="5027725" y="2060890"/>
            <a:ext cx="23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Comparación de efectividad de máquinas</a:t>
            </a:r>
            <a:endParaRPr/>
          </a:p>
        </p:txBody>
      </p:sp>
      <p:sp>
        <p:nvSpPr>
          <p:cNvPr id="1838" name="Google Shape;1838;p34"/>
          <p:cNvSpPr txBox="1"/>
          <p:nvPr>
            <p:ph idx="5" type="subTitle"/>
          </p:nvPr>
        </p:nvSpPr>
        <p:spPr>
          <a:xfrm>
            <a:off x="2085075" y="3870090"/>
            <a:ext cx="23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Sistema de código de barras vs RFID</a:t>
            </a:r>
            <a:endParaRPr/>
          </a:p>
        </p:txBody>
      </p:sp>
      <p:sp>
        <p:nvSpPr>
          <p:cNvPr id="1839" name="Google Shape;1839;p34"/>
          <p:cNvSpPr txBox="1"/>
          <p:nvPr>
            <p:ph idx="7" type="title"/>
          </p:nvPr>
        </p:nvSpPr>
        <p:spPr>
          <a:xfrm>
            <a:off x="2085075" y="1010949"/>
            <a:ext cx="1128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40" name="Google Shape;1840;p34"/>
          <p:cNvSpPr txBox="1"/>
          <p:nvPr>
            <p:ph idx="8" type="title"/>
          </p:nvPr>
        </p:nvSpPr>
        <p:spPr>
          <a:xfrm>
            <a:off x="5027725" y="2820148"/>
            <a:ext cx="1128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841" name="Google Shape;1841;p34"/>
          <p:cNvSpPr txBox="1"/>
          <p:nvPr>
            <p:ph idx="9" type="title"/>
          </p:nvPr>
        </p:nvSpPr>
        <p:spPr>
          <a:xfrm>
            <a:off x="5027725" y="1010949"/>
            <a:ext cx="1128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42" name="Google Shape;1842;p34"/>
          <p:cNvSpPr txBox="1"/>
          <p:nvPr>
            <p:ph idx="14" type="title"/>
          </p:nvPr>
        </p:nvSpPr>
        <p:spPr>
          <a:xfrm>
            <a:off x="2085084" y="2820149"/>
            <a:ext cx="1128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43" name="Google Shape;1843;p34"/>
          <p:cNvSpPr txBox="1"/>
          <p:nvPr>
            <p:ph idx="16" type="subTitle"/>
          </p:nvPr>
        </p:nvSpPr>
        <p:spPr>
          <a:xfrm>
            <a:off x="2085075" y="1355175"/>
            <a:ext cx="2317800" cy="7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 de requests de un satelite</a:t>
            </a:r>
            <a:endParaRPr/>
          </a:p>
        </p:txBody>
      </p:sp>
      <p:sp>
        <p:nvSpPr>
          <p:cNvPr id="1844" name="Google Shape;1844;p34"/>
          <p:cNvSpPr txBox="1"/>
          <p:nvPr>
            <p:ph idx="17" type="subTitle"/>
          </p:nvPr>
        </p:nvSpPr>
        <p:spPr>
          <a:xfrm>
            <a:off x="5027725" y="1355175"/>
            <a:ext cx="2317800" cy="7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Centro de procesamiento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45" name="Google Shape;1845;p34"/>
          <p:cNvSpPr txBox="1"/>
          <p:nvPr>
            <p:ph idx="18" type="subTitle"/>
          </p:nvPr>
        </p:nvSpPr>
        <p:spPr>
          <a:xfrm>
            <a:off x="2085075" y="3164375"/>
            <a:ext cx="2317800" cy="7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Centro de </a:t>
            </a:r>
            <a:r>
              <a:rPr lang="en"/>
              <a:t>distribución</a:t>
            </a:r>
            <a:endParaRPr/>
          </a:p>
        </p:txBody>
      </p:sp>
      <p:sp>
        <p:nvSpPr>
          <p:cNvPr id="1846" name="Google Shape;1846;p34"/>
          <p:cNvSpPr txBox="1"/>
          <p:nvPr>
            <p:ph idx="19" type="subTitle"/>
          </p:nvPr>
        </p:nvSpPr>
        <p:spPr>
          <a:xfrm>
            <a:off x="5027725" y="3164372"/>
            <a:ext cx="2317800" cy="7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Cajeros automaticos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52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Estadísticas codigo de barras vs RFID</a:t>
            </a:r>
            <a:endParaRPr/>
          </a:p>
        </p:txBody>
      </p:sp>
      <p:sp>
        <p:nvSpPr>
          <p:cNvPr id="2058" name="Google Shape;2058;p52"/>
          <p:cNvSpPr txBox="1"/>
          <p:nvPr>
            <p:ph idx="1" type="subTitle"/>
          </p:nvPr>
        </p:nvSpPr>
        <p:spPr>
          <a:xfrm>
            <a:off x="1463700" y="2297500"/>
            <a:ext cx="2302200" cy="7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 el sistema: </a:t>
            </a:r>
            <a:r>
              <a:rPr lang="en"/>
              <a:t>3.0013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 el buffer: </a:t>
            </a:r>
            <a:r>
              <a:rPr lang="en"/>
              <a:t>0.5230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9" name="Google Shape;2059;p52"/>
          <p:cNvSpPr txBox="1"/>
          <p:nvPr>
            <p:ph idx="2" type="subTitle"/>
          </p:nvPr>
        </p:nvSpPr>
        <p:spPr>
          <a:xfrm>
            <a:off x="1384950" y="3629375"/>
            <a:ext cx="2699100" cy="7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 el sistema: </a:t>
            </a:r>
            <a:r>
              <a:rPr lang="en"/>
              <a:t>36.22</a:t>
            </a:r>
            <a:r>
              <a:rPr lang="en"/>
              <a:t> min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 el buffer: </a:t>
            </a:r>
            <a:r>
              <a:rPr lang="en"/>
              <a:t>6.31 min</a:t>
            </a:r>
            <a:endParaRPr/>
          </a:p>
        </p:txBody>
      </p:sp>
      <p:sp>
        <p:nvSpPr>
          <p:cNvPr id="2060" name="Google Shape;2060;p52"/>
          <p:cNvSpPr txBox="1"/>
          <p:nvPr>
            <p:ph idx="4" type="subTitle"/>
          </p:nvPr>
        </p:nvSpPr>
        <p:spPr>
          <a:xfrm>
            <a:off x="689825" y="1855363"/>
            <a:ext cx="3847200" cy="45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Cantidad media de camiones</a:t>
            </a:r>
            <a:endParaRPr/>
          </a:p>
        </p:txBody>
      </p:sp>
      <p:sp>
        <p:nvSpPr>
          <p:cNvPr id="2061" name="Google Shape;2061;p52"/>
          <p:cNvSpPr txBox="1"/>
          <p:nvPr>
            <p:ph idx="5" type="subTitle"/>
          </p:nvPr>
        </p:nvSpPr>
        <p:spPr>
          <a:xfrm>
            <a:off x="720000" y="3174275"/>
            <a:ext cx="3662700" cy="45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Tiempo medio de </a:t>
            </a:r>
            <a:r>
              <a:rPr lang="en"/>
              <a:t>camiones</a:t>
            </a:r>
            <a:endParaRPr/>
          </a:p>
        </p:txBody>
      </p:sp>
      <p:sp>
        <p:nvSpPr>
          <p:cNvPr id="2062" name="Google Shape;2062;p52"/>
          <p:cNvSpPr/>
          <p:nvPr/>
        </p:nvSpPr>
        <p:spPr>
          <a:xfrm>
            <a:off x="8283475" y="43127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3" name="Google Shape;2063;p52"/>
          <p:cNvSpPr txBox="1"/>
          <p:nvPr>
            <p:ph idx="4" type="subTitle"/>
          </p:nvPr>
        </p:nvSpPr>
        <p:spPr>
          <a:xfrm>
            <a:off x="689825" y="1242825"/>
            <a:ext cx="2867700" cy="45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Codigo de barras</a:t>
            </a:r>
            <a:endParaRPr/>
          </a:p>
        </p:txBody>
      </p:sp>
      <p:sp>
        <p:nvSpPr>
          <p:cNvPr id="2064" name="Google Shape;2064;p52"/>
          <p:cNvSpPr txBox="1"/>
          <p:nvPr>
            <p:ph idx="5" type="subTitle"/>
          </p:nvPr>
        </p:nvSpPr>
        <p:spPr>
          <a:xfrm>
            <a:off x="4704000" y="1221825"/>
            <a:ext cx="2628000" cy="4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RFID</a:t>
            </a:r>
            <a:endParaRPr/>
          </a:p>
        </p:txBody>
      </p:sp>
      <p:cxnSp>
        <p:nvCxnSpPr>
          <p:cNvPr id="2065" name="Google Shape;2065;p52"/>
          <p:cNvCxnSpPr/>
          <p:nvPr/>
        </p:nvCxnSpPr>
        <p:spPr>
          <a:xfrm>
            <a:off x="4567200" y="1242825"/>
            <a:ext cx="9600" cy="33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6" name="Google Shape;2066;p52"/>
          <p:cNvCxnSpPr/>
          <p:nvPr/>
        </p:nvCxnSpPr>
        <p:spPr>
          <a:xfrm flipH="1">
            <a:off x="548475" y="1719525"/>
            <a:ext cx="80718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7" name="Google Shape;2067;p52"/>
          <p:cNvSpPr txBox="1"/>
          <p:nvPr>
            <p:ph idx="1" type="subTitle"/>
          </p:nvPr>
        </p:nvSpPr>
        <p:spPr>
          <a:xfrm>
            <a:off x="5259150" y="2310475"/>
            <a:ext cx="23022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 el sistema: 3.1084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 el buffer: 1.0192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8" name="Google Shape;2068;p52"/>
          <p:cNvSpPr txBox="1"/>
          <p:nvPr>
            <p:ph idx="4" type="subTitle"/>
          </p:nvPr>
        </p:nvSpPr>
        <p:spPr>
          <a:xfrm>
            <a:off x="4693500" y="1846825"/>
            <a:ext cx="3720000" cy="45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Cantidad media de camiones</a:t>
            </a:r>
            <a:endParaRPr/>
          </a:p>
        </p:txBody>
      </p:sp>
      <p:sp>
        <p:nvSpPr>
          <p:cNvPr id="2069" name="Google Shape;2069;p52"/>
          <p:cNvSpPr txBox="1"/>
          <p:nvPr>
            <p:ph idx="2" type="subTitle"/>
          </p:nvPr>
        </p:nvSpPr>
        <p:spPr>
          <a:xfrm>
            <a:off x="5259150" y="3639121"/>
            <a:ext cx="25887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 el sistema: 37.27 min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 el buffer: 12.22 min</a:t>
            </a:r>
            <a:endParaRPr/>
          </a:p>
        </p:txBody>
      </p:sp>
      <p:sp>
        <p:nvSpPr>
          <p:cNvPr id="2070" name="Google Shape;2070;p52"/>
          <p:cNvSpPr txBox="1"/>
          <p:nvPr>
            <p:ph idx="5" type="subTitle"/>
          </p:nvPr>
        </p:nvSpPr>
        <p:spPr>
          <a:xfrm>
            <a:off x="4704000" y="3174275"/>
            <a:ext cx="3584400" cy="45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Tiempo medio de camiones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4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p53"/>
          <p:cNvSpPr txBox="1"/>
          <p:nvPr>
            <p:ph idx="2" type="title"/>
          </p:nvPr>
        </p:nvSpPr>
        <p:spPr>
          <a:xfrm>
            <a:off x="6038375" y="1050875"/>
            <a:ext cx="1652100" cy="9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076" name="Google Shape;2076;p53"/>
          <p:cNvSpPr txBox="1"/>
          <p:nvPr>
            <p:ph type="title"/>
          </p:nvPr>
        </p:nvSpPr>
        <p:spPr>
          <a:xfrm>
            <a:off x="4335950" y="2185775"/>
            <a:ext cx="4922100" cy="15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Cajeros Automáticos</a:t>
            </a:r>
            <a:endParaRPr/>
          </a:p>
        </p:txBody>
      </p:sp>
      <p:cxnSp>
        <p:nvCxnSpPr>
          <p:cNvPr id="2077" name="Google Shape;2077;p53"/>
          <p:cNvCxnSpPr/>
          <p:nvPr/>
        </p:nvCxnSpPr>
        <p:spPr>
          <a:xfrm>
            <a:off x="6090575" y="2108675"/>
            <a:ext cx="1547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8" name="Google Shape;2078;p53"/>
          <p:cNvSpPr/>
          <p:nvPr/>
        </p:nvSpPr>
        <p:spPr>
          <a:xfrm>
            <a:off x="1229350" y="33420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2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p5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Presentación</a:t>
            </a:r>
            <a:r>
              <a:rPr lang="en"/>
              <a:t> del problema</a:t>
            </a:r>
            <a:endParaRPr/>
          </a:p>
        </p:txBody>
      </p:sp>
      <p:sp>
        <p:nvSpPr>
          <p:cNvPr id="2084" name="Google Shape;2084;p54"/>
          <p:cNvSpPr txBox="1"/>
          <p:nvPr>
            <p:ph idx="1" type="subTitle"/>
          </p:nvPr>
        </p:nvSpPr>
        <p:spPr>
          <a:xfrm>
            <a:off x="601950" y="1913550"/>
            <a:ext cx="4086300" cy="23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objetivo de la </a:t>
            </a:r>
            <a:r>
              <a:rPr lang="en"/>
              <a:t>simulación</a:t>
            </a:r>
            <a:r>
              <a:rPr lang="en"/>
              <a:t> es decidir si vale la pena cambiar de un cajero con dos compartimentos a uno que puede reutilizar los billetes recibidos.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</a:t>
            </a:r>
            <a:r>
              <a:rPr lang="en"/>
              <a:t>realizará</a:t>
            </a:r>
            <a:r>
              <a:rPr lang="en"/>
              <a:t> el cambio si el porcentaje de clientes que no pueden retirar dinero en un </a:t>
            </a:r>
            <a:r>
              <a:rPr lang="en"/>
              <a:t>día</a:t>
            </a:r>
            <a:r>
              <a:rPr lang="en"/>
              <a:t> disminuye con respecto al cajero anterior 20%.</a:t>
            </a:r>
            <a:endParaRPr/>
          </a:p>
        </p:txBody>
      </p:sp>
      <p:sp>
        <p:nvSpPr>
          <p:cNvPr id="2085" name="Google Shape;2085;p54"/>
          <p:cNvSpPr txBox="1"/>
          <p:nvPr>
            <p:ph idx="7" type="subTitle"/>
          </p:nvPr>
        </p:nvSpPr>
        <p:spPr>
          <a:xfrm>
            <a:off x="601950" y="1390025"/>
            <a:ext cx="4086300" cy="45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Cajero Reciclador vs Cajero Viejo </a:t>
            </a:r>
            <a:endParaRPr/>
          </a:p>
        </p:txBody>
      </p:sp>
      <p:sp>
        <p:nvSpPr>
          <p:cNvPr id="2086" name="Google Shape;2086;p54"/>
          <p:cNvSpPr/>
          <p:nvPr/>
        </p:nvSpPr>
        <p:spPr>
          <a:xfrm>
            <a:off x="8424000" y="429872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7" name="Google Shape;208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000" y="1257500"/>
            <a:ext cx="3452375" cy="18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8" name="Google Shape;208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1000" y="3258775"/>
            <a:ext cx="3452375" cy="920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2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p5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Procesos</a:t>
            </a:r>
            <a:endParaRPr/>
          </a:p>
        </p:txBody>
      </p:sp>
      <p:sp>
        <p:nvSpPr>
          <p:cNvPr id="2094" name="Google Shape;2094;p55"/>
          <p:cNvSpPr/>
          <p:nvPr/>
        </p:nvSpPr>
        <p:spPr>
          <a:xfrm>
            <a:off x="2816400" y="2446450"/>
            <a:ext cx="1157700" cy="4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Arribo de clientes</a:t>
            </a:r>
            <a:endParaRPr/>
          </a:p>
        </p:txBody>
      </p:sp>
      <p:sp>
        <p:nvSpPr>
          <p:cNvPr id="2095" name="Google Shape;2095;p55"/>
          <p:cNvSpPr/>
          <p:nvPr/>
        </p:nvSpPr>
        <p:spPr>
          <a:xfrm>
            <a:off x="641725" y="2446450"/>
            <a:ext cx="1253700" cy="4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of work</a:t>
            </a:r>
            <a:endParaRPr/>
          </a:p>
        </p:txBody>
      </p:sp>
      <p:sp>
        <p:nvSpPr>
          <p:cNvPr id="2096" name="Google Shape;2096;p55"/>
          <p:cNvSpPr/>
          <p:nvPr/>
        </p:nvSpPr>
        <p:spPr>
          <a:xfrm>
            <a:off x="4422000" y="3069125"/>
            <a:ext cx="1253700" cy="4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Transaccion</a:t>
            </a:r>
            <a:endParaRPr/>
          </a:p>
        </p:txBody>
      </p:sp>
      <p:cxnSp>
        <p:nvCxnSpPr>
          <p:cNvPr id="2097" name="Google Shape;2097;p55"/>
          <p:cNvCxnSpPr>
            <a:stCxn id="2095" idx="3"/>
            <a:endCxn id="2094" idx="1"/>
          </p:cNvCxnSpPr>
          <p:nvPr/>
        </p:nvCxnSpPr>
        <p:spPr>
          <a:xfrm>
            <a:off x="1895425" y="2685100"/>
            <a:ext cx="92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8" name="Google Shape;2098;p55"/>
          <p:cNvSpPr/>
          <p:nvPr/>
        </p:nvSpPr>
        <p:spPr>
          <a:xfrm>
            <a:off x="4422000" y="1794900"/>
            <a:ext cx="1157700" cy="4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Deposito</a:t>
            </a:r>
            <a:endParaRPr/>
          </a:p>
        </p:txBody>
      </p:sp>
      <p:cxnSp>
        <p:nvCxnSpPr>
          <p:cNvPr id="2099" name="Google Shape;2099;p55"/>
          <p:cNvCxnSpPr>
            <a:endCxn id="2098" idx="1"/>
          </p:cNvCxnSpPr>
          <p:nvPr/>
        </p:nvCxnSpPr>
        <p:spPr>
          <a:xfrm flipH="1" rot="10800000">
            <a:off x="3974100" y="2033550"/>
            <a:ext cx="447900" cy="47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0" name="Google Shape;2100;p55"/>
          <p:cNvCxnSpPr>
            <a:stCxn id="2094" idx="3"/>
            <a:endCxn id="2096" idx="1"/>
          </p:cNvCxnSpPr>
          <p:nvPr/>
        </p:nvCxnSpPr>
        <p:spPr>
          <a:xfrm>
            <a:off x="3974100" y="2685100"/>
            <a:ext cx="447900" cy="6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1" name="Google Shape;2101;p55"/>
          <p:cNvCxnSpPr>
            <a:stCxn id="2094" idx="2"/>
            <a:endCxn id="2095" idx="2"/>
          </p:cNvCxnSpPr>
          <p:nvPr/>
        </p:nvCxnSpPr>
        <p:spPr>
          <a:xfrm rot="5400000">
            <a:off x="2331600" y="1860700"/>
            <a:ext cx="600" cy="21267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2" name="Google Shape;2102;p55"/>
          <p:cNvSpPr txBox="1"/>
          <p:nvPr/>
        </p:nvSpPr>
        <p:spPr>
          <a:xfrm>
            <a:off x="1379250" y="3069125"/>
            <a:ext cx="201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Después</a:t>
            </a: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de un tiempo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103" name="Google Shape;2103;p55"/>
          <p:cNvSpPr txBox="1"/>
          <p:nvPr/>
        </p:nvSpPr>
        <p:spPr>
          <a:xfrm>
            <a:off x="3861000" y="1857925"/>
            <a:ext cx="5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0.25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104" name="Google Shape;2104;p55"/>
          <p:cNvSpPr txBox="1"/>
          <p:nvPr/>
        </p:nvSpPr>
        <p:spPr>
          <a:xfrm>
            <a:off x="3766100" y="2986225"/>
            <a:ext cx="5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0.75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105" name="Google Shape;2105;p55"/>
          <p:cNvSpPr/>
          <p:nvPr/>
        </p:nvSpPr>
        <p:spPr>
          <a:xfrm>
            <a:off x="6238750" y="1419175"/>
            <a:ext cx="1356900" cy="4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Tiempo de </a:t>
            </a:r>
            <a:r>
              <a:rPr lang="en"/>
              <a:t>extracción</a:t>
            </a:r>
            <a:endParaRPr/>
          </a:p>
        </p:txBody>
      </p:sp>
      <p:sp>
        <p:nvSpPr>
          <p:cNvPr id="2106" name="Google Shape;2106;p55"/>
          <p:cNvSpPr/>
          <p:nvPr/>
        </p:nvSpPr>
        <p:spPr>
          <a:xfrm>
            <a:off x="6238750" y="2157375"/>
            <a:ext cx="1356900" cy="4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Cantidad de </a:t>
            </a:r>
            <a:r>
              <a:rPr lang="en"/>
              <a:t>extracción</a:t>
            </a:r>
            <a:endParaRPr/>
          </a:p>
        </p:txBody>
      </p:sp>
      <p:sp>
        <p:nvSpPr>
          <p:cNvPr id="2107" name="Google Shape;2107;p55"/>
          <p:cNvSpPr/>
          <p:nvPr/>
        </p:nvSpPr>
        <p:spPr>
          <a:xfrm>
            <a:off x="6238750" y="2797550"/>
            <a:ext cx="1356900" cy="4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Tiempo de d</a:t>
            </a:r>
            <a:r>
              <a:rPr lang="en"/>
              <a:t>epósito</a:t>
            </a:r>
            <a:endParaRPr/>
          </a:p>
        </p:txBody>
      </p:sp>
      <p:sp>
        <p:nvSpPr>
          <p:cNvPr id="2108" name="Google Shape;2108;p55"/>
          <p:cNvSpPr/>
          <p:nvPr/>
        </p:nvSpPr>
        <p:spPr>
          <a:xfrm>
            <a:off x="6238750" y="3437725"/>
            <a:ext cx="1356900" cy="4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Cantidad de d</a:t>
            </a:r>
            <a:r>
              <a:rPr lang="en"/>
              <a:t>epósito</a:t>
            </a:r>
            <a:endParaRPr/>
          </a:p>
        </p:txBody>
      </p:sp>
      <p:cxnSp>
        <p:nvCxnSpPr>
          <p:cNvPr id="2109" name="Google Shape;2109;p55"/>
          <p:cNvCxnSpPr>
            <a:stCxn id="2096" idx="3"/>
            <a:endCxn id="2107" idx="1"/>
          </p:cNvCxnSpPr>
          <p:nvPr/>
        </p:nvCxnSpPr>
        <p:spPr>
          <a:xfrm flipH="1" rot="10800000">
            <a:off x="5675700" y="3036275"/>
            <a:ext cx="563100" cy="2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0" name="Google Shape;2110;p55"/>
          <p:cNvCxnSpPr>
            <a:stCxn id="2098" idx="3"/>
            <a:endCxn id="2105" idx="1"/>
          </p:cNvCxnSpPr>
          <p:nvPr/>
        </p:nvCxnSpPr>
        <p:spPr>
          <a:xfrm flipH="1" rot="10800000">
            <a:off x="5579700" y="1657950"/>
            <a:ext cx="659100" cy="37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1" name="Google Shape;2111;p55"/>
          <p:cNvCxnSpPr>
            <a:stCxn id="2096" idx="3"/>
            <a:endCxn id="2108" idx="1"/>
          </p:cNvCxnSpPr>
          <p:nvPr/>
        </p:nvCxnSpPr>
        <p:spPr>
          <a:xfrm>
            <a:off x="5675700" y="3307775"/>
            <a:ext cx="563100" cy="36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2" name="Google Shape;2112;p55"/>
          <p:cNvCxnSpPr>
            <a:stCxn id="2098" idx="3"/>
            <a:endCxn id="2106" idx="1"/>
          </p:cNvCxnSpPr>
          <p:nvPr/>
        </p:nvCxnSpPr>
        <p:spPr>
          <a:xfrm>
            <a:off x="5579700" y="2033550"/>
            <a:ext cx="659100" cy="3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3" name="Google Shape;2113;p55"/>
          <p:cNvCxnSpPr>
            <a:stCxn id="2095" idx="0"/>
            <a:endCxn id="2095" idx="1"/>
          </p:cNvCxnSpPr>
          <p:nvPr/>
        </p:nvCxnSpPr>
        <p:spPr>
          <a:xfrm rot="5400000">
            <a:off x="835825" y="2252500"/>
            <a:ext cx="238800" cy="626700"/>
          </a:xfrm>
          <a:prstGeom prst="curvedConnector4">
            <a:avLst>
              <a:gd fmla="val -146493" name="adj1"/>
              <a:gd fmla="val 13802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4" name="Google Shape;2114;p55"/>
          <p:cNvSpPr txBox="1"/>
          <p:nvPr/>
        </p:nvSpPr>
        <p:spPr>
          <a:xfrm>
            <a:off x="510713" y="1794900"/>
            <a:ext cx="6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1000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115" name="Google Shape;2115;p55"/>
          <p:cNvSpPr txBox="1"/>
          <p:nvPr/>
        </p:nvSpPr>
        <p:spPr>
          <a:xfrm>
            <a:off x="7595650" y="1457725"/>
            <a:ext cx="11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Exp (⅔)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116" name="Google Shape;2116;p55"/>
          <p:cNvSpPr txBox="1"/>
          <p:nvPr/>
        </p:nvSpPr>
        <p:spPr>
          <a:xfrm>
            <a:off x="7595650" y="2176650"/>
            <a:ext cx="11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Unif[3,50]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117" name="Google Shape;2117;p55"/>
          <p:cNvSpPr txBox="1"/>
          <p:nvPr/>
        </p:nvSpPr>
        <p:spPr>
          <a:xfrm>
            <a:off x="7587400" y="2836100"/>
            <a:ext cx="11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Exp (1/5)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118" name="Google Shape;2118;p55"/>
          <p:cNvSpPr txBox="1"/>
          <p:nvPr/>
        </p:nvSpPr>
        <p:spPr>
          <a:xfrm>
            <a:off x="7595650" y="3495550"/>
            <a:ext cx="11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Unif[10,110]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5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Analisis de Graficos</a:t>
            </a:r>
            <a:endParaRPr/>
          </a:p>
        </p:txBody>
      </p:sp>
      <p:sp>
        <p:nvSpPr>
          <p:cNvPr id="2124" name="Google Shape;2124;p56"/>
          <p:cNvSpPr txBox="1"/>
          <p:nvPr>
            <p:ph idx="5" type="subTitle"/>
          </p:nvPr>
        </p:nvSpPr>
        <p:spPr>
          <a:xfrm>
            <a:off x="470650" y="1380150"/>
            <a:ext cx="3874500" cy="85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Cantidad de billetes luego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cada </a:t>
            </a:r>
            <a:r>
              <a:rPr lang="en"/>
              <a:t>transacción</a:t>
            </a:r>
            <a:r>
              <a:rPr lang="en"/>
              <a:t> en el dia 0</a:t>
            </a:r>
            <a:endParaRPr/>
          </a:p>
        </p:txBody>
      </p:sp>
      <p:sp>
        <p:nvSpPr>
          <p:cNvPr id="2125" name="Google Shape;2125;p56"/>
          <p:cNvSpPr/>
          <p:nvPr/>
        </p:nvSpPr>
        <p:spPr>
          <a:xfrm>
            <a:off x="8328650" y="368952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6" name="Google Shape;212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225" y="1183025"/>
            <a:ext cx="3788625" cy="277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7" name="Google Shape;2127;p56"/>
          <p:cNvSpPr txBox="1"/>
          <p:nvPr/>
        </p:nvSpPr>
        <p:spPr>
          <a:xfrm>
            <a:off x="622450" y="2429625"/>
            <a:ext cx="35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En promedio por </a:t>
            </a: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día</a:t>
            </a: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se extraen 702 billetes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p57"/>
          <p:cNvSpPr txBox="1"/>
          <p:nvPr>
            <p:ph idx="5" type="subTitle"/>
          </p:nvPr>
        </p:nvSpPr>
        <p:spPr>
          <a:xfrm>
            <a:off x="606500" y="737125"/>
            <a:ext cx="2945700" cy="63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 de rechazos en cada operación</a:t>
            </a:r>
            <a:endParaRPr/>
          </a:p>
        </p:txBody>
      </p:sp>
      <p:sp>
        <p:nvSpPr>
          <p:cNvPr id="2133" name="Google Shape;2133;p57"/>
          <p:cNvSpPr/>
          <p:nvPr/>
        </p:nvSpPr>
        <p:spPr>
          <a:xfrm>
            <a:off x="8328650" y="368952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4" name="Google Shape;213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600" y="860388"/>
            <a:ext cx="4625199" cy="32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5" name="Google Shape;2135;p57"/>
          <p:cNvSpPr txBox="1"/>
          <p:nvPr/>
        </p:nvSpPr>
        <p:spPr>
          <a:xfrm>
            <a:off x="606550" y="2048400"/>
            <a:ext cx="2945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Podemos ver como influye en los ratios de rechazos la cantidad inicial de billetes en el cajero.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9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58"/>
          <p:cNvSpPr/>
          <p:nvPr/>
        </p:nvSpPr>
        <p:spPr>
          <a:xfrm>
            <a:off x="8328650" y="368952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1" name="Google Shape;2141;p58"/>
          <p:cNvSpPr txBox="1"/>
          <p:nvPr/>
        </p:nvSpPr>
        <p:spPr>
          <a:xfrm>
            <a:off x="5608250" y="1241475"/>
            <a:ext cx="2832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Buscamos un tamaño inicial de billetes con el que se </a:t>
            </a: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minimice</a:t>
            </a: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el ratio de rechazos para las transacciones.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Podemos ver como se minimiza 1650 billetes.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142" name="Google Shape;214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241475"/>
            <a:ext cx="4523325" cy="31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3" name="Google Shape;2143;p58"/>
          <p:cNvSpPr txBox="1"/>
          <p:nvPr>
            <p:ph type="title"/>
          </p:nvPr>
        </p:nvSpPr>
        <p:spPr>
          <a:xfrm>
            <a:off x="720000" y="509400"/>
            <a:ext cx="525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Minimización</a:t>
            </a:r>
            <a:r>
              <a:rPr lang="en"/>
              <a:t> de rechazo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7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p59"/>
          <p:cNvSpPr/>
          <p:nvPr/>
        </p:nvSpPr>
        <p:spPr>
          <a:xfrm>
            <a:off x="8328650" y="368952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9" name="Google Shape;2149;p59"/>
          <p:cNvSpPr txBox="1"/>
          <p:nvPr/>
        </p:nvSpPr>
        <p:spPr>
          <a:xfrm>
            <a:off x="2178450" y="554850"/>
            <a:ext cx="478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Graficamos la cantidad de billetes luego de cada </a:t>
            </a: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extracción</a:t>
            </a: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para el caso que el cajero inicie con 1650 billetes.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150" name="Google Shape;215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125" y="1200625"/>
            <a:ext cx="4345751" cy="317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60"/>
          <p:cNvSpPr txBox="1"/>
          <p:nvPr>
            <p:ph type="title"/>
          </p:nvPr>
        </p:nvSpPr>
        <p:spPr>
          <a:xfrm>
            <a:off x="3103050" y="536300"/>
            <a:ext cx="293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2156" name="Google Shape;2156;p60"/>
          <p:cNvSpPr txBox="1"/>
          <p:nvPr>
            <p:ph idx="13" type="subTitle"/>
          </p:nvPr>
        </p:nvSpPr>
        <p:spPr>
          <a:xfrm>
            <a:off x="2715300" y="1372600"/>
            <a:ext cx="3713400" cy="5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¿Cajero Viejo o Cajero Nuevo?</a:t>
            </a:r>
            <a:endParaRPr/>
          </a:p>
        </p:txBody>
      </p:sp>
      <p:sp>
        <p:nvSpPr>
          <p:cNvPr id="2157" name="Google Shape;2157;p60"/>
          <p:cNvSpPr/>
          <p:nvPr/>
        </p:nvSpPr>
        <p:spPr>
          <a:xfrm>
            <a:off x="8424000" y="429872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8" name="Google Shape;2158;p60"/>
          <p:cNvSpPr txBox="1"/>
          <p:nvPr/>
        </p:nvSpPr>
        <p:spPr>
          <a:xfrm>
            <a:off x="1663950" y="2113100"/>
            <a:ext cx="58161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El porcentaje de extracciones rechazadas con el cajero viejo era de un 20%. </a:t>
            </a:r>
            <a:r>
              <a:rPr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Según</a:t>
            </a:r>
            <a:r>
              <a:rPr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las estadísticas obtenidas con la </a:t>
            </a:r>
            <a:r>
              <a:rPr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simulación</a:t>
            </a:r>
            <a:r>
              <a:rPr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del nuevo cajero, el </a:t>
            </a:r>
            <a:r>
              <a:rPr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porcentaje</a:t>
            </a:r>
            <a:r>
              <a:rPr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de extracciones rechazadas ronda debajo del 0.5% con la mejora en la cantidad de billetes inicial, lo que significa que el </a:t>
            </a:r>
            <a:r>
              <a:rPr b="1"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cajero nuevo</a:t>
            </a:r>
            <a:r>
              <a:rPr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es significativamente mejor</a:t>
            </a: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35"/>
          <p:cNvSpPr txBox="1"/>
          <p:nvPr>
            <p:ph type="title"/>
          </p:nvPr>
        </p:nvSpPr>
        <p:spPr>
          <a:xfrm>
            <a:off x="1007825" y="2079575"/>
            <a:ext cx="5592600" cy="15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 de request de un satelite</a:t>
            </a:r>
            <a:endParaRPr/>
          </a:p>
        </p:txBody>
      </p:sp>
      <p:sp>
        <p:nvSpPr>
          <p:cNvPr id="1852" name="Google Shape;1852;p35"/>
          <p:cNvSpPr txBox="1"/>
          <p:nvPr>
            <p:ph idx="2" type="title"/>
          </p:nvPr>
        </p:nvSpPr>
        <p:spPr>
          <a:xfrm>
            <a:off x="1007825" y="1012925"/>
            <a:ext cx="16521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853" name="Google Shape;1853;p35"/>
          <p:cNvCxnSpPr/>
          <p:nvPr/>
        </p:nvCxnSpPr>
        <p:spPr>
          <a:xfrm>
            <a:off x="1108057" y="1928825"/>
            <a:ext cx="1547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4" name="Google Shape;1854;p35"/>
          <p:cNvSpPr/>
          <p:nvPr/>
        </p:nvSpPr>
        <p:spPr>
          <a:xfrm flipH="1" rot="10800000">
            <a:off x="5768576" y="-956250"/>
            <a:ext cx="1917000" cy="19170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5" name="Google Shape;1855;p35"/>
          <p:cNvSpPr/>
          <p:nvPr/>
        </p:nvSpPr>
        <p:spPr>
          <a:xfrm>
            <a:off x="8085750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35"/>
          <p:cNvSpPr/>
          <p:nvPr/>
        </p:nvSpPr>
        <p:spPr>
          <a:xfrm>
            <a:off x="7630650" y="40236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36"/>
          <p:cNvSpPr txBox="1"/>
          <p:nvPr>
            <p:ph type="title"/>
          </p:nvPr>
        </p:nvSpPr>
        <p:spPr>
          <a:xfrm>
            <a:off x="1077525" y="804975"/>
            <a:ext cx="27972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Suposiciones</a:t>
            </a:r>
            <a:endParaRPr/>
          </a:p>
        </p:txBody>
      </p:sp>
      <p:sp>
        <p:nvSpPr>
          <p:cNvPr id="1862" name="Google Shape;1862;p36"/>
          <p:cNvSpPr txBox="1"/>
          <p:nvPr>
            <p:ph idx="1" type="subTitle"/>
          </p:nvPr>
        </p:nvSpPr>
        <p:spPr>
          <a:xfrm>
            <a:off x="559075" y="1701100"/>
            <a:ext cx="5381100" cy="26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 </a:t>
            </a:r>
            <a:r>
              <a:rPr lang="en"/>
              <a:t>satélite</a:t>
            </a:r>
            <a:r>
              <a:rPr lang="en"/>
              <a:t> da una vuelta al mundo con un periodo constante. En la </a:t>
            </a:r>
            <a:r>
              <a:rPr lang="en"/>
              <a:t>simulación</a:t>
            </a:r>
            <a:r>
              <a:rPr lang="en"/>
              <a:t> tomamos un ejemplo de 48 hs.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Como las posiciones de las solicitudes se distribuyen uniformemente </a:t>
            </a:r>
            <a:r>
              <a:rPr lang="en"/>
              <a:t>alrededor</a:t>
            </a:r>
            <a:r>
              <a:rPr lang="en"/>
              <a:t> del mundo, el tiempo que </a:t>
            </a:r>
            <a:r>
              <a:rPr lang="en"/>
              <a:t>tarda</a:t>
            </a:r>
            <a:r>
              <a:rPr lang="en"/>
              <a:t> el </a:t>
            </a:r>
            <a:r>
              <a:rPr lang="en"/>
              <a:t>satélite</a:t>
            </a:r>
            <a:r>
              <a:rPr lang="en"/>
              <a:t> en llegar a la </a:t>
            </a:r>
            <a:r>
              <a:rPr lang="en"/>
              <a:t>posición</a:t>
            </a:r>
            <a:r>
              <a:rPr lang="en"/>
              <a:t> correspondiente para tomar la foto es uniforme entre 0 y el periodo del </a:t>
            </a:r>
            <a:r>
              <a:rPr lang="en"/>
              <a:t>satélite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p37"/>
          <p:cNvSpPr txBox="1"/>
          <p:nvPr>
            <p:ph type="title"/>
          </p:nvPr>
        </p:nvSpPr>
        <p:spPr>
          <a:xfrm>
            <a:off x="565025" y="501350"/>
            <a:ext cx="7193400" cy="6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PPP</a:t>
            </a:r>
            <a:endParaRPr/>
          </a:p>
        </p:txBody>
      </p:sp>
      <p:pic>
        <p:nvPicPr>
          <p:cNvPr id="1868" name="Google Shape;18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500" y="1649163"/>
            <a:ext cx="2781400" cy="20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750" y="1611888"/>
            <a:ext cx="2781400" cy="2093369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p37"/>
          <p:cNvSpPr txBox="1"/>
          <p:nvPr/>
        </p:nvSpPr>
        <p:spPr>
          <a:xfrm>
            <a:off x="685050" y="1221038"/>
            <a:ext cx="278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Tiempo entre </a:t>
            </a: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arribos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71" name="Google Shape;1871;p37"/>
          <p:cNvSpPr txBox="1"/>
          <p:nvPr/>
        </p:nvSpPr>
        <p:spPr>
          <a:xfrm>
            <a:off x="3841550" y="1033563"/>
            <a:ext cx="278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Cantidad de </a:t>
            </a: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arribos</a:t>
            </a: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en un intervalo de tiempo definido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872" name="Google Shape;187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5875" y="2196101"/>
            <a:ext cx="10672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3" name="Google Shape;1873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3650" y="2785049"/>
            <a:ext cx="17716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4" name="Google Shape;1874;p37"/>
          <p:cNvSpPr txBox="1"/>
          <p:nvPr/>
        </p:nvSpPr>
        <p:spPr>
          <a:xfrm>
            <a:off x="639800" y="3739150"/>
            <a:ext cx="278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Distribución</a:t>
            </a: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exponencial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75" name="Google Shape;1875;p37"/>
          <p:cNvSpPr txBox="1"/>
          <p:nvPr/>
        </p:nvSpPr>
        <p:spPr>
          <a:xfrm>
            <a:off x="3841550" y="3739138"/>
            <a:ext cx="278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Distribución poisson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38"/>
          <p:cNvSpPr txBox="1"/>
          <p:nvPr>
            <p:ph idx="1" type="subTitle"/>
          </p:nvPr>
        </p:nvSpPr>
        <p:spPr>
          <a:xfrm>
            <a:off x="389425" y="1417250"/>
            <a:ext cx="3902400" cy="21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 tiempo solo avanza cada intervalos de tiempo constante h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Las mediciones se toman cada tiempo constante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Poisson para obtener la cantidad de </a:t>
            </a:r>
            <a:r>
              <a:rPr lang="en"/>
              <a:t>arribos</a:t>
            </a:r>
            <a:r>
              <a:rPr lang="en"/>
              <a:t> en un determinado h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Corre mas lento</a:t>
            </a:r>
            <a:endParaRPr/>
          </a:p>
        </p:txBody>
      </p:sp>
      <p:sp>
        <p:nvSpPr>
          <p:cNvPr id="1881" name="Google Shape;1881;p38"/>
          <p:cNvSpPr txBox="1"/>
          <p:nvPr>
            <p:ph idx="1" type="subTitle"/>
          </p:nvPr>
        </p:nvSpPr>
        <p:spPr>
          <a:xfrm>
            <a:off x="4674700" y="1390600"/>
            <a:ext cx="3902400" cy="29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Definimos procesos:</a:t>
            </a:r>
            <a:endParaRPr/>
          </a:p>
          <a:p>
            <a:pPr indent="-3175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satellite_request_generator</a:t>
            </a:r>
            <a:endParaRPr/>
          </a:p>
          <a:p>
            <a:pPr indent="-3175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satellite_process_queue actualiza cada cierto tiempo las solicitudes de la cola y toma los datos</a:t>
            </a:r>
            <a:endParaRPr/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Exponencial para obtener el tiempo hasta el próximo arribo.</a:t>
            </a:r>
            <a:endParaRPr/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Corre mas rapido.</a:t>
            </a:r>
            <a:endParaRPr/>
          </a:p>
        </p:txBody>
      </p:sp>
      <p:cxnSp>
        <p:nvCxnSpPr>
          <p:cNvPr id="1882" name="Google Shape;1882;p38"/>
          <p:cNvCxnSpPr/>
          <p:nvPr/>
        </p:nvCxnSpPr>
        <p:spPr>
          <a:xfrm flipH="1">
            <a:off x="4558650" y="912450"/>
            <a:ext cx="9600" cy="28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3" name="Google Shape;1883;p38"/>
          <p:cNvSpPr txBox="1"/>
          <p:nvPr>
            <p:ph type="title"/>
          </p:nvPr>
        </p:nvSpPr>
        <p:spPr>
          <a:xfrm>
            <a:off x="569100" y="803450"/>
            <a:ext cx="3908100" cy="6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Programación Tradicional</a:t>
            </a:r>
            <a:endParaRPr sz="3200"/>
          </a:p>
        </p:txBody>
      </p:sp>
      <p:sp>
        <p:nvSpPr>
          <p:cNvPr id="1884" name="Google Shape;1884;p38"/>
          <p:cNvSpPr txBox="1"/>
          <p:nvPr>
            <p:ph type="title"/>
          </p:nvPr>
        </p:nvSpPr>
        <p:spPr>
          <a:xfrm>
            <a:off x="4659300" y="803450"/>
            <a:ext cx="3908100" cy="6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Programación con Simpy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39"/>
          <p:cNvSpPr txBox="1"/>
          <p:nvPr>
            <p:ph type="title"/>
          </p:nvPr>
        </p:nvSpPr>
        <p:spPr>
          <a:xfrm>
            <a:off x="542400" y="540100"/>
            <a:ext cx="80142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Parámetros</a:t>
            </a:r>
            <a:r>
              <a:rPr lang="en" sz="2700">
                <a:solidFill>
                  <a:schemeClr val="dk1"/>
                </a:solidFill>
              </a:rPr>
              <a:t> y datos almacenados</a:t>
            </a:r>
            <a:endParaRPr sz="3700"/>
          </a:p>
        </p:txBody>
      </p:sp>
      <p:sp>
        <p:nvSpPr>
          <p:cNvPr id="1890" name="Google Shape;1890;p39"/>
          <p:cNvSpPr txBox="1"/>
          <p:nvPr/>
        </p:nvSpPr>
        <p:spPr>
          <a:xfrm>
            <a:off x="542400" y="1247613"/>
            <a:ext cx="6873900" cy="2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2F2F2"/>
                </a:solidFill>
                <a:latin typeface="Barlow"/>
                <a:ea typeface="Barlow"/>
                <a:cs typeface="Barlow"/>
                <a:sym typeface="Barlow"/>
              </a:rPr>
              <a:t>Parámetros</a:t>
            </a:r>
            <a:r>
              <a:rPr lang="en" sz="1600">
                <a:solidFill>
                  <a:srgbClr val="F2F2F2"/>
                </a:solidFill>
                <a:latin typeface="Barlow"/>
                <a:ea typeface="Barlow"/>
                <a:cs typeface="Barlow"/>
                <a:sym typeface="Barlow"/>
              </a:rPr>
              <a:t> de la </a:t>
            </a:r>
            <a:r>
              <a:rPr lang="en" sz="1600">
                <a:solidFill>
                  <a:srgbClr val="F2F2F2"/>
                </a:solidFill>
                <a:latin typeface="Barlow"/>
                <a:ea typeface="Barlow"/>
                <a:cs typeface="Barlow"/>
                <a:sym typeface="Barlow"/>
              </a:rPr>
              <a:t>simulación</a:t>
            </a:r>
            <a:r>
              <a:rPr lang="en" sz="1600">
                <a:solidFill>
                  <a:srgbClr val="F2F2F2"/>
                </a:solidFill>
                <a:latin typeface="Barlow"/>
                <a:ea typeface="Barlow"/>
                <a:cs typeface="Barlow"/>
                <a:sym typeface="Barlow"/>
              </a:rPr>
              <a:t>:</a:t>
            </a:r>
            <a:endParaRPr sz="1600">
              <a:solidFill>
                <a:srgbClr val="F2F2F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Barlow"/>
              <a:buChar char="●"/>
            </a:pPr>
            <a:r>
              <a:rPr lang="en" sz="1600">
                <a:solidFill>
                  <a:srgbClr val="F2F2F2"/>
                </a:solidFill>
                <a:latin typeface="Barlow"/>
                <a:ea typeface="Barlow"/>
                <a:cs typeface="Barlow"/>
                <a:sym typeface="Barlow"/>
              </a:rPr>
              <a:t>Time_step: 0.5 h</a:t>
            </a:r>
            <a:endParaRPr sz="1600">
              <a:solidFill>
                <a:srgbClr val="F2F2F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Barlow"/>
              <a:buChar char="●"/>
            </a:pPr>
            <a:r>
              <a:rPr lang="en" sz="1600">
                <a:solidFill>
                  <a:srgbClr val="F2F2F2"/>
                </a:solidFill>
                <a:latin typeface="Barlow"/>
                <a:ea typeface="Barlow"/>
                <a:cs typeface="Barlow"/>
                <a:sym typeface="Barlow"/>
              </a:rPr>
              <a:t>Iterations: 100 000</a:t>
            </a:r>
            <a:endParaRPr sz="1600">
              <a:solidFill>
                <a:srgbClr val="F2F2F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Barlow"/>
              <a:buChar char="●"/>
            </a:pPr>
            <a:r>
              <a:rPr lang="en" sz="1600">
                <a:solidFill>
                  <a:srgbClr val="F2F2F2"/>
                </a:solidFill>
                <a:latin typeface="Barlow"/>
                <a:ea typeface="Barlow"/>
                <a:cs typeface="Barlow"/>
                <a:sym typeface="Barlow"/>
              </a:rPr>
              <a:t>Requests_per_unit_time:</a:t>
            </a:r>
            <a:r>
              <a:rPr lang="en" sz="1600">
                <a:solidFill>
                  <a:srgbClr val="F2F2F2"/>
                </a:solidFill>
                <a:latin typeface="Barlow"/>
                <a:ea typeface="Barlow"/>
                <a:cs typeface="Barlow"/>
                <a:sym typeface="Barlow"/>
              </a:rPr>
              <a:t> 5/12 (10 por dia)</a:t>
            </a:r>
            <a:endParaRPr sz="1600">
              <a:solidFill>
                <a:srgbClr val="F2F2F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Barlow"/>
              <a:buChar char="●"/>
            </a:pPr>
            <a:r>
              <a:rPr lang="en" sz="1600">
                <a:solidFill>
                  <a:srgbClr val="F2F2F2"/>
                </a:solidFill>
                <a:latin typeface="Barlow"/>
                <a:ea typeface="Barlow"/>
                <a:cs typeface="Barlow"/>
                <a:sym typeface="Barlow"/>
              </a:rPr>
              <a:t>Satelite_period: 48 h</a:t>
            </a:r>
            <a:endParaRPr sz="1600">
              <a:solidFill>
                <a:srgbClr val="F2F2F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91" name="Google Shape;1891;p39"/>
          <p:cNvSpPr txBox="1"/>
          <p:nvPr/>
        </p:nvSpPr>
        <p:spPr>
          <a:xfrm>
            <a:off x="542400" y="3349725"/>
            <a:ext cx="48996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2F2F2"/>
                </a:solidFill>
                <a:latin typeface="Barlow"/>
                <a:ea typeface="Barlow"/>
                <a:cs typeface="Barlow"/>
                <a:sym typeface="Barlow"/>
              </a:rPr>
              <a:t>Datos almacenados</a:t>
            </a:r>
            <a:r>
              <a:rPr lang="en" sz="1600">
                <a:solidFill>
                  <a:srgbClr val="F2F2F2"/>
                </a:solidFill>
                <a:latin typeface="Barlow"/>
                <a:ea typeface="Barlow"/>
                <a:cs typeface="Barlow"/>
                <a:sym typeface="Barlow"/>
              </a:rPr>
              <a:t>:</a:t>
            </a:r>
            <a:endParaRPr sz="1600">
              <a:solidFill>
                <a:srgbClr val="F2F2F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Barlow"/>
              <a:buChar char="●"/>
            </a:pPr>
            <a:r>
              <a:rPr lang="en" sz="1600">
                <a:solidFill>
                  <a:srgbClr val="F2F2F2"/>
                </a:solidFill>
                <a:latin typeface="Barlow"/>
                <a:ea typeface="Barlow"/>
                <a:cs typeface="Barlow"/>
                <a:sym typeface="Barlow"/>
              </a:rPr>
              <a:t>Longitud de cola</a:t>
            </a:r>
            <a:endParaRPr sz="1600">
              <a:solidFill>
                <a:srgbClr val="F2F2F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Barlow"/>
              <a:buChar char="●"/>
            </a:pPr>
            <a:r>
              <a:rPr lang="en" sz="1600">
                <a:solidFill>
                  <a:srgbClr val="F2F2F2"/>
                </a:solidFill>
                <a:latin typeface="Barlow"/>
                <a:ea typeface="Barlow"/>
                <a:cs typeface="Barlow"/>
                <a:sym typeface="Barlow"/>
              </a:rPr>
              <a:t>Tiempo para sacar la primera foto de la cola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6" name="Google Shape;1896;p40"/>
          <p:cNvCxnSpPr/>
          <p:nvPr/>
        </p:nvCxnSpPr>
        <p:spPr>
          <a:xfrm>
            <a:off x="4568250" y="784225"/>
            <a:ext cx="0" cy="32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97" name="Google Shape;189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225" y="1463925"/>
            <a:ext cx="3484200" cy="259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8" name="Google Shape;189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1076" y="1454101"/>
            <a:ext cx="3484200" cy="2613129"/>
          </a:xfrm>
          <a:prstGeom prst="rect">
            <a:avLst/>
          </a:prstGeom>
          <a:noFill/>
          <a:ln>
            <a:noFill/>
          </a:ln>
        </p:spPr>
      </p:pic>
      <p:sp>
        <p:nvSpPr>
          <p:cNvPr id="1899" name="Google Shape;1899;p40"/>
          <p:cNvSpPr txBox="1"/>
          <p:nvPr/>
        </p:nvSpPr>
        <p:spPr>
          <a:xfrm>
            <a:off x="-3750" y="43029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Crece hasta que llega un punto que se van </a:t>
            </a: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más</a:t>
            </a: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solicitudes de  las que entran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00" name="Google Shape;1900;p40"/>
          <p:cNvSpPr txBox="1"/>
          <p:nvPr>
            <p:ph type="title"/>
          </p:nvPr>
        </p:nvSpPr>
        <p:spPr>
          <a:xfrm>
            <a:off x="569100" y="675225"/>
            <a:ext cx="3908100" cy="6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Programación Tradicional</a:t>
            </a:r>
            <a:endParaRPr sz="3200"/>
          </a:p>
        </p:txBody>
      </p:sp>
      <p:sp>
        <p:nvSpPr>
          <p:cNvPr id="1901" name="Google Shape;1901;p40"/>
          <p:cNvSpPr txBox="1"/>
          <p:nvPr>
            <p:ph type="title"/>
          </p:nvPr>
        </p:nvSpPr>
        <p:spPr>
          <a:xfrm>
            <a:off x="4659300" y="675225"/>
            <a:ext cx="3908100" cy="6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Programación con simpy</a:t>
            </a: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5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41"/>
          <p:cNvSpPr txBox="1"/>
          <p:nvPr>
            <p:ph type="title"/>
          </p:nvPr>
        </p:nvSpPr>
        <p:spPr>
          <a:xfrm>
            <a:off x="564300" y="776800"/>
            <a:ext cx="3908100" cy="6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Programación Tradicional</a:t>
            </a:r>
            <a:endParaRPr sz="3200"/>
          </a:p>
        </p:txBody>
      </p:sp>
      <p:sp>
        <p:nvSpPr>
          <p:cNvPr id="1907" name="Google Shape;1907;p41"/>
          <p:cNvSpPr txBox="1"/>
          <p:nvPr>
            <p:ph type="title"/>
          </p:nvPr>
        </p:nvSpPr>
        <p:spPr>
          <a:xfrm>
            <a:off x="4654500" y="776800"/>
            <a:ext cx="3908100" cy="6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Programación con simpy</a:t>
            </a:r>
            <a:endParaRPr sz="3200"/>
          </a:p>
        </p:txBody>
      </p:sp>
      <p:pic>
        <p:nvPicPr>
          <p:cNvPr id="1908" name="Google Shape;190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600" y="1531750"/>
            <a:ext cx="3305500" cy="246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9" name="Google Shape;190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0525" y="1531750"/>
            <a:ext cx="3305500" cy="246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0" name="Google Shape;1910;p41"/>
          <p:cNvSpPr txBox="1"/>
          <p:nvPr/>
        </p:nvSpPr>
        <p:spPr>
          <a:xfrm>
            <a:off x="564300" y="3992200"/>
            <a:ext cx="7828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Mientras más solicitudes hay en la cola, menos tiempo tarda en servir la primera.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Por pérdida de memoria podemos resetear el proceso y siempre pensar en la primera request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911" name="Google Shape;1911;p41"/>
          <p:cNvCxnSpPr>
            <a:endCxn id="1910" idx="0"/>
          </p:cNvCxnSpPr>
          <p:nvPr/>
        </p:nvCxnSpPr>
        <p:spPr>
          <a:xfrm>
            <a:off x="4474500" y="912400"/>
            <a:ext cx="3900" cy="30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clusions and Recommendations: A Summary of Key Findings for College by Slidesgo">
  <a:themeElements>
    <a:clrScheme name="Simple Light">
      <a:dk1>
        <a:srgbClr val="FFFFFF"/>
      </a:dk1>
      <a:lt1>
        <a:srgbClr val="211F34"/>
      </a:lt1>
      <a:dk2>
        <a:srgbClr val="818FF9"/>
      </a:dk2>
      <a:lt2>
        <a:srgbClr val="FFDE6F"/>
      </a:lt2>
      <a:accent1>
        <a:srgbClr val="5C6ACF"/>
      </a:accent1>
      <a:accent2>
        <a:srgbClr val="F3B0F3"/>
      </a:accent2>
      <a:accent3>
        <a:srgbClr val="2E2D42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