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4" r:id="rId2"/>
    <p:sldId id="256" r:id="rId3"/>
    <p:sldId id="345" r:id="rId4"/>
    <p:sldId id="371" r:id="rId5"/>
    <p:sldId id="354" r:id="rId6"/>
    <p:sldId id="349" r:id="rId7"/>
    <p:sldId id="356" r:id="rId8"/>
    <p:sldId id="372" r:id="rId9"/>
    <p:sldId id="355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题目" id="{C34171FA-8710-49A2-9A8E-773CBBAD6BA6}">
          <p14:sldIdLst>
            <p14:sldId id="344"/>
            <p14:sldId id="256"/>
            <p14:sldId id="345"/>
          </p14:sldIdLst>
        </p14:section>
        <p14:section name="题意分析" id="{B4F7161C-905E-407D-97F0-AD9F5666AAE4}">
          <p14:sldIdLst>
            <p14:sldId id="371"/>
            <p14:sldId id="354"/>
          </p14:sldIdLst>
        </p14:section>
        <p14:section name="算法流程" id="{8E7ABF9B-4282-4A1A-A6A6-E2BA11A16E5F}">
          <p14:sldIdLst>
            <p14:sldId id="349"/>
          </p14:sldIdLst>
        </p14:section>
        <p14:section name="编码实现" id="{618A106E-025A-4B66-9CE8-390A76D709A4}">
          <p14:sldIdLst>
            <p14:sldId id="356"/>
          </p14:sldIdLst>
        </p14:section>
        <p14:section name="测试用例" id="{62DC9D6C-8155-421C-B9AB-10D32FDF9DD1}">
          <p14:sldIdLst>
            <p14:sldId id="372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0" autoAdjust="0"/>
    <p:restoredTop sz="91865" autoAdjust="0"/>
  </p:normalViewPr>
  <p:slideViewPr>
    <p:cSldViewPr snapToGrid="0">
      <p:cViewPr varScale="1">
        <p:scale>
          <a:sx n="79" d="100"/>
          <a:sy n="79" d="100"/>
        </p:scale>
        <p:origin x="1210" y="77"/>
      </p:cViewPr>
      <p:guideLst>
        <p:guide pos="416"/>
        <p:guide pos="7256"/>
        <p:guide orient="horz" pos="648"/>
        <p:guide orient="horz" pos="712"/>
        <p:guide orient="horz" pos="3929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9ADF7-BBAB-4E2A-830B-43C9ACA37AA0}" type="datetimeFigureOut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FDB13-E0D2-4DC9-B7D5-6A8A51F66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15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279525"/>
            <a:ext cx="61436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72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804639" indent="-309476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237908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733072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228235" indent="-24758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72339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3218561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713725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4208887" indent="-24758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8F00E44F-6DFE-4AD2-92C7-10CE6E32A138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1279525"/>
            <a:ext cx="6143625" cy="34559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90325">
              <a:defRPr/>
            </a:pPr>
            <a:endParaRPr lang="en-US" altLang="zh-CN" sz="13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5315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FDB13-E0D2-4DC9-B7D5-6A8A51F663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0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49C04-A758-4BEE-8EAC-EDAA4F2C1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1936D-130C-4675-A84C-4D70EC6B6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BE9C7-8B1A-413D-BD42-428AD321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3CAE-6D4F-420E-A33D-FB9EE85A2428}" type="datetime1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BEB88-9091-4FB0-835A-26E6DB83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84858-CE6D-4273-9E44-A2618385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E57C2-6425-4854-B378-16C66C76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43231-B677-4F29-B74F-E9F14DF9E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0D62C-71EF-47D2-9765-807215BF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4921-FCCD-46BD-A8D3-63411D25D8DC}" type="datetime1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A76C7-9E96-40B2-87C7-9FFBEEF3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183AF-49EF-4C84-9A81-6B095E4E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4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B9893-E632-4AEC-BDFF-15884883E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D04E7-9C2C-46C8-A69E-D9FECF658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8318F-AD8F-4D60-8DBC-AABD4400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65B-4C37-4F3B-9E10-B40FBA1D0E53}" type="datetime1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2F7E9-2445-4FED-9FAB-E009D9E1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CF2C8-5BF8-4E5F-8B30-F84BFC6A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57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CE11A-FB79-4995-A7D0-DD2F7B92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F1448-998E-47EF-AE2D-5E00EB1D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477B5-F026-47A1-BBEC-0D810172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AC11-D034-4854-929A-22357A02D3C1}" type="datetime1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D5EE4-772A-4792-939D-16A88AD7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2CB60-625F-45E7-AE34-72AFF775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4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85C19-C43B-44FE-BFD0-B7291697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F8459-0AB3-4268-82BD-93262023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D5623-4543-4972-91D9-B76BFEFF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5CD8-BD90-43B5-9A15-0FDA3EBD6F84}" type="datetime1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B2DCB-7070-4C61-B20E-467A22CD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E1B75C-5B56-4684-89F5-15BBC8C5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2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8A40-E3E6-44A4-A83C-D9BE2DF7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3C75F-6ECB-4041-ACE4-AEB961BAC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3BA31-9619-4B8E-AF16-8178C89DB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41295-B567-4A4A-BA77-F39CFD31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6C44-4C94-493C-94B6-AC034D372A17}" type="datetime1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41DEC-AF56-4543-95B2-8596BF38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A079E5-DFF4-488E-89C2-F3DEEAF8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7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4C6B-2A9C-4100-A5B9-54FACA74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5328A-2156-442F-8C61-91CDE033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9A8B5-B104-4007-93E1-B031AD1BC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9623B-31D0-4B67-83B4-C711D667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658D-64FA-4EF3-BA6A-91C73421B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C8811C-D483-485B-87A3-20B7FD2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1161-34BB-46D1-BFFD-FC132A58D73E}" type="datetime1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C1B084-75CE-49FE-BD97-24099B26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EA0730-C0D4-4F22-BD43-2A11B734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49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8BC3B-839B-4D5F-A79D-79B183F8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437040-728F-4940-A986-71CEE874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62A7-4E52-4B29-9333-9E66BCCDACAB}" type="datetime1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271F1-4D76-46A3-87CB-A9318AA6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D80FA3-3549-4B71-BADF-59E72F4C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45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164615-9063-432A-B773-CEBBF380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D2F0-3775-46CB-A730-42C120806BB6}" type="datetime1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30E326-5F12-4F92-B5D7-9FC400CB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F91BD-4378-4371-A8B9-6548F8A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7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07AC-06B0-4F5E-BE6B-FCC7B2FD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1682C-1655-482A-A053-EFAC2F9E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A8A264-35D0-4AB7-AD33-5CEEFC13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05C7D-FB55-493F-B7A0-B1754229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BFB9-00A5-41A2-A12D-E0B489699D91}" type="datetime1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BD513-E73F-459D-87C4-0B186B0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3A90F-6489-45E0-937F-A4FE200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39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AFAB3-8AB2-4F40-A266-FFC56459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72C0B7-4526-4C9F-8426-278DC32AE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328195-FF53-4E4E-A386-3472A28F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EA56D-55EC-48A6-A7DB-BD1A851D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6DA3-723E-4CD7-A1B7-2951DE624DBF}" type="datetime1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EA434B-3E12-43A8-98F3-C39F7406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F8463-B8EB-4A53-BCA5-09DD2FAD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9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3787FC-F1E1-46F2-AB1C-EC33A500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C2879F-BFA5-4582-A168-A0D39211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B50FF-1F35-49C1-938C-DB0AD40E9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EC06-2033-4DD2-86C4-1669F672B9CE}" type="datetime1">
              <a:rPr lang="zh-CN" altLang="en-US" smtClean="0"/>
              <a:t>2021-04-04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433FA-F1D2-4F7A-924F-32CB57D0B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C77D3-63BF-45CA-B3E7-E8D4819DB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790C-83ED-401A-A51F-1AC4EF0C5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0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10515600" cy="1325563"/>
          </a:xfrm>
        </p:spPr>
        <p:txBody>
          <a:bodyPr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GB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63" name="Rectangle 5"/>
          <p:cNvSpPr>
            <a:spLocks noGrp="1" noChangeArrowheads="1"/>
          </p:cNvSpPr>
          <p:nvPr>
            <p:ph idx="1"/>
          </p:nvPr>
        </p:nvSpPr>
        <p:spPr>
          <a:xfrm>
            <a:off x="831850" y="1130300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5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BE599F-F83A-43B6-9C8A-9EF3E01F2ED1}"/>
              </a:ext>
            </a:extLst>
          </p:cNvPr>
          <p:cNvSpPr txBox="1"/>
          <p:nvPr/>
        </p:nvSpPr>
        <p:spPr>
          <a:xfrm>
            <a:off x="4911643" y="2461056"/>
            <a:ext cx="6607257" cy="19358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牛客网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JZ3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从尾到头打印链表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41639362-6186-42A5-A968-8449DC232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r="5002"/>
          <a:stretch/>
        </p:blipFill>
        <p:spPr>
          <a:xfrm>
            <a:off x="660400" y="198636"/>
            <a:ext cx="4703756" cy="646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75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题目描述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489FEE-ACAB-4FC1-9E7B-2758BEDA9F24}"/>
              </a:ext>
            </a:extLst>
          </p:cNvPr>
          <p:cNvSpPr/>
          <p:nvPr/>
        </p:nvSpPr>
        <p:spPr>
          <a:xfrm>
            <a:off x="831850" y="1130300"/>
            <a:ext cx="103987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输入一个链表，按链表从尾到头的顺序返回一个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ArrayList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F837058-B4BC-45D9-968E-22F3C4C51CA3}"/>
              </a:ext>
            </a:extLst>
          </p:cNvPr>
          <p:cNvSpPr/>
          <p:nvPr/>
        </p:nvSpPr>
        <p:spPr>
          <a:xfrm>
            <a:off x="831850" y="1711357"/>
            <a:ext cx="10398760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示例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{67,0,24,58}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返回值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{58,24,0,67}</a:t>
            </a:r>
          </a:p>
        </p:txBody>
      </p:sp>
    </p:spTree>
    <p:extLst>
      <p:ext uri="{BB962C8B-B14F-4D97-AF65-F5344CB8AC3E}">
        <p14:creationId xmlns:p14="http://schemas.microsoft.com/office/powerpoint/2010/main" val="992474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题意分析</a:t>
            </a:r>
            <a:endParaRPr lang="zh-CN" altLang="en-GB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8D4FFC-2E35-4475-BA11-BE6C32628A78}"/>
              </a:ext>
            </a:extLst>
          </p:cNvPr>
          <p:cNvSpPr/>
          <p:nvPr/>
        </p:nvSpPr>
        <p:spPr>
          <a:xfrm>
            <a:off x="838200" y="1130300"/>
            <a:ext cx="10398760" cy="279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遍历的顺序是从头到尾，输出的顺序是从尾到头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第一个遍历的结点最后输出，最后遍历的结点第一个输出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栈的特点：先进后出，后进先出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=&gt;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解决方法：每经过一个结点的时候，把该结点放入一个栈中。当遍历完整链表后，再从栈顶开始逐个输出结点的值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96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B74EFA-D65B-45A9-9FA3-FE018789DCB8}"/>
              </a:ext>
            </a:extLst>
          </p:cNvPr>
          <p:cNvSpPr/>
          <p:nvPr/>
        </p:nvSpPr>
        <p:spPr>
          <a:xfrm>
            <a:off x="838200" y="1130300"/>
            <a:ext cx="10398760" cy="224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时间复杂度：𝑂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需要遍历链表的每个结点和栈的每个元素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空间复杂度：𝑂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需要开辟空间大小为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的栈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04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2EDFA9-C049-4994-A248-9A618886EB28}"/>
              </a:ext>
            </a:extLst>
          </p:cNvPr>
          <p:cNvSpPr/>
          <p:nvPr/>
        </p:nvSpPr>
        <p:spPr>
          <a:xfrm>
            <a:off x="838199" y="1130300"/>
            <a:ext cx="10843727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声明：数组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存放返回结果，栈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存放链表结点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初始化：指针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指向链表头结点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不为空，循环执行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压入栈中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指向链表的下一个结点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不为空，循环执行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取出栈顶元素赋值给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pNode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将结点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pNode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pNode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压入数组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弹出栈顶元素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返回数组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4184522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编码实现</a:t>
            </a:r>
          </a:p>
        </p:txBody>
      </p:sp>
    </p:spTree>
    <p:extLst>
      <p:ext uri="{BB962C8B-B14F-4D97-AF65-F5344CB8AC3E}">
        <p14:creationId xmlns:p14="http://schemas.microsoft.com/office/powerpoint/2010/main" val="14361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BEA4EF-5FD3-478C-AF86-3979D1954E45}"/>
              </a:ext>
            </a:extLst>
          </p:cNvPr>
          <p:cNvSpPr/>
          <p:nvPr/>
        </p:nvSpPr>
        <p:spPr>
          <a:xfrm>
            <a:off x="838199" y="1130300"/>
            <a:ext cx="10843727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功能测试（输入的链表有多个结点，输入的链表只有一个结点）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特殊输入测试（输入的链表头结点指针为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144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DB086ED5-E767-422C-A676-4714634539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AAB358-C9F5-43A9-A6B6-8896B94C8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662283"/>
              </p:ext>
            </p:extLst>
          </p:nvPr>
        </p:nvGraphicFramePr>
        <p:xfrm>
          <a:off x="660400" y="1130300"/>
          <a:ext cx="10858500" cy="5003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681">
                  <a:extLst>
                    <a:ext uri="{9D8B030D-6E8A-4147-A177-3AD203B41FA5}">
                      <a16:colId xmlns:a16="http://schemas.microsoft.com/office/drawing/2014/main" val="2400416509"/>
                    </a:ext>
                  </a:extLst>
                </a:gridCol>
                <a:gridCol w="3145417">
                  <a:extLst>
                    <a:ext uri="{9D8B030D-6E8A-4147-A177-3AD203B41FA5}">
                      <a16:colId xmlns:a16="http://schemas.microsoft.com/office/drawing/2014/main" val="1555822115"/>
                    </a:ext>
                  </a:extLst>
                </a:gridCol>
                <a:gridCol w="3648402">
                  <a:extLst>
                    <a:ext uri="{9D8B030D-6E8A-4147-A177-3AD203B41FA5}">
                      <a16:colId xmlns:a16="http://schemas.microsoft.com/office/drawing/2014/main" val="575239997"/>
                    </a:ext>
                  </a:extLst>
                </a:gridCol>
              </a:tblGrid>
              <a:tr h="1250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示例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实际输入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预期输出</a:t>
                      </a: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2498616311"/>
                  </a:ext>
                </a:extLst>
              </a:tr>
              <a:tr h="1250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输入的链表有多个结点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{67,0,24,58}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{58,24,0,67}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3789855744"/>
                  </a:ext>
                </a:extLst>
              </a:tr>
              <a:tr h="1250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输入的链表只有一个结点</a:t>
                      </a: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{67}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{67}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1595508788"/>
                  </a:ext>
                </a:extLst>
              </a:tr>
              <a:tr h="12509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输入的链表头结点指针为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{}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4067" marR="104067" marT="52033" marB="52033" anchor="ctr"/>
                </a:tc>
                <a:extLst>
                  <a:ext uri="{0D108BD9-81ED-4DB2-BD59-A6C34878D82A}">
                    <a16:rowId xmlns:a16="http://schemas.microsoft.com/office/drawing/2014/main" val="249167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832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339</Words>
  <Application>Microsoft Office PowerPoint</Application>
  <PresentationFormat>宽屏</PresentationFormat>
  <Paragraphs>56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目录</vt:lpstr>
      <vt:lpstr>PowerPoint 演示文稿</vt:lpstr>
      <vt:lpstr>题目描述</vt:lpstr>
      <vt:lpstr>题意分析</vt:lpstr>
      <vt:lpstr>复杂度分析</vt:lpstr>
      <vt:lpstr>算法流程</vt:lpstr>
      <vt:lpstr>编码实现</vt:lpstr>
      <vt:lpstr>测试用例</vt:lpstr>
      <vt:lpstr>测试用例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RiverCold</dc:creator>
  <cp:lastModifiedBy>RiverCold</cp:lastModifiedBy>
  <cp:revision>817</cp:revision>
  <dcterms:created xsi:type="dcterms:W3CDTF">2021-03-09T08:49:26Z</dcterms:created>
  <dcterms:modified xsi:type="dcterms:W3CDTF">2021-04-04T03:20:49Z</dcterms:modified>
</cp:coreProperties>
</file>