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4" r:id="rId2"/>
    <p:sldId id="256" r:id="rId3"/>
    <p:sldId id="345" r:id="rId4"/>
    <p:sldId id="371" r:id="rId5"/>
    <p:sldId id="381" r:id="rId6"/>
    <p:sldId id="378" r:id="rId7"/>
    <p:sldId id="373" r:id="rId8"/>
    <p:sldId id="376" r:id="rId9"/>
    <p:sldId id="377" r:id="rId10"/>
    <p:sldId id="374" r:id="rId11"/>
    <p:sldId id="349" r:id="rId12"/>
    <p:sldId id="354" r:id="rId13"/>
    <p:sldId id="379" r:id="rId14"/>
    <p:sldId id="356" r:id="rId15"/>
    <p:sldId id="35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题目" id="{C34171FA-8710-49A2-9A8E-773CBBAD6BA6}">
          <p14:sldIdLst>
            <p14:sldId id="344"/>
            <p14:sldId id="256"/>
            <p14:sldId id="345"/>
          </p14:sldIdLst>
        </p14:section>
        <p14:section name="题意分析" id="{B4F7161C-905E-407D-97F0-AD9F5666AAE4}">
          <p14:sldIdLst>
            <p14:sldId id="371"/>
            <p14:sldId id="381"/>
            <p14:sldId id="378"/>
            <p14:sldId id="373"/>
            <p14:sldId id="376"/>
            <p14:sldId id="377"/>
            <p14:sldId id="374"/>
          </p14:sldIdLst>
        </p14:section>
        <p14:section name="算法流程" id="{8E7ABF9B-4282-4A1A-A6A6-E2BA11A16E5F}">
          <p14:sldIdLst>
            <p14:sldId id="349"/>
            <p14:sldId id="354"/>
          </p14:sldIdLst>
        </p14:section>
        <p14:section name="编码实现" id="{618A106E-025A-4B66-9CE8-390A76D709A4}">
          <p14:sldIdLst>
            <p14:sldId id="379"/>
            <p14:sldId id="356"/>
          </p14:sldIdLst>
        </p14:section>
        <p14:section name="测试用例" id="{62DC9D6C-8155-421C-B9AB-10D32FDF9DD1}">
          <p14:sldIdLst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5838" autoAdjust="0"/>
  </p:normalViewPr>
  <p:slideViewPr>
    <p:cSldViewPr snapToGrid="0">
      <p:cViewPr>
        <p:scale>
          <a:sx n="60" d="100"/>
          <a:sy n="60" d="100"/>
        </p:scale>
        <p:origin x="-182" y="845"/>
      </p:cViewPr>
      <p:guideLst>
        <p:guide pos="416"/>
        <p:guide pos="7242"/>
        <p:guide orient="horz" pos="648"/>
        <p:guide orient="horz" pos="731"/>
        <p:guide orient="horz" pos="3929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ADF7-BBAB-4E2A-830B-43C9ACA37AA0}" type="datetimeFigureOut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DB13-E0D2-4DC9-B7D5-6A8A51F66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84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9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53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2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8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5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5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2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9C04-A758-4BEE-8EAC-EDAA4F2C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1936D-130C-4675-A84C-4D70EC6B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BE9C7-8B1A-413D-BD42-428AD321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3CAE-6D4F-420E-A33D-FB9EE85A2428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B88-9091-4FB0-835A-26E6DB83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84858-CE6D-4273-9E44-A261838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E57C2-6425-4854-B378-16C66C76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43231-B677-4F29-B74F-E9F14DF9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0D62C-71EF-47D2-9765-807215B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4921-FCCD-46BD-A8D3-63411D25D8DC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A76C7-9E96-40B2-87C7-9FFBEEF3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83AF-49EF-4C84-9A81-6B095E4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9893-E632-4AEC-BDFF-15884883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D04E7-9C2C-46C8-A69E-D9FECF65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318F-AD8F-4D60-8DBC-AABD440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65B-4C37-4F3B-9E10-B40FBA1D0E53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F7E9-2445-4FED-9FAB-E009D9E1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F2C8-5BF8-4E5F-8B30-F84BFC6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E11A-FB79-4995-A7D0-DD2F7B9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1448-998E-47EF-AE2D-5E00EB1D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77B5-F026-47A1-BBEC-0D81017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AC11-D034-4854-929A-22357A02D3C1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D5EE4-772A-4792-939D-16A88AD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2CB60-625F-45E7-AE34-72AFF77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4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19-C43B-44FE-BFD0-B7291697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F8459-0AB3-4268-82BD-93262023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D5623-4543-4972-91D9-B76BFEF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5CD8-BD90-43B5-9A15-0FDA3EBD6F84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2DCB-7070-4C61-B20E-467A22C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1B75C-5B56-4684-89F5-15BBC8C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2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8A40-E3E6-44A4-A83C-D9BE2DF7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C75F-6ECB-4041-ACE4-AEB961BAC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3BA31-9619-4B8E-AF16-8178C89D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1295-B567-4A4A-BA77-F39CFD3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6C44-4C94-493C-94B6-AC034D372A17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1DEC-AF56-4543-95B2-8596BF3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079E5-DFF4-488E-89C2-F3DEEAF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4C6B-2A9C-4100-A5B9-54FACA7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328A-2156-442F-8C61-91CDE033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9A8B5-B104-4007-93E1-B031AD1B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9623B-31D0-4B67-83B4-C711D667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658D-64FA-4EF3-BA6A-91C73421B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8811C-D483-485B-87A3-20B7FD2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1161-34BB-46D1-BFFD-FC132A58D73E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C1B084-75CE-49FE-BD97-24099B26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A0730-C0D4-4F22-BD43-2A11B73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4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BC3B-839B-4D5F-A79D-79B183F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437040-728F-4940-A986-71CEE87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62A7-4E52-4B29-9333-9E66BCCDACAB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271F1-4D76-46A3-87CB-A9318AA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80FA3-3549-4B71-BADF-59E72F4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5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64615-9063-432A-B773-CEBBF38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D2F0-3775-46CB-A730-42C120806BB6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0E326-5F12-4F92-B5D7-9FC400C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F91BD-4378-4371-A8B9-6548F8A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7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7AC-06B0-4F5E-BE6B-FCC7B2F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1682C-1655-482A-A053-EFAC2F9E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8A264-35D0-4AB7-AD33-5CEEFC1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5C7D-FB55-493F-B7A0-B175422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FB9-00A5-41A2-A12D-E0B489699D91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BD513-E73F-459D-87C4-0B186B0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A90F-6489-45E0-937F-A4FE20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FAB3-8AB2-4F40-A266-FFC5645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2C0B7-4526-4C9F-8426-278DC32A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28195-FF53-4E4E-A386-3472A28F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EA56D-55EC-48A6-A7DB-BD1A851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6DA3-723E-4CD7-A1B7-2951DE624DBF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A434B-3E12-43A8-98F3-C39F740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8463-B8EB-4A53-BCA5-09DD2FA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787FC-F1E1-46F2-AB1C-EC33A500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2879F-BFA5-4582-A168-A0D39211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50FF-1F35-49C1-938C-DB0AD40E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EC06-2033-4DD2-86C4-1669F672B9CE}" type="datetime1">
              <a:rPr lang="zh-CN" altLang="en-US" smtClean="0"/>
              <a:t>2021-04-05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433FA-F1D2-4F7A-924F-32CB57D0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C77D3-63BF-45CA-B3E7-E8D4819D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>
          <a:xfrm>
            <a:off x="831850" y="113030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35619E-384F-4A43-B686-A47A9E410CED}"/>
              </a:ext>
            </a:extLst>
          </p:cNvPr>
          <p:cNvSpPr/>
          <p:nvPr/>
        </p:nvSpPr>
        <p:spPr>
          <a:xfrm>
            <a:off x="838200" y="1130300"/>
            <a:ext cx="10658475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通过一次划分，可得到 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树的根节点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左子树的前序遍历序列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左子树的中序遍历序列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右子树的前序遍历序列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右子树的中序遍历序列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，我们可以用同样的方法继续划分出子树的根节点及其左右子树。即递归对左右子树分别进行划分。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7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DED583-0F83-46ED-91B6-9A33EDC34716}"/>
              </a:ext>
            </a:extLst>
          </p:cNvPr>
          <p:cNvSpPr/>
          <p:nvPr/>
        </p:nvSpPr>
        <p:spPr>
          <a:xfrm>
            <a:off x="838200" y="1130300"/>
            <a:ext cx="10398760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根据先序遍历序列的第一个数字创建根节点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在中序遍历序列中找到根节点的位置，划分中序遍历的左右子树序列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根据中序遍历的左右子树的节点数量，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划分前序遍历的左右子树序列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递归调用函数构建左右子树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52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B74EFA-D65B-45A9-9FA3-FE018789DCB8}"/>
              </a:ext>
            </a:extLst>
          </p:cNvPr>
          <p:cNvSpPr/>
          <p:nvPr/>
        </p:nvSpPr>
        <p:spPr>
          <a:xfrm>
            <a:off x="838200" y="1130300"/>
            <a:ext cx="10398760" cy="3350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其中𝑛为树中的节点个数，递归建立树中的𝑛个结点，结点建立操作占用𝑂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时间，查找根节点操作平均占用𝑂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最坏情况下，树退化为链表，递归深度达到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，占用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额外空间；最好情况下，树为满二叉树，递归深度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，占用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额外空间。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4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B590551-3627-4699-8104-785C89BF9513}"/>
              </a:ext>
            </a:extLst>
          </p:cNvPr>
          <p:cNvGrpSpPr/>
          <p:nvPr/>
        </p:nvGrpSpPr>
        <p:grpSpPr>
          <a:xfrm>
            <a:off x="838200" y="1607980"/>
            <a:ext cx="11131217" cy="3953852"/>
            <a:chOff x="660400" y="2060259"/>
            <a:chExt cx="11131217" cy="395385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7356F42-F1AC-46F9-9D06-E6CF0818C003}"/>
                </a:ext>
              </a:extLst>
            </p:cNvPr>
            <p:cNvGrpSpPr>
              <a:grpSpLocks/>
            </p:cNvGrpSpPr>
            <p:nvPr/>
          </p:nvGrpSpPr>
          <p:grpSpPr>
            <a:xfrm>
              <a:off x="660400" y="2060259"/>
              <a:ext cx="11131217" cy="3953852"/>
              <a:chOff x="567761" y="2046972"/>
              <a:chExt cx="9406813" cy="328211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9B719A0F-B0BD-4686-B11A-D90A9DBE1869}"/>
                  </a:ext>
                </a:extLst>
              </p:cNvPr>
              <p:cNvGrpSpPr/>
              <p:nvPr/>
            </p:nvGrpSpPr>
            <p:grpSpPr>
              <a:xfrm>
                <a:off x="2702260" y="2046972"/>
                <a:ext cx="7272314" cy="2373009"/>
                <a:chOff x="2681748" y="2027664"/>
                <a:chExt cx="6040592" cy="1971088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46A455DB-6146-4427-AE6D-C69A065B178C}"/>
                    </a:ext>
                  </a:extLst>
                </p:cNvPr>
                <p:cNvGrpSpPr/>
                <p:nvPr/>
              </p:nvGrpSpPr>
              <p:grpSpPr>
                <a:xfrm>
                  <a:off x="2681748" y="2027664"/>
                  <a:ext cx="6040592" cy="1971088"/>
                  <a:chOff x="2681748" y="2027664"/>
                  <a:chExt cx="6040592" cy="1971088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F83B6B55-C21C-411C-891E-7309D9B12444}"/>
                      </a:ext>
                    </a:extLst>
                  </p:cNvPr>
                  <p:cNvSpPr/>
                  <p:nvPr/>
                </p:nvSpPr>
                <p:spPr>
                  <a:xfrm>
                    <a:off x="2681748" y="2027664"/>
                    <a:ext cx="638331" cy="63833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4D948826-F485-4B12-AF8E-91A8D2C8BC88}"/>
                      </a:ext>
                    </a:extLst>
                  </p:cNvPr>
                  <p:cNvGrpSpPr/>
                  <p:nvPr/>
                </p:nvGrpSpPr>
                <p:grpSpPr>
                  <a:xfrm>
                    <a:off x="3535029" y="2159649"/>
                    <a:ext cx="2694081" cy="383472"/>
                    <a:chOff x="3789971" y="2159649"/>
                    <a:chExt cx="2694081" cy="383472"/>
                  </a:xfrm>
                </p:grpSpPr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C80ED80A-E1B4-4ECB-B7F0-6E8EA1712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9971" y="2170782"/>
                      <a:ext cx="830644" cy="3183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preL+1</a:t>
                      </a:r>
                    </a:p>
                  </p:txBody>
                </p:sp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5839A23E-950B-44B3-BA06-F7BB32F71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8071" y="2159649"/>
                      <a:ext cx="1255981" cy="3183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r>
                        <a:rPr lang="en-US" altLang="zh-CN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preL+numLeft</a:t>
                      </a:r>
                      <a:endPara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0F39BA95-12FF-448B-8BA9-E9AD279A26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5597" y="2159649"/>
                      <a:ext cx="409037" cy="38347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E383E968-94D8-4F0C-BC07-690DA7EF8850}"/>
                      </a:ext>
                    </a:extLst>
                  </p:cNvPr>
                  <p:cNvGrpSpPr/>
                  <p:nvPr/>
                </p:nvGrpSpPr>
                <p:grpSpPr>
                  <a:xfrm>
                    <a:off x="6229110" y="2157412"/>
                    <a:ext cx="2493230" cy="385709"/>
                    <a:chOff x="3963742" y="2157412"/>
                    <a:chExt cx="2493230" cy="385709"/>
                  </a:xfrm>
                </p:grpSpPr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0CE0928C-ECD4-4B77-8FB9-B16DA6391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3742" y="2157412"/>
                      <a:ext cx="1409012" cy="3183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preL+numLeft+1</a:t>
                      </a: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120E8710-5D5D-4BEC-842B-A0AD06CD3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483" y="2159649"/>
                      <a:ext cx="685489" cy="31832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r>
                        <a:rPr lang="en-US" altLang="zh-CN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preR</a:t>
                      </a:r>
                      <a:endPara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6348AD7F-81A3-41AC-BF34-06F2CD0B9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2145" y="2159649"/>
                      <a:ext cx="409037" cy="38347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36A37C2E-B3AB-43E6-B18F-DB07F39742BA}"/>
                      </a:ext>
                    </a:extLst>
                  </p:cNvPr>
                  <p:cNvSpPr/>
                  <p:nvPr/>
                </p:nvSpPr>
                <p:spPr>
                  <a:xfrm>
                    <a:off x="5410137" y="3360421"/>
                    <a:ext cx="638331" cy="63833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E8616B4F-694C-42CC-991A-15BED89EBC43}"/>
                    </a:ext>
                  </a:extLst>
                </p:cNvPr>
                <p:cNvGrpSpPr/>
                <p:nvPr/>
              </p:nvGrpSpPr>
              <p:grpSpPr>
                <a:xfrm>
                  <a:off x="2784029" y="3394129"/>
                  <a:ext cx="5684373" cy="471147"/>
                  <a:chOff x="2970926" y="3810458"/>
                  <a:chExt cx="5499963" cy="471147"/>
                </a:xfrm>
              </p:grpSpPr>
              <p:grpSp>
                <p:nvGrpSpPr>
                  <p:cNvPr id="26" name="组合 25">
                    <a:extLst>
                      <a:ext uri="{FF2B5EF4-FFF2-40B4-BE49-F238E27FC236}">
                        <a16:creationId xmlns:a16="http://schemas.microsoft.com/office/drawing/2014/main" id="{4F292129-01F0-4645-A495-4F9130D27A8A}"/>
                      </a:ext>
                    </a:extLst>
                  </p:cNvPr>
                  <p:cNvGrpSpPr/>
                  <p:nvPr/>
                </p:nvGrpSpPr>
                <p:grpSpPr>
                  <a:xfrm>
                    <a:off x="6342923" y="3886999"/>
                    <a:ext cx="2127966" cy="394606"/>
                    <a:chOff x="3963742" y="2159649"/>
                    <a:chExt cx="2127966" cy="394606"/>
                  </a:xfrm>
                </p:grpSpPr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5EE4D34A-FBA3-44DE-AE13-9E8BB4B7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3742" y="2170782"/>
                      <a:ext cx="598031" cy="38347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k+1</a:t>
                      </a:r>
                    </a:p>
                  </p:txBody>
                </p:sp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4691BD95-1B67-444C-8F23-4C5CE99F8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9549" y="2159649"/>
                      <a:ext cx="392159" cy="31832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44F06A7E-C8F6-495E-98B2-C021029FF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4222" y="2159649"/>
                      <a:ext cx="395767" cy="38347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C7E44FB7-2134-4541-ACA6-A3A112045551}"/>
                      </a:ext>
                    </a:extLst>
                  </p:cNvPr>
                  <p:cNvGrpSpPr/>
                  <p:nvPr/>
                </p:nvGrpSpPr>
                <p:grpSpPr>
                  <a:xfrm>
                    <a:off x="2970926" y="3859660"/>
                    <a:ext cx="3027724" cy="383472"/>
                    <a:chOff x="4218830" y="2157554"/>
                    <a:chExt cx="3027724" cy="383472"/>
                  </a:xfrm>
                </p:grpSpPr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2864BB47-2421-4D53-B758-B20DA6B7E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8830" y="2170782"/>
                      <a:ext cx="481434" cy="31832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</a:t>
                      </a:r>
                      <a:endPara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2092A28D-B8C7-4FBE-95CC-F0984ABBC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7744" y="2157554"/>
                      <a:ext cx="574841" cy="38347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k-1</a:t>
                      </a:r>
                    </a:p>
                  </p:txBody>
                </p: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F41DC81A-1E16-486D-9A12-9AB50B61E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5597" y="2159649"/>
                      <a:ext cx="148465" cy="28121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FE1233EF-9EFF-43C5-9EDD-F145D40AA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3512" y="2164498"/>
                      <a:ext cx="629501" cy="31832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inL+1</a:t>
                      </a:r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38373897-7228-4D14-AC36-B8BA0ECA8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7258" y="2184893"/>
                      <a:ext cx="369296" cy="33286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p:txBody>
                </p:sp>
              </p:grp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15F1BEC5-E7BF-43E4-899A-96E9F8765FC4}"/>
                      </a:ext>
                    </a:extLst>
                  </p:cNvPr>
                  <p:cNvSpPr/>
                  <p:nvPr/>
                </p:nvSpPr>
                <p:spPr>
                  <a:xfrm>
                    <a:off x="4390688" y="3810458"/>
                    <a:ext cx="395767" cy="38347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en-US" altLang="zh-CN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20B47C6F-6DDF-4B9A-9F9C-9CB5638AD0D7}"/>
                  </a:ext>
                </a:extLst>
              </p:cNvPr>
              <p:cNvGrpSpPr/>
              <p:nvPr/>
            </p:nvGrpSpPr>
            <p:grpSpPr>
              <a:xfrm>
                <a:off x="4142205" y="2933381"/>
                <a:ext cx="2246601" cy="659904"/>
                <a:chOff x="4800334" y="2542372"/>
                <a:chExt cx="1097545" cy="636384"/>
              </a:xfrm>
            </p:grpSpPr>
            <p:sp>
              <p:nvSpPr>
                <p:cNvPr id="42" name="左大括号 41">
                  <a:extLst>
                    <a:ext uri="{FF2B5EF4-FFF2-40B4-BE49-F238E27FC236}">
                      <a16:creationId xmlns:a16="http://schemas.microsoft.com/office/drawing/2014/main" id="{0DC44845-869B-4E75-BC80-7841444800D7}"/>
                    </a:ext>
                  </a:extLst>
                </p:cNvPr>
                <p:cNvSpPr/>
                <p:nvPr/>
              </p:nvSpPr>
              <p:spPr>
                <a:xfrm rot="16200000">
                  <a:off x="5241793" y="2100913"/>
                  <a:ext cx="214627" cy="1097545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A2FCCB5-AFC3-4D25-A7C6-250B5DAB69E7}"/>
                    </a:ext>
                  </a:extLst>
                </p:cNvPr>
                <p:cNvSpPr txBox="1"/>
                <p:nvPr/>
              </p:nvSpPr>
              <p:spPr>
                <a:xfrm>
                  <a:off x="5116818" y="2792907"/>
                  <a:ext cx="513623" cy="38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左子树</a:t>
                  </a: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B24CB5B2-E37D-4E6C-A56E-EE2E2E12AC1A}"/>
                  </a:ext>
                </a:extLst>
              </p:cNvPr>
              <p:cNvGrpSpPr/>
              <p:nvPr/>
            </p:nvGrpSpPr>
            <p:grpSpPr>
              <a:xfrm>
                <a:off x="3125859" y="4342059"/>
                <a:ext cx="2246601" cy="659904"/>
                <a:chOff x="4800334" y="2542372"/>
                <a:chExt cx="1097545" cy="636384"/>
              </a:xfrm>
            </p:grpSpPr>
            <p:sp>
              <p:nvSpPr>
                <p:cNvPr id="45" name="左大括号 44">
                  <a:extLst>
                    <a:ext uri="{FF2B5EF4-FFF2-40B4-BE49-F238E27FC236}">
                      <a16:creationId xmlns:a16="http://schemas.microsoft.com/office/drawing/2014/main" id="{E14B5D39-EEE7-46B2-8383-AFD13C28EA35}"/>
                    </a:ext>
                  </a:extLst>
                </p:cNvPr>
                <p:cNvSpPr/>
                <p:nvPr/>
              </p:nvSpPr>
              <p:spPr>
                <a:xfrm rot="16200000">
                  <a:off x="5241793" y="2100913"/>
                  <a:ext cx="214627" cy="1097545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8A64F3A-8177-43F3-851E-9C2B2470D1F6}"/>
                    </a:ext>
                  </a:extLst>
                </p:cNvPr>
                <p:cNvSpPr txBox="1"/>
                <p:nvPr/>
              </p:nvSpPr>
              <p:spPr>
                <a:xfrm>
                  <a:off x="5116818" y="2792907"/>
                  <a:ext cx="513623" cy="38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左子树</a:t>
                  </a: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F982FEB7-C321-40C4-9A44-41FC3C4766A5}"/>
                  </a:ext>
                </a:extLst>
              </p:cNvPr>
              <p:cNvGrpSpPr/>
              <p:nvPr/>
            </p:nvGrpSpPr>
            <p:grpSpPr>
              <a:xfrm>
                <a:off x="7189363" y="2950215"/>
                <a:ext cx="2246601" cy="659904"/>
                <a:chOff x="4800333" y="2542372"/>
                <a:chExt cx="1097545" cy="636384"/>
              </a:xfrm>
            </p:grpSpPr>
            <p:sp>
              <p:nvSpPr>
                <p:cNvPr id="49" name="左大括号 48">
                  <a:extLst>
                    <a:ext uri="{FF2B5EF4-FFF2-40B4-BE49-F238E27FC236}">
                      <a16:creationId xmlns:a16="http://schemas.microsoft.com/office/drawing/2014/main" id="{0E2F59A3-2E15-41C4-B340-29C0A6D3728C}"/>
                    </a:ext>
                  </a:extLst>
                </p:cNvPr>
                <p:cNvSpPr/>
                <p:nvPr/>
              </p:nvSpPr>
              <p:spPr>
                <a:xfrm rot="16200000">
                  <a:off x="5241792" y="2100913"/>
                  <a:ext cx="214627" cy="1097545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8A7AB95-A5C9-4334-8B80-3AB26DE289DA}"/>
                    </a:ext>
                  </a:extLst>
                </p:cNvPr>
                <p:cNvSpPr txBox="1"/>
                <p:nvPr/>
              </p:nvSpPr>
              <p:spPr>
                <a:xfrm>
                  <a:off x="5116818" y="2792907"/>
                  <a:ext cx="513623" cy="38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右子树</a:t>
                  </a: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EBB7036-F215-4D1B-B210-3C97A05A80B5}"/>
                  </a:ext>
                </a:extLst>
              </p:cNvPr>
              <p:cNvGrpSpPr/>
              <p:nvPr/>
            </p:nvGrpSpPr>
            <p:grpSpPr>
              <a:xfrm>
                <a:off x="7178280" y="4419982"/>
                <a:ext cx="2246601" cy="659904"/>
                <a:chOff x="4800334" y="2542372"/>
                <a:chExt cx="1097545" cy="636384"/>
              </a:xfrm>
            </p:grpSpPr>
            <p:sp>
              <p:nvSpPr>
                <p:cNvPr id="52" name="左大括号 51">
                  <a:extLst>
                    <a:ext uri="{FF2B5EF4-FFF2-40B4-BE49-F238E27FC236}">
                      <a16:creationId xmlns:a16="http://schemas.microsoft.com/office/drawing/2014/main" id="{A67D58A7-A756-4057-89AA-1CBDF77648AC}"/>
                    </a:ext>
                  </a:extLst>
                </p:cNvPr>
                <p:cNvSpPr/>
                <p:nvPr/>
              </p:nvSpPr>
              <p:spPr>
                <a:xfrm rot="16200000">
                  <a:off x="5241793" y="2100913"/>
                  <a:ext cx="214627" cy="1097545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6B231B5-C01F-4141-BA4A-A2E3EBCD091B}"/>
                    </a:ext>
                  </a:extLst>
                </p:cNvPr>
                <p:cNvSpPr txBox="1"/>
                <p:nvPr/>
              </p:nvSpPr>
              <p:spPr>
                <a:xfrm>
                  <a:off x="5116818" y="2792907"/>
                  <a:ext cx="513623" cy="38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右子树</a:t>
                  </a: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665C8485-A22A-42D3-A47D-EA558EDEE25A}"/>
                  </a:ext>
                </a:extLst>
              </p:cNvPr>
              <p:cNvGrpSpPr/>
              <p:nvPr/>
            </p:nvGrpSpPr>
            <p:grpSpPr>
              <a:xfrm>
                <a:off x="5986988" y="4479724"/>
                <a:ext cx="1046643" cy="800219"/>
                <a:chOff x="7596792" y="3949358"/>
                <a:chExt cx="1046643" cy="818542"/>
              </a:xfrm>
            </p:grpSpPr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F1FA41AC-9508-438B-A101-BBCAE6586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8671" y="3949358"/>
                  <a:ext cx="0" cy="358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33A07DBB-DAAA-42D3-A9D6-CFC85ABC6890}"/>
                    </a:ext>
                  </a:extLst>
                </p:cNvPr>
                <p:cNvSpPr txBox="1"/>
                <p:nvPr/>
              </p:nvSpPr>
              <p:spPr>
                <a:xfrm>
                  <a:off x="7596792" y="4358628"/>
                  <a:ext cx="1046643" cy="40927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根节点</a:t>
                  </a:r>
                </a:p>
              </p:txBody>
            </p: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628C3A-42A3-4263-B152-948C32F99F65}"/>
                  </a:ext>
                </a:extLst>
              </p:cNvPr>
              <p:cNvSpPr txBox="1"/>
              <p:nvPr/>
            </p:nvSpPr>
            <p:spPr>
              <a:xfrm>
                <a:off x="2784962" y="4996955"/>
                <a:ext cx="2928394" cy="33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结点个数为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numLeft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=k-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inL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2F2F077-3851-4813-B29E-268D4BCA75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426" y="2121295"/>
                <a:ext cx="2194556" cy="58105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前序遍历序列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E15AA6A-3935-4762-8A2C-CEA279D2DFC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7761" y="3683056"/>
                <a:ext cx="2194560" cy="58105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中序遍历序列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416648D-F2E2-41AC-95E4-29EECE67AACF}"/>
                </a:ext>
              </a:extLst>
            </p:cNvPr>
            <p:cNvSpPr/>
            <p:nvPr/>
          </p:nvSpPr>
          <p:spPr>
            <a:xfrm>
              <a:off x="3186183" y="2259182"/>
              <a:ext cx="9653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preL</a:t>
              </a:r>
              <a:endPara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7AF99FBD-9799-490C-9036-0E9774AFA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897" y="3029169"/>
              <a:ext cx="0" cy="422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8409EE1-78B7-4DEA-A02D-ABE65F4447C8}"/>
                </a:ext>
              </a:extLst>
            </p:cNvPr>
            <p:cNvSpPr txBox="1"/>
            <p:nvPr/>
          </p:nvSpPr>
          <p:spPr>
            <a:xfrm>
              <a:off x="3168348" y="3511166"/>
              <a:ext cx="1238508" cy="481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09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</a:p>
        </p:txBody>
      </p:sp>
    </p:spTree>
    <p:extLst>
      <p:ext uri="{BB962C8B-B14F-4D97-AF65-F5344CB8AC3E}">
        <p14:creationId xmlns:p14="http://schemas.microsoft.com/office/powerpoint/2010/main" val="1436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AAB358-C9F5-43A9-A6B6-8896B94C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47396"/>
              </p:ext>
            </p:extLst>
          </p:nvPr>
        </p:nvGraphicFramePr>
        <p:xfrm>
          <a:off x="660399" y="1155700"/>
          <a:ext cx="10833100" cy="49403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7727">
                  <a:extLst>
                    <a:ext uri="{9D8B030D-6E8A-4147-A177-3AD203B41FA5}">
                      <a16:colId xmlns:a16="http://schemas.microsoft.com/office/drawing/2014/main" val="2400416509"/>
                    </a:ext>
                  </a:extLst>
                </a:gridCol>
                <a:gridCol w="3503416">
                  <a:extLst>
                    <a:ext uri="{9D8B030D-6E8A-4147-A177-3AD203B41FA5}">
                      <a16:colId xmlns:a16="http://schemas.microsoft.com/office/drawing/2014/main" val="1555822115"/>
                    </a:ext>
                  </a:extLst>
                </a:gridCol>
                <a:gridCol w="2751957">
                  <a:extLst>
                    <a:ext uri="{9D8B030D-6E8A-4147-A177-3AD203B41FA5}">
                      <a16:colId xmlns:a16="http://schemas.microsoft.com/office/drawing/2014/main" val="575239997"/>
                    </a:ext>
                  </a:extLst>
                </a:gridCol>
              </a:tblGrid>
              <a:tr h="705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示例</a:t>
                      </a: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实际输入</a:t>
                      </a: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预期输出</a:t>
                      </a: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2498616311"/>
                  </a:ext>
                </a:extLst>
              </a:tr>
              <a:tr h="705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完全二叉树</a:t>
                      </a: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[1,2,4,5,3,6,7]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[4,2,5,1,6,3,7]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{1,2,3,4,5,6,7}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3789855744"/>
                  </a:ext>
                </a:extLst>
              </a:tr>
              <a:tr h="707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不完全二叉树</a:t>
                      </a: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[1,2,4,7,3,5,6,8],[4,7,2,1,5,3,8,6]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{1,2,3,4,#,5,6,#,7,#,#,8}</a:t>
                      </a: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1595508788"/>
                  </a:ext>
                </a:extLst>
              </a:tr>
              <a:tr h="705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所有结点都没有右子结点的二叉树</a:t>
                      </a: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1,2,3,4,5]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5,4,3,2,1]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{1,2,#,3,#,4,#,5}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2491674225"/>
                  </a:ext>
                </a:extLst>
              </a:tr>
              <a:tr h="705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所有结点都没有左子结点的二叉树</a:t>
                      </a: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1,2,3,4,5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],[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1,2,3,4,5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{1,2,#,3,#,4,#,5}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524681793"/>
                  </a:ext>
                </a:extLst>
              </a:tr>
              <a:tr h="705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只有一个结点的二叉树</a:t>
                      </a: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],[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{1}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241176233"/>
                  </a:ext>
                </a:extLst>
              </a:tr>
              <a:tr h="705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二叉树的根结点指针为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[],[]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{}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333089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3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599F-F83A-43B6-9C8A-9EF3E01F2ED1}"/>
              </a:ext>
            </a:extLst>
          </p:cNvPr>
          <p:cNvSpPr txBox="1"/>
          <p:nvPr/>
        </p:nvSpPr>
        <p:spPr>
          <a:xfrm>
            <a:off x="4911643" y="2461056"/>
            <a:ext cx="6607257" cy="19358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牛客网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JZ4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重建二叉树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1639362-6186-42A5-A968-8449DC23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5002"/>
          <a:stretch/>
        </p:blipFill>
        <p:spPr>
          <a:xfrm>
            <a:off x="660400" y="198636"/>
            <a:ext cx="4703756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489FEE-ACAB-4FC1-9E7B-2758BEDA9F24}"/>
              </a:ext>
            </a:extLst>
          </p:cNvPr>
          <p:cNvSpPr/>
          <p:nvPr/>
        </p:nvSpPr>
        <p:spPr>
          <a:xfrm>
            <a:off x="831850" y="1130300"/>
            <a:ext cx="1039876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输入某二叉树的前序遍历和中序遍历的结果，请重建出该二叉树。假设输入的前序遍历和中序遍历的结果中都不含重复的数字。例如输入前序遍历序列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{1,2,4,7,3,5,6,8}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和中序遍历序列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{4,7,2,1,5,3,8,6}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，则重建二叉树并返回。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F837058-B4BC-45D9-968E-22F3C4C51CA3}"/>
              </a:ext>
            </a:extLst>
          </p:cNvPr>
          <p:cNvSpPr/>
          <p:nvPr/>
        </p:nvSpPr>
        <p:spPr>
          <a:xfrm>
            <a:off x="831850" y="2914525"/>
            <a:ext cx="1039876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[1,2,3,4,5,6,7],[3,2,4,1,6,5,7]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返回值（二叉树的层次遍历序列）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{1,2,5,3,4,6,7}</a:t>
            </a:r>
          </a:p>
        </p:txBody>
      </p:sp>
    </p:spTree>
    <p:extLst>
      <p:ext uri="{BB962C8B-B14F-4D97-AF65-F5344CB8AC3E}">
        <p14:creationId xmlns:p14="http://schemas.microsoft.com/office/powerpoint/2010/main" val="99247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35619E-384F-4A43-B686-A47A9E410CED}"/>
              </a:ext>
            </a:extLst>
          </p:cNvPr>
          <p:cNvSpPr/>
          <p:nvPr/>
        </p:nvSpPr>
        <p:spPr>
          <a:xfrm>
            <a:off x="660400" y="1130300"/>
            <a:ext cx="1085850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两个性质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二叉树前序遍历：根节点、左子树、右子树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二叉树中序遍历：左子树、根节点、右子树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7C8E5B-E0C4-4A79-8299-FBE4A6179A49}"/>
              </a:ext>
            </a:extLst>
          </p:cNvPr>
          <p:cNvSpPr/>
          <p:nvPr/>
        </p:nvSpPr>
        <p:spPr>
          <a:xfrm>
            <a:off x="660400" y="2819352"/>
            <a:ext cx="10858500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三个推论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前序遍历的首元素为树的根节点的值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在中序遍历中找到树的根节点的值，可以把中序遍历序列划分为左子树、根节点、右子树三个区间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根据中序遍历的左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右子树的节点数量，可以把前序遍历划分为根节点、左子树、右子树三个区间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9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74FDE47-9737-48F0-ABA0-648F953ECBB7}"/>
              </a:ext>
            </a:extLst>
          </p:cNvPr>
          <p:cNvGrpSpPr/>
          <p:nvPr/>
        </p:nvGrpSpPr>
        <p:grpSpPr>
          <a:xfrm>
            <a:off x="4855032" y="1350055"/>
            <a:ext cx="2443835" cy="3325773"/>
            <a:chOff x="869928" y="1463719"/>
            <a:chExt cx="2443835" cy="332577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E892416-139F-4FDB-8737-4388C254D8EA}"/>
                </a:ext>
              </a:extLst>
            </p:cNvPr>
            <p:cNvGrpSpPr/>
            <p:nvPr/>
          </p:nvGrpSpPr>
          <p:grpSpPr>
            <a:xfrm>
              <a:off x="1325967" y="1463719"/>
              <a:ext cx="1473571" cy="1469831"/>
              <a:chOff x="1570272" y="1463719"/>
              <a:chExt cx="1473571" cy="1469831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3EBE3D8-7CDD-4C2D-BCC7-CDF5709DC767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357C1BA-1430-4E5A-8523-B83AA0BA3902}"/>
                  </a:ext>
                </a:extLst>
              </p:cNvPr>
              <p:cNvSpPr/>
              <p:nvPr/>
            </p:nvSpPr>
            <p:spPr>
              <a:xfrm>
                <a:off x="1570272" y="233626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73D571E-E43A-4714-96CD-588D0FDEC576}"/>
                  </a:ext>
                </a:extLst>
              </p:cNvPr>
              <p:cNvCxnSpPr>
                <a:cxnSpLocks/>
                <a:stCxn id="2" idx="4"/>
                <a:endCxn id="41" idx="0"/>
              </p:cNvCxnSpPr>
              <p:nvPr/>
            </p:nvCxnSpPr>
            <p:spPr>
              <a:xfrm flipH="1">
                <a:off x="1868913" y="2061000"/>
                <a:ext cx="410462" cy="2752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53EC456-1B25-4FC8-ADD9-DB9CA8546523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907F6189-4DF7-49F8-9F25-E2D53F8FA1E6}"/>
                  </a:ext>
                </a:extLst>
              </p:cNvPr>
              <p:cNvCxnSpPr>
                <a:cxnSpLocks/>
                <a:stCxn id="2" idx="4"/>
                <a:endCxn id="50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98CD2F6-E35E-4D0D-A7A4-232715980F8B}"/>
                </a:ext>
              </a:extLst>
            </p:cNvPr>
            <p:cNvGrpSpPr/>
            <p:nvPr/>
          </p:nvGrpSpPr>
          <p:grpSpPr>
            <a:xfrm>
              <a:off x="869928" y="3300097"/>
              <a:ext cx="1063109" cy="1468907"/>
              <a:chOff x="1980734" y="1463719"/>
              <a:chExt cx="1063109" cy="1468907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63075E9-5C31-4FE0-A314-7E291BF0915E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71162BB-961C-4F4F-9A81-80E6BBDCB34F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BEBEFB1-4D53-4F6E-A562-7D7075AD62C3}"/>
                  </a:ext>
                </a:extLst>
              </p:cNvPr>
              <p:cNvCxnSpPr>
                <a:cxnSpLocks/>
                <a:stCxn id="60" idx="4"/>
                <a:endCxn id="64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86F5DC5-185E-4B40-95CE-37D25D4CF803}"/>
                </a:ext>
              </a:extLst>
            </p:cNvPr>
            <p:cNvCxnSpPr>
              <a:cxnSpLocks/>
              <a:stCxn id="41" idx="4"/>
              <a:endCxn id="60" idx="0"/>
            </p:cNvCxnSpPr>
            <p:nvPr/>
          </p:nvCxnSpPr>
          <p:spPr>
            <a:xfrm flipH="1">
              <a:off x="1168569" y="2933550"/>
              <a:ext cx="456039" cy="3665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523E15B-4867-4AF7-9FAA-772682971FF3}"/>
                </a:ext>
              </a:extLst>
            </p:cNvPr>
            <p:cNvGrpSpPr/>
            <p:nvPr/>
          </p:nvGrpSpPr>
          <p:grpSpPr>
            <a:xfrm>
              <a:off x="1775661" y="2932626"/>
              <a:ext cx="1538102" cy="964751"/>
              <a:chOff x="1552728" y="2028389"/>
              <a:chExt cx="1538102" cy="964751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848E10C-F26B-4FEC-9157-3AAC5B805DEF}"/>
                  </a:ext>
                </a:extLst>
              </p:cNvPr>
              <p:cNvSpPr/>
              <p:nvPr/>
            </p:nvSpPr>
            <p:spPr>
              <a:xfrm>
                <a:off x="1552728" y="2395858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7A1F0320-9FCC-4D50-A330-2C672C815A8E}"/>
                  </a:ext>
                </a:extLst>
              </p:cNvPr>
              <p:cNvCxnSpPr>
                <a:cxnSpLocks/>
                <a:stCxn id="50" idx="4"/>
                <a:endCxn id="70" idx="0"/>
              </p:cNvCxnSpPr>
              <p:nvPr/>
            </p:nvCxnSpPr>
            <p:spPr>
              <a:xfrm flipH="1">
                <a:off x="1851369" y="2028389"/>
                <a:ext cx="426596" cy="3674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1A15BA0-50DA-45EB-B726-4555D4D7FE43}"/>
                  </a:ext>
                </a:extLst>
              </p:cNvPr>
              <p:cNvSpPr/>
              <p:nvPr/>
            </p:nvSpPr>
            <p:spPr>
              <a:xfrm>
                <a:off x="2493549" y="239585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C4DA9368-622E-4A97-9C2A-166A5F9786FE}"/>
                  </a:ext>
                </a:extLst>
              </p:cNvPr>
              <p:cNvCxnSpPr>
                <a:cxnSpLocks/>
                <a:stCxn id="50" idx="4"/>
                <a:endCxn id="73" idx="0"/>
              </p:cNvCxnSpPr>
              <p:nvPr/>
            </p:nvCxnSpPr>
            <p:spPr>
              <a:xfrm>
                <a:off x="2277965" y="2028389"/>
                <a:ext cx="514225" cy="367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B1C0687-5048-44C7-AA6B-F95708F6A321}"/>
                </a:ext>
              </a:extLst>
            </p:cNvPr>
            <p:cNvGrpSpPr/>
            <p:nvPr/>
          </p:nvGrpSpPr>
          <p:grpSpPr>
            <a:xfrm>
              <a:off x="2290065" y="3897377"/>
              <a:ext cx="725058" cy="892115"/>
              <a:chOff x="1574809" y="1937779"/>
              <a:chExt cx="725058" cy="892115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7FF8D4AD-26EE-4909-9FB7-C33F7B9EEC0E}"/>
                  </a:ext>
                </a:extLst>
              </p:cNvPr>
              <p:cNvSpPr/>
              <p:nvPr/>
            </p:nvSpPr>
            <p:spPr>
              <a:xfrm>
                <a:off x="1574809" y="2232613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CD895C72-CDBC-474B-A2FE-C5EDC9EA7DCF}"/>
                  </a:ext>
                </a:extLst>
              </p:cNvPr>
              <p:cNvCxnSpPr>
                <a:cxnSpLocks/>
                <a:stCxn id="73" idx="4"/>
                <a:endCxn id="81" idx="0"/>
              </p:cNvCxnSpPr>
              <p:nvPr/>
            </p:nvCxnSpPr>
            <p:spPr>
              <a:xfrm flipH="1">
                <a:off x="1873450" y="1937779"/>
                <a:ext cx="426417" cy="2948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092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112775-9E98-4B5B-A14D-F8C705DAE970}"/>
              </a:ext>
            </a:extLst>
          </p:cNvPr>
          <p:cNvSpPr>
            <a:spLocks/>
          </p:cNvSpPr>
          <p:nvPr/>
        </p:nvSpPr>
        <p:spPr>
          <a:xfrm>
            <a:off x="4433450" y="1721908"/>
            <a:ext cx="2194556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62FAE9-4634-443A-8920-AAC2209E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46548"/>
              </p:ext>
            </p:extLst>
          </p:nvPr>
        </p:nvGraphicFramePr>
        <p:xfrm>
          <a:off x="7019098" y="1798965"/>
          <a:ext cx="396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B552AE4-3346-41F7-801B-526846887758}"/>
              </a:ext>
            </a:extLst>
          </p:cNvPr>
          <p:cNvSpPr>
            <a:spLocks/>
          </p:cNvSpPr>
          <p:nvPr/>
        </p:nvSpPr>
        <p:spPr>
          <a:xfrm>
            <a:off x="4433448" y="3592657"/>
            <a:ext cx="2194560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3AB81C5-13FC-489E-A57E-7E9884288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9098" y="3631185"/>
          <a:ext cx="396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74FDE47-9737-48F0-ABA0-648F953ECBB7}"/>
              </a:ext>
            </a:extLst>
          </p:cNvPr>
          <p:cNvGrpSpPr/>
          <p:nvPr/>
        </p:nvGrpSpPr>
        <p:grpSpPr>
          <a:xfrm>
            <a:off x="1200202" y="1453684"/>
            <a:ext cx="2443835" cy="3325773"/>
            <a:chOff x="869928" y="1463719"/>
            <a:chExt cx="2443835" cy="332577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E892416-139F-4FDB-8737-4388C254D8EA}"/>
                </a:ext>
              </a:extLst>
            </p:cNvPr>
            <p:cNvGrpSpPr/>
            <p:nvPr/>
          </p:nvGrpSpPr>
          <p:grpSpPr>
            <a:xfrm>
              <a:off x="1325967" y="1463719"/>
              <a:ext cx="1473571" cy="1469831"/>
              <a:chOff x="1570272" y="1463719"/>
              <a:chExt cx="1473571" cy="1469831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3EBE3D8-7CDD-4C2D-BCC7-CDF5709DC767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357C1BA-1430-4E5A-8523-B83AA0BA3902}"/>
                  </a:ext>
                </a:extLst>
              </p:cNvPr>
              <p:cNvSpPr/>
              <p:nvPr/>
            </p:nvSpPr>
            <p:spPr>
              <a:xfrm>
                <a:off x="1570272" y="233626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73D571E-E43A-4714-96CD-588D0FDEC576}"/>
                  </a:ext>
                </a:extLst>
              </p:cNvPr>
              <p:cNvCxnSpPr>
                <a:cxnSpLocks/>
                <a:stCxn id="2" idx="4"/>
                <a:endCxn id="41" idx="0"/>
              </p:cNvCxnSpPr>
              <p:nvPr/>
            </p:nvCxnSpPr>
            <p:spPr>
              <a:xfrm flipH="1">
                <a:off x="1868913" y="2061000"/>
                <a:ext cx="410462" cy="2752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53EC456-1B25-4FC8-ADD9-DB9CA8546523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907F6189-4DF7-49F8-9F25-E2D53F8FA1E6}"/>
                  </a:ext>
                </a:extLst>
              </p:cNvPr>
              <p:cNvCxnSpPr>
                <a:cxnSpLocks/>
                <a:stCxn id="2" idx="4"/>
                <a:endCxn id="50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98CD2F6-E35E-4D0D-A7A4-232715980F8B}"/>
                </a:ext>
              </a:extLst>
            </p:cNvPr>
            <p:cNvGrpSpPr/>
            <p:nvPr/>
          </p:nvGrpSpPr>
          <p:grpSpPr>
            <a:xfrm>
              <a:off x="869928" y="3300097"/>
              <a:ext cx="1063109" cy="1468907"/>
              <a:chOff x="1980734" y="1463719"/>
              <a:chExt cx="1063109" cy="1468907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63075E9-5C31-4FE0-A314-7E291BF0915E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71162BB-961C-4F4F-9A81-80E6BBDCB34F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BEBEFB1-4D53-4F6E-A562-7D7075AD62C3}"/>
                  </a:ext>
                </a:extLst>
              </p:cNvPr>
              <p:cNvCxnSpPr>
                <a:cxnSpLocks/>
                <a:stCxn id="60" idx="4"/>
                <a:endCxn id="64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86F5DC5-185E-4B40-95CE-37D25D4CF803}"/>
                </a:ext>
              </a:extLst>
            </p:cNvPr>
            <p:cNvCxnSpPr>
              <a:cxnSpLocks/>
              <a:stCxn id="41" idx="4"/>
              <a:endCxn id="60" idx="0"/>
            </p:cNvCxnSpPr>
            <p:nvPr/>
          </p:nvCxnSpPr>
          <p:spPr>
            <a:xfrm flipH="1">
              <a:off x="1168569" y="2933550"/>
              <a:ext cx="456039" cy="3665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523E15B-4867-4AF7-9FAA-772682971FF3}"/>
                </a:ext>
              </a:extLst>
            </p:cNvPr>
            <p:cNvGrpSpPr/>
            <p:nvPr/>
          </p:nvGrpSpPr>
          <p:grpSpPr>
            <a:xfrm>
              <a:off x="1775661" y="2932626"/>
              <a:ext cx="1538102" cy="964751"/>
              <a:chOff x="1552728" y="2028389"/>
              <a:chExt cx="1538102" cy="964751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848E10C-F26B-4FEC-9157-3AAC5B805DEF}"/>
                  </a:ext>
                </a:extLst>
              </p:cNvPr>
              <p:cNvSpPr/>
              <p:nvPr/>
            </p:nvSpPr>
            <p:spPr>
              <a:xfrm>
                <a:off x="1552728" y="2395858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7A1F0320-9FCC-4D50-A330-2C672C815A8E}"/>
                  </a:ext>
                </a:extLst>
              </p:cNvPr>
              <p:cNvCxnSpPr>
                <a:cxnSpLocks/>
                <a:stCxn id="50" idx="4"/>
                <a:endCxn id="70" idx="0"/>
              </p:cNvCxnSpPr>
              <p:nvPr/>
            </p:nvCxnSpPr>
            <p:spPr>
              <a:xfrm flipH="1">
                <a:off x="1851369" y="2028389"/>
                <a:ext cx="426596" cy="3674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1A15BA0-50DA-45EB-B726-4555D4D7FE43}"/>
                  </a:ext>
                </a:extLst>
              </p:cNvPr>
              <p:cNvSpPr/>
              <p:nvPr/>
            </p:nvSpPr>
            <p:spPr>
              <a:xfrm>
                <a:off x="2493549" y="239585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C4DA9368-622E-4A97-9C2A-166A5F9786FE}"/>
                  </a:ext>
                </a:extLst>
              </p:cNvPr>
              <p:cNvCxnSpPr>
                <a:cxnSpLocks/>
                <a:stCxn id="50" idx="4"/>
                <a:endCxn id="73" idx="0"/>
              </p:cNvCxnSpPr>
              <p:nvPr/>
            </p:nvCxnSpPr>
            <p:spPr>
              <a:xfrm>
                <a:off x="2277965" y="2028389"/>
                <a:ext cx="514225" cy="367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B1C0687-5048-44C7-AA6B-F95708F6A321}"/>
                </a:ext>
              </a:extLst>
            </p:cNvPr>
            <p:cNvGrpSpPr/>
            <p:nvPr/>
          </p:nvGrpSpPr>
          <p:grpSpPr>
            <a:xfrm>
              <a:off x="2290065" y="3897377"/>
              <a:ext cx="725058" cy="892115"/>
              <a:chOff x="1574809" y="1937779"/>
              <a:chExt cx="725058" cy="892115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7FF8D4AD-26EE-4909-9FB7-C33F7B9EEC0E}"/>
                  </a:ext>
                </a:extLst>
              </p:cNvPr>
              <p:cNvSpPr/>
              <p:nvPr/>
            </p:nvSpPr>
            <p:spPr>
              <a:xfrm>
                <a:off x="1574809" y="2232613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CD895C72-CDBC-474B-A2FE-C5EDC9EA7DCF}"/>
                  </a:ext>
                </a:extLst>
              </p:cNvPr>
              <p:cNvCxnSpPr>
                <a:cxnSpLocks/>
                <a:stCxn id="73" idx="4"/>
                <a:endCxn id="81" idx="0"/>
              </p:cNvCxnSpPr>
              <p:nvPr/>
            </p:nvCxnSpPr>
            <p:spPr>
              <a:xfrm flipH="1">
                <a:off x="1873450" y="1937779"/>
                <a:ext cx="426417" cy="2948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781D966D-706A-4713-9CAE-461862FEAD18}"/>
              </a:ext>
            </a:extLst>
          </p:cNvPr>
          <p:cNvSpPr>
            <a:spLocks/>
          </p:cNvSpPr>
          <p:nvPr/>
        </p:nvSpPr>
        <p:spPr>
          <a:xfrm>
            <a:off x="800470" y="4848420"/>
            <a:ext cx="3464121" cy="1156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根据前序遍历序列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[1,2,4,7,3,5,6,8]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和中序遍历序列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[4,7,2,1,5,3,8,6]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重建的二叉树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6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112775-9E98-4B5B-A14D-F8C705DAE970}"/>
              </a:ext>
            </a:extLst>
          </p:cNvPr>
          <p:cNvSpPr>
            <a:spLocks/>
          </p:cNvSpPr>
          <p:nvPr/>
        </p:nvSpPr>
        <p:spPr>
          <a:xfrm>
            <a:off x="4433450" y="1721908"/>
            <a:ext cx="2194556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62FAE9-4634-443A-8920-AAC2209E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59184"/>
              </p:ext>
            </p:extLst>
          </p:nvPr>
        </p:nvGraphicFramePr>
        <p:xfrm>
          <a:off x="7019098" y="1798965"/>
          <a:ext cx="396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B552AE4-3346-41F7-801B-526846887758}"/>
              </a:ext>
            </a:extLst>
          </p:cNvPr>
          <p:cNvSpPr>
            <a:spLocks/>
          </p:cNvSpPr>
          <p:nvPr/>
        </p:nvSpPr>
        <p:spPr>
          <a:xfrm>
            <a:off x="4433448" y="3592657"/>
            <a:ext cx="2194560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3AB81C5-13FC-489E-A57E-7E988428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6209"/>
              </p:ext>
            </p:extLst>
          </p:nvPr>
        </p:nvGraphicFramePr>
        <p:xfrm>
          <a:off x="7019098" y="3631185"/>
          <a:ext cx="396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53" name="组合 52">
            <a:extLst>
              <a:ext uri="{FF2B5EF4-FFF2-40B4-BE49-F238E27FC236}">
                <a16:creationId xmlns:a16="http://schemas.microsoft.com/office/drawing/2014/main" id="{5C7363F3-29BC-4507-A38B-CC54E294F0ED}"/>
              </a:ext>
            </a:extLst>
          </p:cNvPr>
          <p:cNvGrpSpPr/>
          <p:nvPr/>
        </p:nvGrpSpPr>
        <p:grpSpPr>
          <a:xfrm>
            <a:off x="6940076" y="2303001"/>
            <a:ext cx="769706" cy="613918"/>
            <a:chOff x="7705804" y="4074289"/>
            <a:chExt cx="769706" cy="627976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C847DC6-400A-472D-8070-CD26ED89C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B33E83F-B289-4762-99A9-3AB7F0F7B542}"/>
                </a:ext>
              </a:extLst>
            </p:cNvPr>
            <p:cNvSpPr txBox="1"/>
            <p:nvPr/>
          </p:nvSpPr>
          <p:spPr>
            <a:xfrm>
              <a:off x="7705804" y="4418923"/>
              <a:ext cx="769706" cy="2833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根节点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74FDE47-9737-48F0-ABA0-648F953ECBB7}"/>
              </a:ext>
            </a:extLst>
          </p:cNvPr>
          <p:cNvGrpSpPr/>
          <p:nvPr/>
        </p:nvGrpSpPr>
        <p:grpSpPr>
          <a:xfrm>
            <a:off x="1200202" y="1453684"/>
            <a:ext cx="2443835" cy="3325773"/>
            <a:chOff x="869928" y="1463719"/>
            <a:chExt cx="2443835" cy="332577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E892416-139F-4FDB-8737-4388C254D8EA}"/>
                </a:ext>
              </a:extLst>
            </p:cNvPr>
            <p:cNvGrpSpPr/>
            <p:nvPr/>
          </p:nvGrpSpPr>
          <p:grpSpPr>
            <a:xfrm>
              <a:off x="1325967" y="1463719"/>
              <a:ext cx="1473571" cy="1469831"/>
              <a:chOff x="1570272" y="1463719"/>
              <a:chExt cx="1473571" cy="1469831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3EBE3D8-7CDD-4C2D-BCC7-CDF5709DC767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357C1BA-1430-4E5A-8523-B83AA0BA3902}"/>
                  </a:ext>
                </a:extLst>
              </p:cNvPr>
              <p:cNvSpPr/>
              <p:nvPr/>
            </p:nvSpPr>
            <p:spPr>
              <a:xfrm>
                <a:off x="1570272" y="233626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73D571E-E43A-4714-96CD-588D0FDEC576}"/>
                  </a:ext>
                </a:extLst>
              </p:cNvPr>
              <p:cNvCxnSpPr>
                <a:cxnSpLocks/>
                <a:stCxn id="2" idx="4"/>
                <a:endCxn id="41" idx="0"/>
              </p:cNvCxnSpPr>
              <p:nvPr/>
            </p:nvCxnSpPr>
            <p:spPr>
              <a:xfrm flipH="1">
                <a:off x="1868913" y="2061000"/>
                <a:ext cx="410462" cy="2752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53EC456-1B25-4FC8-ADD9-DB9CA8546523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907F6189-4DF7-49F8-9F25-E2D53F8FA1E6}"/>
                  </a:ext>
                </a:extLst>
              </p:cNvPr>
              <p:cNvCxnSpPr>
                <a:cxnSpLocks/>
                <a:stCxn id="2" idx="4"/>
                <a:endCxn id="50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98CD2F6-E35E-4D0D-A7A4-232715980F8B}"/>
                </a:ext>
              </a:extLst>
            </p:cNvPr>
            <p:cNvGrpSpPr/>
            <p:nvPr/>
          </p:nvGrpSpPr>
          <p:grpSpPr>
            <a:xfrm>
              <a:off x="869928" y="3300097"/>
              <a:ext cx="1063109" cy="1468907"/>
              <a:chOff x="1980734" y="1463719"/>
              <a:chExt cx="1063109" cy="1468907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63075E9-5C31-4FE0-A314-7E291BF0915E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71162BB-961C-4F4F-9A81-80E6BBDCB34F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BEBEFB1-4D53-4F6E-A562-7D7075AD62C3}"/>
                  </a:ext>
                </a:extLst>
              </p:cNvPr>
              <p:cNvCxnSpPr>
                <a:cxnSpLocks/>
                <a:stCxn id="60" idx="4"/>
                <a:endCxn id="64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86F5DC5-185E-4B40-95CE-37D25D4CF803}"/>
                </a:ext>
              </a:extLst>
            </p:cNvPr>
            <p:cNvCxnSpPr>
              <a:cxnSpLocks/>
              <a:stCxn id="41" idx="4"/>
              <a:endCxn id="60" idx="0"/>
            </p:cNvCxnSpPr>
            <p:nvPr/>
          </p:nvCxnSpPr>
          <p:spPr>
            <a:xfrm flipH="1">
              <a:off x="1168569" y="2933550"/>
              <a:ext cx="456039" cy="3665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523E15B-4867-4AF7-9FAA-772682971FF3}"/>
                </a:ext>
              </a:extLst>
            </p:cNvPr>
            <p:cNvGrpSpPr/>
            <p:nvPr/>
          </p:nvGrpSpPr>
          <p:grpSpPr>
            <a:xfrm>
              <a:off x="1775661" y="2932626"/>
              <a:ext cx="1538102" cy="964751"/>
              <a:chOff x="1552728" y="2028389"/>
              <a:chExt cx="1538102" cy="964751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848E10C-F26B-4FEC-9157-3AAC5B805DEF}"/>
                  </a:ext>
                </a:extLst>
              </p:cNvPr>
              <p:cNvSpPr/>
              <p:nvPr/>
            </p:nvSpPr>
            <p:spPr>
              <a:xfrm>
                <a:off x="1552728" y="2395858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7A1F0320-9FCC-4D50-A330-2C672C815A8E}"/>
                  </a:ext>
                </a:extLst>
              </p:cNvPr>
              <p:cNvCxnSpPr>
                <a:cxnSpLocks/>
                <a:stCxn id="50" idx="4"/>
                <a:endCxn id="70" idx="0"/>
              </p:cNvCxnSpPr>
              <p:nvPr/>
            </p:nvCxnSpPr>
            <p:spPr>
              <a:xfrm flipH="1">
                <a:off x="1851369" y="2028389"/>
                <a:ext cx="426596" cy="3674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1A15BA0-50DA-45EB-B726-4555D4D7FE43}"/>
                  </a:ext>
                </a:extLst>
              </p:cNvPr>
              <p:cNvSpPr/>
              <p:nvPr/>
            </p:nvSpPr>
            <p:spPr>
              <a:xfrm>
                <a:off x="2493549" y="239585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C4DA9368-622E-4A97-9C2A-166A5F9786FE}"/>
                  </a:ext>
                </a:extLst>
              </p:cNvPr>
              <p:cNvCxnSpPr>
                <a:cxnSpLocks/>
                <a:stCxn id="50" idx="4"/>
                <a:endCxn id="73" idx="0"/>
              </p:cNvCxnSpPr>
              <p:nvPr/>
            </p:nvCxnSpPr>
            <p:spPr>
              <a:xfrm>
                <a:off x="2277965" y="2028389"/>
                <a:ext cx="514225" cy="367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B1C0687-5048-44C7-AA6B-F95708F6A321}"/>
                </a:ext>
              </a:extLst>
            </p:cNvPr>
            <p:cNvGrpSpPr/>
            <p:nvPr/>
          </p:nvGrpSpPr>
          <p:grpSpPr>
            <a:xfrm>
              <a:off x="2290065" y="3897377"/>
              <a:ext cx="725058" cy="892115"/>
              <a:chOff x="1574809" y="1937779"/>
              <a:chExt cx="725058" cy="892115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7FF8D4AD-26EE-4909-9FB7-C33F7B9EEC0E}"/>
                  </a:ext>
                </a:extLst>
              </p:cNvPr>
              <p:cNvSpPr/>
              <p:nvPr/>
            </p:nvSpPr>
            <p:spPr>
              <a:xfrm>
                <a:off x="1574809" y="2232613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CD895C72-CDBC-474B-A2FE-C5EDC9EA7DCF}"/>
                  </a:ext>
                </a:extLst>
              </p:cNvPr>
              <p:cNvCxnSpPr>
                <a:cxnSpLocks/>
                <a:stCxn id="73" idx="4"/>
                <a:endCxn id="81" idx="0"/>
              </p:cNvCxnSpPr>
              <p:nvPr/>
            </p:nvCxnSpPr>
            <p:spPr>
              <a:xfrm flipH="1">
                <a:off x="1873450" y="1937779"/>
                <a:ext cx="426417" cy="2948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12B63095-9152-4E11-B959-1E11A92F9072}"/>
              </a:ext>
            </a:extLst>
          </p:cNvPr>
          <p:cNvSpPr>
            <a:spLocks/>
          </p:cNvSpPr>
          <p:nvPr/>
        </p:nvSpPr>
        <p:spPr>
          <a:xfrm>
            <a:off x="6940076" y="4848420"/>
            <a:ext cx="4451454" cy="4181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前序遍历的首元素为树的根节点的值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60F67A-44BF-4352-BF41-02BB236480D9}"/>
              </a:ext>
            </a:extLst>
          </p:cNvPr>
          <p:cNvSpPr>
            <a:spLocks/>
          </p:cNvSpPr>
          <p:nvPr/>
        </p:nvSpPr>
        <p:spPr>
          <a:xfrm>
            <a:off x="800470" y="4848420"/>
            <a:ext cx="3464121" cy="1156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根据前序遍历序列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[1,2,4,7,3,5,6,8]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和中序遍历序列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[4,7,2,1,5,3,8,6]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重建的二叉树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9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112775-9E98-4B5B-A14D-F8C705DAE970}"/>
              </a:ext>
            </a:extLst>
          </p:cNvPr>
          <p:cNvSpPr>
            <a:spLocks/>
          </p:cNvSpPr>
          <p:nvPr/>
        </p:nvSpPr>
        <p:spPr>
          <a:xfrm>
            <a:off x="4433450" y="1721908"/>
            <a:ext cx="2194556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62FAE9-4634-443A-8920-AAC2209ED0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9098" y="1798965"/>
          <a:ext cx="396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B552AE4-3346-41F7-801B-526846887758}"/>
              </a:ext>
            </a:extLst>
          </p:cNvPr>
          <p:cNvSpPr>
            <a:spLocks/>
          </p:cNvSpPr>
          <p:nvPr/>
        </p:nvSpPr>
        <p:spPr>
          <a:xfrm>
            <a:off x="4433448" y="3592657"/>
            <a:ext cx="2194560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490C7F-30EB-4421-8C10-61D7397D0D5B}"/>
              </a:ext>
            </a:extLst>
          </p:cNvPr>
          <p:cNvGrpSpPr/>
          <p:nvPr/>
        </p:nvGrpSpPr>
        <p:grpSpPr>
          <a:xfrm>
            <a:off x="8435415" y="4147524"/>
            <a:ext cx="769706" cy="610814"/>
            <a:chOff x="7705804" y="4074289"/>
            <a:chExt cx="769706" cy="62480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CF1A30D-C8D0-46C5-8C2E-9706D6304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CC5F586-EA61-4658-83B1-8F68301D7F9B}"/>
                </a:ext>
              </a:extLst>
            </p:cNvPr>
            <p:cNvSpPr txBox="1"/>
            <p:nvPr/>
          </p:nvSpPr>
          <p:spPr>
            <a:xfrm>
              <a:off x="7705804" y="4422090"/>
              <a:ext cx="769706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根节点</a:t>
              </a:r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3AB81C5-13FC-489E-A57E-7E9884288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9098" y="3631185"/>
          <a:ext cx="396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08748D-9405-4070-BE19-B60153860AA4}"/>
              </a:ext>
            </a:extLst>
          </p:cNvPr>
          <p:cNvGrpSpPr/>
          <p:nvPr/>
        </p:nvGrpSpPr>
        <p:grpSpPr>
          <a:xfrm>
            <a:off x="7191573" y="4211307"/>
            <a:ext cx="1097545" cy="547031"/>
            <a:chOff x="4800334" y="2542372"/>
            <a:chExt cx="1097545" cy="527534"/>
          </a:xfrm>
        </p:grpSpPr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265C6279-2D1D-4845-8488-7A6EBE73A2FA}"/>
                </a:ext>
              </a:extLst>
            </p:cNvPr>
            <p:cNvSpPr/>
            <p:nvPr/>
          </p:nvSpPr>
          <p:spPr>
            <a:xfrm rot="16200000">
              <a:off x="5241793" y="2100913"/>
              <a:ext cx="214627" cy="109754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DDF623-0482-4B04-A1E9-E9A5ED566CC8}"/>
                </a:ext>
              </a:extLst>
            </p:cNvPr>
            <p:cNvSpPr txBox="1"/>
            <p:nvPr/>
          </p:nvSpPr>
          <p:spPr>
            <a:xfrm>
              <a:off x="5028730" y="2792907"/>
              <a:ext cx="717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85C5694-B971-4322-8F0D-412EAB12A41D}"/>
              </a:ext>
            </a:extLst>
          </p:cNvPr>
          <p:cNvGrpSpPr/>
          <p:nvPr/>
        </p:nvGrpSpPr>
        <p:grpSpPr>
          <a:xfrm>
            <a:off x="9190630" y="4218814"/>
            <a:ext cx="1653806" cy="689204"/>
            <a:chOff x="6240514" y="2542373"/>
            <a:chExt cx="1653806" cy="451332"/>
          </a:xfrm>
        </p:grpSpPr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195BC1BC-4B85-48C0-AD52-F5104282368F}"/>
                </a:ext>
              </a:extLst>
            </p:cNvPr>
            <p:cNvSpPr/>
            <p:nvPr/>
          </p:nvSpPr>
          <p:spPr>
            <a:xfrm rot="16200000">
              <a:off x="6991767" y="1791120"/>
              <a:ext cx="151299" cy="165380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3BAEDE6-5D3E-4A8D-963A-5B3EBA602342}"/>
                </a:ext>
              </a:extLst>
            </p:cNvPr>
            <p:cNvSpPr txBox="1"/>
            <p:nvPr/>
          </p:nvSpPr>
          <p:spPr>
            <a:xfrm>
              <a:off x="6766090" y="2716706"/>
              <a:ext cx="717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C7363F3-29BC-4507-A38B-CC54E294F0ED}"/>
              </a:ext>
            </a:extLst>
          </p:cNvPr>
          <p:cNvGrpSpPr/>
          <p:nvPr/>
        </p:nvGrpSpPr>
        <p:grpSpPr>
          <a:xfrm>
            <a:off x="6940076" y="2303001"/>
            <a:ext cx="769706" cy="613918"/>
            <a:chOff x="7705804" y="4074289"/>
            <a:chExt cx="769706" cy="627976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C847DC6-400A-472D-8070-CD26ED89C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B33E83F-B289-4762-99A9-3AB7F0F7B542}"/>
                </a:ext>
              </a:extLst>
            </p:cNvPr>
            <p:cNvSpPr txBox="1"/>
            <p:nvPr/>
          </p:nvSpPr>
          <p:spPr>
            <a:xfrm>
              <a:off x="7705804" y="4418923"/>
              <a:ext cx="769706" cy="2833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根节点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74FDE47-9737-48F0-ABA0-648F953ECBB7}"/>
              </a:ext>
            </a:extLst>
          </p:cNvPr>
          <p:cNvGrpSpPr/>
          <p:nvPr/>
        </p:nvGrpSpPr>
        <p:grpSpPr>
          <a:xfrm>
            <a:off x="1200202" y="1453684"/>
            <a:ext cx="2443835" cy="3325773"/>
            <a:chOff x="869928" y="1463719"/>
            <a:chExt cx="2443835" cy="332577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E892416-139F-4FDB-8737-4388C254D8EA}"/>
                </a:ext>
              </a:extLst>
            </p:cNvPr>
            <p:cNvGrpSpPr/>
            <p:nvPr/>
          </p:nvGrpSpPr>
          <p:grpSpPr>
            <a:xfrm>
              <a:off x="1325967" y="1463719"/>
              <a:ext cx="1473571" cy="1469831"/>
              <a:chOff x="1570272" y="1463719"/>
              <a:chExt cx="1473571" cy="1469831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3EBE3D8-7CDD-4C2D-BCC7-CDF5709DC767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357C1BA-1430-4E5A-8523-B83AA0BA3902}"/>
                  </a:ext>
                </a:extLst>
              </p:cNvPr>
              <p:cNvSpPr/>
              <p:nvPr/>
            </p:nvSpPr>
            <p:spPr>
              <a:xfrm>
                <a:off x="1570272" y="233626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73D571E-E43A-4714-96CD-588D0FDEC576}"/>
                  </a:ext>
                </a:extLst>
              </p:cNvPr>
              <p:cNvCxnSpPr>
                <a:cxnSpLocks/>
                <a:stCxn id="2" idx="4"/>
                <a:endCxn id="41" idx="0"/>
              </p:cNvCxnSpPr>
              <p:nvPr/>
            </p:nvCxnSpPr>
            <p:spPr>
              <a:xfrm flipH="1">
                <a:off x="1868913" y="2061000"/>
                <a:ext cx="410462" cy="2752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53EC456-1B25-4FC8-ADD9-DB9CA8546523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907F6189-4DF7-49F8-9F25-E2D53F8FA1E6}"/>
                  </a:ext>
                </a:extLst>
              </p:cNvPr>
              <p:cNvCxnSpPr>
                <a:cxnSpLocks/>
                <a:stCxn id="2" idx="4"/>
                <a:endCxn id="50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98CD2F6-E35E-4D0D-A7A4-232715980F8B}"/>
                </a:ext>
              </a:extLst>
            </p:cNvPr>
            <p:cNvGrpSpPr/>
            <p:nvPr/>
          </p:nvGrpSpPr>
          <p:grpSpPr>
            <a:xfrm>
              <a:off x="869928" y="3300097"/>
              <a:ext cx="1063109" cy="1468907"/>
              <a:chOff x="1980734" y="1463719"/>
              <a:chExt cx="1063109" cy="1468907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63075E9-5C31-4FE0-A314-7E291BF0915E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71162BB-961C-4F4F-9A81-80E6BBDCB34F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BEBEFB1-4D53-4F6E-A562-7D7075AD62C3}"/>
                  </a:ext>
                </a:extLst>
              </p:cNvPr>
              <p:cNvCxnSpPr>
                <a:cxnSpLocks/>
                <a:stCxn id="60" idx="4"/>
                <a:endCxn id="64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86F5DC5-185E-4B40-95CE-37D25D4CF803}"/>
                </a:ext>
              </a:extLst>
            </p:cNvPr>
            <p:cNvCxnSpPr>
              <a:cxnSpLocks/>
              <a:stCxn id="41" idx="4"/>
              <a:endCxn id="60" idx="0"/>
            </p:cNvCxnSpPr>
            <p:nvPr/>
          </p:nvCxnSpPr>
          <p:spPr>
            <a:xfrm flipH="1">
              <a:off x="1168569" y="2933550"/>
              <a:ext cx="456039" cy="3665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523E15B-4867-4AF7-9FAA-772682971FF3}"/>
                </a:ext>
              </a:extLst>
            </p:cNvPr>
            <p:cNvGrpSpPr/>
            <p:nvPr/>
          </p:nvGrpSpPr>
          <p:grpSpPr>
            <a:xfrm>
              <a:off x="1775661" y="2932626"/>
              <a:ext cx="1538102" cy="964751"/>
              <a:chOff x="1552728" y="2028389"/>
              <a:chExt cx="1538102" cy="964751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848E10C-F26B-4FEC-9157-3AAC5B805DEF}"/>
                  </a:ext>
                </a:extLst>
              </p:cNvPr>
              <p:cNvSpPr/>
              <p:nvPr/>
            </p:nvSpPr>
            <p:spPr>
              <a:xfrm>
                <a:off x="1552728" y="2395858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7A1F0320-9FCC-4D50-A330-2C672C815A8E}"/>
                  </a:ext>
                </a:extLst>
              </p:cNvPr>
              <p:cNvCxnSpPr>
                <a:cxnSpLocks/>
                <a:stCxn id="50" idx="4"/>
                <a:endCxn id="70" idx="0"/>
              </p:cNvCxnSpPr>
              <p:nvPr/>
            </p:nvCxnSpPr>
            <p:spPr>
              <a:xfrm flipH="1">
                <a:off x="1851369" y="2028389"/>
                <a:ext cx="426596" cy="3674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1A15BA0-50DA-45EB-B726-4555D4D7FE43}"/>
                  </a:ext>
                </a:extLst>
              </p:cNvPr>
              <p:cNvSpPr/>
              <p:nvPr/>
            </p:nvSpPr>
            <p:spPr>
              <a:xfrm>
                <a:off x="2493549" y="239585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C4DA9368-622E-4A97-9C2A-166A5F9786FE}"/>
                  </a:ext>
                </a:extLst>
              </p:cNvPr>
              <p:cNvCxnSpPr>
                <a:cxnSpLocks/>
                <a:stCxn id="50" idx="4"/>
                <a:endCxn id="73" idx="0"/>
              </p:cNvCxnSpPr>
              <p:nvPr/>
            </p:nvCxnSpPr>
            <p:spPr>
              <a:xfrm>
                <a:off x="2277965" y="2028389"/>
                <a:ext cx="514225" cy="367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B1C0687-5048-44C7-AA6B-F95708F6A321}"/>
                </a:ext>
              </a:extLst>
            </p:cNvPr>
            <p:cNvGrpSpPr/>
            <p:nvPr/>
          </p:nvGrpSpPr>
          <p:grpSpPr>
            <a:xfrm>
              <a:off x="2290065" y="3897377"/>
              <a:ext cx="725058" cy="892115"/>
              <a:chOff x="1574809" y="1937779"/>
              <a:chExt cx="725058" cy="892115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7FF8D4AD-26EE-4909-9FB7-C33F7B9EEC0E}"/>
                  </a:ext>
                </a:extLst>
              </p:cNvPr>
              <p:cNvSpPr/>
              <p:nvPr/>
            </p:nvSpPr>
            <p:spPr>
              <a:xfrm>
                <a:off x="1574809" y="2232613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CD895C72-CDBC-474B-A2FE-C5EDC9EA7DCF}"/>
                  </a:ext>
                </a:extLst>
              </p:cNvPr>
              <p:cNvCxnSpPr>
                <a:cxnSpLocks/>
                <a:stCxn id="73" idx="4"/>
                <a:endCxn id="81" idx="0"/>
              </p:cNvCxnSpPr>
              <p:nvPr/>
            </p:nvCxnSpPr>
            <p:spPr>
              <a:xfrm flipH="1">
                <a:off x="1873450" y="1937779"/>
                <a:ext cx="426417" cy="2948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12B63095-9152-4E11-B959-1E11A92F9072}"/>
              </a:ext>
            </a:extLst>
          </p:cNvPr>
          <p:cNvSpPr>
            <a:spLocks/>
          </p:cNvSpPr>
          <p:nvPr/>
        </p:nvSpPr>
        <p:spPr>
          <a:xfrm>
            <a:off x="6940076" y="4663754"/>
            <a:ext cx="4265593" cy="1156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在中序遍历中找到树的根节点的值，可以把中序遍历序列划分为左子树、根节点、右子树三个区间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9958AEF-1D0B-4F73-A838-495337F6FBDC}"/>
              </a:ext>
            </a:extLst>
          </p:cNvPr>
          <p:cNvSpPr>
            <a:spLocks/>
          </p:cNvSpPr>
          <p:nvPr/>
        </p:nvSpPr>
        <p:spPr>
          <a:xfrm>
            <a:off x="800470" y="4848420"/>
            <a:ext cx="3464121" cy="1156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根据前序遍历序列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[1,2,4,7,3,5,6,8]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和中序遍历序列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[4,7,2,1,5,3,8,6]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重建的二叉树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0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112775-9E98-4B5B-A14D-F8C705DAE970}"/>
              </a:ext>
            </a:extLst>
          </p:cNvPr>
          <p:cNvSpPr>
            <a:spLocks/>
          </p:cNvSpPr>
          <p:nvPr/>
        </p:nvSpPr>
        <p:spPr>
          <a:xfrm>
            <a:off x="4433450" y="1721908"/>
            <a:ext cx="2194556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62FAE9-4634-443A-8920-AAC2209ED0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9098" y="1798965"/>
          <a:ext cx="396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B552AE4-3346-41F7-801B-526846887758}"/>
              </a:ext>
            </a:extLst>
          </p:cNvPr>
          <p:cNvSpPr>
            <a:spLocks/>
          </p:cNvSpPr>
          <p:nvPr/>
        </p:nvSpPr>
        <p:spPr>
          <a:xfrm>
            <a:off x="4433448" y="3592657"/>
            <a:ext cx="2194560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中序遍历序列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490C7F-30EB-4421-8C10-61D7397D0D5B}"/>
              </a:ext>
            </a:extLst>
          </p:cNvPr>
          <p:cNvGrpSpPr/>
          <p:nvPr/>
        </p:nvGrpSpPr>
        <p:grpSpPr>
          <a:xfrm>
            <a:off x="8435415" y="4147524"/>
            <a:ext cx="769706" cy="610814"/>
            <a:chOff x="7705804" y="4074289"/>
            <a:chExt cx="769706" cy="62480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CF1A30D-C8D0-46C5-8C2E-9706D6304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CC5F586-EA61-4658-83B1-8F68301D7F9B}"/>
                </a:ext>
              </a:extLst>
            </p:cNvPr>
            <p:cNvSpPr txBox="1"/>
            <p:nvPr/>
          </p:nvSpPr>
          <p:spPr>
            <a:xfrm>
              <a:off x="7705804" y="4422090"/>
              <a:ext cx="769706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根节点</a:t>
              </a:r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3AB81C5-13FC-489E-A57E-7E9884288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9098" y="3631185"/>
          <a:ext cx="396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08748D-9405-4070-BE19-B60153860AA4}"/>
              </a:ext>
            </a:extLst>
          </p:cNvPr>
          <p:cNvGrpSpPr/>
          <p:nvPr/>
        </p:nvGrpSpPr>
        <p:grpSpPr>
          <a:xfrm>
            <a:off x="7191573" y="4211307"/>
            <a:ext cx="1097545" cy="547031"/>
            <a:chOff x="4800334" y="2542372"/>
            <a:chExt cx="1097545" cy="527534"/>
          </a:xfrm>
        </p:grpSpPr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265C6279-2D1D-4845-8488-7A6EBE73A2FA}"/>
                </a:ext>
              </a:extLst>
            </p:cNvPr>
            <p:cNvSpPr/>
            <p:nvPr/>
          </p:nvSpPr>
          <p:spPr>
            <a:xfrm rot="16200000">
              <a:off x="5241793" y="2100913"/>
              <a:ext cx="214627" cy="109754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DDF623-0482-4B04-A1E9-E9A5ED566CC8}"/>
                </a:ext>
              </a:extLst>
            </p:cNvPr>
            <p:cNvSpPr txBox="1"/>
            <p:nvPr/>
          </p:nvSpPr>
          <p:spPr>
            <a:xfrm>
              <a:off x="5028730" y="2792907"/>
              <a:ext cx="717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85C5694-B971-4322-8F0D-412EAB12A41D}"/>
              </a:ext>
            </a:extLst>
          </p:cNvPr>
          <p:cNvGrpSpPr/>
          <p:nvPr/>
        </p:nvGrpSpPr>
        <p:grpSpPr>
          <a:xfrm>
            <a:off x="9190630" y="4218814"/>
            <a:ext cx="1653806" cy="689204"/>
            <a:chOff x="6240514" y="2542373"/>
            <a:chExt cx="1653806" cy="451332"/>
          </a:xfrm>
        </p:grpSpPr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195BC1BC-4B85-48C0-AD52-F5104282368F}"/>
                </a:ext>
              </a:extLst>
            </p:cNvPr>
            <p:cNvSpPr/>
            <p:nvPr/>
          </p:nvSpPr>
          <p:spPr>
            <a:xfrm rot="16200000">
              <a:off x="6991767" y="1791120"/>
              <a:ext cx="151299" cy="165380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3BAEDE6-5D3E-4A8D-963A-5B3EBA602342}"/>
                </a:ext>
              </a:extLst>
            </p:cNvPr>
            <p:cNvSpPr txBox="1"/>
            <p:nvPr/>
          </p:nvSpPr>
          <p:spPr>
            <a:xfrm>
              <a:off x="6766090" y="2716706"/>
              <a:ext cx="717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C7363F3-29BC-4507-A38B-CC54E294F0ED}"/>
              </a:ext>
            </a:extLst>
          </p:cNvPr>
          <p:cNvGrpSpPr/>
          <p:nvPr/>
        </p:nvGrpSpPr>
        <p:grpSpPr>
          <a:xfrm>
            <a:off x="6940076" y="2303001"/>
            <a:ext cx="769706" cy="613918"/>
            <a:chOff x="7705804" y="4074289"/>
            <a:chExt cx="769706" cy="627976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C847DC6-400A-472D-8070-CD26ED89C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B33E83F-B289-4762-99A9-3AB7F0F7B542}"/>
                </a:ext>
              </a:extLst>
            </p:cNvPr>
            <p:cNvSpPr txBox="1"/>
            <p:nvPr/>
          </p:nvSpPr>
          <p:spPr>
            <a:xfrm>
              <a:off x="7705804" y="4418923"/>
              <a:ext cx="769706" cy="2833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根节点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74FDE47-9737-48F0-ABA0-648F953ECBB7}"/>
              </a:ext>
            </a:extLst>
          </p:cNvPr>
          <p:cNvGrpSpPr/>
          <p:nvPr/>
        </p:nvGrpSpPr>
        <p:grpSpPr>
          <a:xfrm>
            <a:off x="1200202" y="1453684"/>
            <a:ext cx="2443835" cy="3325773"/>
            <a:chOff x="869928" y="1463719"/>
            <a:chExt cx="2443835" cy="332577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E892416-139F-4FDB-8737-4388C254D8EA}"/>
                </a:ext>
              </a:extLst>
            </p:cNvPr>
            <p:cNvGrpSpPr/>
            <p:nvPr/>
          </p:nvGrpSpPr>
          <p:grpSpPr>
            <a:xfrm>
              <a:off x="1325967" y="1463719"/>
              <a:ext cx="1473571" cy="1469831"/>
              <a:chOff x="1570272" y="1463719"/>
              <a:chExt cx="1473571" cy="1469831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3EBE3D8-7CDD-4C2D-BCC7-CDF5709DC767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357C1BA-1430-4E5A-8523-B83AA0BA3902}"/>
                  </a:ext>
                </a:extLst>
              </p:cNvPr>
              <p:cNvSpPr/>
              <p:nvPr/>
            </p:nvSpPr>
            <p:spPr>
              <a:xfrm>
                <a:off x="1570272" y="233626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73D571E-E43A-4714-96CD-588D0FDEC576}"/>
                  </a:ext>
                </a:extLst>
              </p:cNvPr>
              <p:cNvCxnSpPr>
                <a:cxnSpLocks/>
                <a:stCxn id="2" idx="4"/>
                <a:endCxn id="41" idx="0"/>
              </p:cNvCxnSpPr>
              <p:nvPr/>
            </p:nvCxnSpPr>
            <p:spPr>
              <a:xfrm flipH="1">
                <a:off x="1868913" y="2061000"/>
                <a:ext cx="410462" cy="2752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53EC456-1B25-4FC8-ADD9-DB9CA8546523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907F6189-4DF7-49F8-9F25-E2D53F8FA1E6}"/>
                  </a:ext>
                </a:extLst>
              </p:cNvPr>
              <p:cNvCxnSpPr>
                <a:cxnSpLocks/>
                <a:stCxn id="2" idx="4"/>
                <a:endCxn id="50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98CD2F6-E35E-4D0D-A7A4-232715980F8B}"/>
                </a:ext>
              </a:extLst>
            </p:cNvPr>
            <p:cNvGrpSpPr/>
            <p:nvPr/>
          </p:nvGrpSpPr>
          <p:grpSpPr>
            <a:xfrm>
              <a:off x="869928" y="3300097"/>
              <a:ext cx="1063109" cy="1468907"/>
              <a:chOff x="1980734" y="1463719"/>
              <a:chExt cx="1063109" cy="1468907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63075E9-5C31-4FE0-A314-7E291BF0915E}"/>
                  </a:ext>
                </a:extLst>
              </p:cNvPr>
              <p:cNvSpPr/>
              <p:nvPr/>
            </p:nvSpPr>
            <p:spPr>
              <a:xfrm>
                <a:off x="1980734" y="146371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71162BB-961C-4F4F-9A81-80E6BBDCB34F}"/>
                  </a:ext>
                </a:extLst>
              </p:cNvPr>
              <p:cNvSpPr/>
              <p:nvPr/>
            </p:nvSpPr>
            <p:spPr>
              <a:xfrm>
                <a:off x="2446562" y="2335345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BEBEFB1-4D53-4F6E-A562-7D7075AD62C3}"/>
                  </a:ext>
                </a:extLst>
              </p:cNvPr>
              <p:cNvCxnSpPr>
                <a:cxnSpLocks/>
                <a:stCxn id="60" idx="4"/>
                <a:endCxn id="64" idx="0"/>
              </p:cNvCxnSpPr>
              <p:nvPr/>
            </p:nvCxnSpPr>
            <p:spPr>
              <a:xfrm>
                <a:off x="2279375" y="2061000"/>
                <a:ext cx="465828" cy="274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86F5DC5-185E-4B40-95CE-37D25D4CF803}"/>
                </a:ext>
              </a:extLst>
            </p:cNvPr>
            <p:cNvCxnSpPr>
              <a:cxnSpLocks/>
              <a:stCxn id="41" idx="4"/>
              <a:endCxn id="60" idx="0"/>
            </p:cNvCxnSpPr>
            <p:nvPr/>
          </p:nvCxnSpPr>
          <p:spPr>
            <a:xfrm flipH="1">
              <a:off x="1168569" y="2933550"/>
              <a:ext cx="456039" cy="3665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523E15B-4867-4AF7-9FAA-772682971FF3}"/>
                </a:ext>
              </a:extLst>
            </p:cNvPr>
            <p:cNvGrpSpPr/>
            <p:nvPr/>
          </p:nvGrpSpPr>
          <p:grpSpPr>
            <a:xfrm>
              <a:off x="1775661" y="2932626"/>
              <a:ext cx="1538102" cy="964751"/>
              <a:chOff x="1552728" y="2028389"/>
              <a:chExt cx="1538102" cy="964751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848E10C-F26B-4FEC-9157-3AAC5B805DEF}"/>
                  </a:ext>
                </a:extLst>
              </p:cNvPr>
              <p:cNvSpPr/>
              <p:nvPr/>
            </p:nvSpPr>
            <p:spPr>
              <a:xfrm>
                <a:off x="1552728" y="2395858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7A1F0320-9FCC-4D50-A330-2C672C815A8E}"/>
                  </a:ext>
                </a:extLst>
              </p:cNvPr>
              <p:cNvCxnSpPr>
                <a:cxnSpLocks/>
                <a:stCxn id="50" idx="4"/>
                <a:endCxn id="70" idx="0"/>
              </p:cNvCxnSpPr>
              <p:nvPr/>
            </p:nvCxnSpPr>
            <p:spPr>
              <a:xfrm flipH="1">
                <a:off x="1851369" y="2028389"/>
                <a:ext cx="426596" cy="3674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1A15BA0-50DA-45EB-B726-4555D4D7FE43}"/>
                  </a:ext>
                </a:extLst>
              </p:cNvPr>
              <p:cNvSpPr/>
              <p:nvPr/>
            </p:nvSpPr>
            <p:spPr>
              <a:xfrm>
                <a:off x="2493549" y="2395859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C4DA9368-622E-4A97-9C2A-166A5F9786FE}"/>
                  </a:ext>
                </a:extLst>
              </p:cNvPr>
              <p:cNvCxnSpPr>
                <a:cxnSpLocks/>
                <a:stCxn id="50" idx="4"/>
                <a:endCxn id="73" idx="0"/>
              </p:cNvCxnSpPr>
              <p:nvPr/>
            </p:nvCxnSpPr>
            <p:spPr>
              <a:xfrm>
                <a:off x="2277965" y="2028389"/>
                <a:ext cx="514225" cy="367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B1C0687-5048-44C7-AA6B-F95708F6A321}"/>
                </a:ext>
              </a:extLst>
            </p:cNvPr>
            <p:cNvGrpSpPr/>
            <p:nvPr/>
          </p:nvGrpSpPr>
          <p:grpSpPr>
            <a:xfrm>
              <a:off x="2290065" y="3897377"/>
              <a:ext cx="725058" cy="892115"/>
              <a:chOff x="1574809" y="1937779"/>
              <a:chExt cx="725058" cy="892115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7FF8D4AD-26EE-4909-9FB7-C33F7B9EEC0E}"/>
                  </a:ext>
                </a:extLst>
              </p:cNvPr>
              <p:cNvSpPr/>
              <p:nvPr/>
            </p:nvSpPr>
            <p:spPr>
              <a:xfrm>
                <a:off x="1574809" y="2232613"/>
                <a:ext cx="597281" cy="59728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CD895C72-CDBC-474B-A2FE-C5EDC9EA7DCF}"/>
                  </a:ext>
                </a:extLst>
              </p:cNvPr>
              <p:cNvCxnSpPr>
                <a:cxnSpLocks/>
                <a:stCxn id="73" idx="4"/>
                <a:endCxn id="81" idx="0"/>
              </p:cNvCxnSpPr>
              <p:nvPr/>
            </p:nvCxnSpPr>
            <p:spPr>
              <a:xfrm flipH="1">
                <a:off x="1873450" y="1937779"/>
                <a:ext cx="426417" cy="2948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12B63095-9152-4E11-B959-1E11A92F9072}"/>
              </a:ext>
            </a:extLst>
          </p:cNvPr>
          <p:cNvSpPr>
            <a:spLocks/>
          </p:cNvSpPr>
          <p:nvPr/>
        </p:nvSpPr>
        <p:spPr>
          <a:xfrm>
            <a:off x="6940076" y="4663754"/>
            <a:ext cx="4265593" cy="1156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根据中序遍历的左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右子树的节点数量，可以把前序遍历划分为根节点、左子树、右子树三个区间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CAF6A6-BE1D-4E12-8676-AFD16997B2D9}"/>
              </a:ext>
            </a:extLst>
          </p:cNvPr>
          <p:cNvGrpSpPr/>
          <p:nvPr/>
        </p:nvGrpSpPr>
        <p:grpSpPr>
          <a:xfrm>
            <a:off x="7709782" y="2376464"/>
            <a:ext cx="1097545" cy="547031"/>
            <a:chOff x="4800334" y="2542372"/>
            <a:chExt cx="1097545" cy="527534"/>
          </a:xfrm>
        </p:grpSpPr>
        <p:sp>
          <p:nvSpPr>
            <p:cNvPr id="57" name="左大括号 56">
              <a:extLst>
                <a:ext uri="{FF2B5EF4-FFF2-40B4-BE49-F238E27FC236}">
                  <a16:creationId xmlns:a16="http://schemas.microsoft.com/office/drawing/2014/main" id="{EABD5B90-9CBD-446E-9EC4-175CA33CB915}"/>
                </a:ext>
              </a:extLst>
            </p:cNvPr>
            <p:cNvSpPr/>
            <p:nvPr/>
          </p:nvSpPr>
          <p:spPr>
            <a:xfrm rot="16200000">
              <a:off x="5241793" y="2100913"/>
              <a:ext cx="214627" cy="109754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2169249-1AA8-40D5-887A-726FFB8D12A9}"/>
                </a:ext>
              </a:extLst>
            </p:cNvPr>
            <p:cNvSpPr txBox="1"/>
            <p:nvPr/>
          </p:nvSpPr>
          <p:spPr>
            <a:xfrm>
              <a:off x="5028730" y="2792907"/>
              <a:ext cx="717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7968D3-CEFE-402F-B22C-80C8D3E37452}"/>
              </a:ext>
            </a:extLst>
          </p:cNvPr>
          <p:cNvGrpSpPr/>
          <p:nvPr/>
        </p:nvGrpSpPr>
        <p:grpSpPr>
          <a:xfrm>
            <a:off x="9202420" y="2360399"/>
            <a:ext cx="1653806" cy="689204"/>
            <a:chOff x="6240514" y="2542373"/>
            <a:chExt cx="1653806" cy="451332"/>
          </a:xfrm>
        </p:grpSpPr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6860002C-3243-4554-B193-6890E703D52E}"/>
                </a:ext>
              </a:extLst>
            </p:cNvPr>
            <p:cNvSpPr/>
            <p:nvPr/>
          </p:nvSpPr>
          <p:spPr>
            <a:xfrm rot="16200000">
              <a:off x="6991767" y="1791120"/>
              <a:ext cx="151299" cy="165380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7D8C0E6-82ED-42F0-AD64-DCF806D017EB}"/>
                </a:ext>
              </a:extLst>
            </p:cNvPr>
            <p:cNvSpPr txBox="1"/>
            <p:nvPr/>
          </p:nvSpPr>
          <p:spPr>
            <a:xfrm>
              <a:off x="6766090" y="2716706"/>
              <a:ext cx="717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</a:t>
              </a: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A95564B0-73B1-4639-8574-478EE151768E}"/>
              </a:ext>
            </a:extLst>
          </p:cNvPr>
          <p:cNvSpPr>
            <a:spLocks/>
          </p:cNvSpPr>
          <p:nvPr/>
        </p:nvSpPr>
        <p:spPr>
          <a:xfrm>
            <a:off x="800470" y="4848420"/>
            <a:ext cx="3464121" cy="1156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根据前序遍历序列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[1,2,4,7,3,5,6,8]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和中序遍历序列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[4,7,2,1,5,3,8,6]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重建的二叉树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953</Words>
  <Application>Microsoft Office PowerPoint</Application>
  <PresentationFormat>宽屏</PresentationFormat>
  <Paragraphs>233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目录</vt:lpstr>
      <vt:lpstr>PowerPoint 演示文稿</vt:lpstr>
      <vt:lpstr>题目描述</vt:lpstr>
      <vt:lpstr>题意分析</vt:lpstr>
      <vt:lpstr>题意分析</vt:lpstr>
      <vt:lpstr>题意分析</vt:lpstr>
      <vt:lpstr>题意分析</vt:lpstr>
      <vt:lpstr>题意分析</vt:lpstr>
      <vt:lpstr>题意分析</vt:lpstr>
      <vt:lpstr>题意分析</vt:lpstr>
      <vt:lpstr>算法流程</vt:lpstr>
      <vt:lpstr>复杂度分析</vt:lpstr>
      <vt:lpstr>编码实现</vt:lpstr>
      <vt:lpstr>编码实现</vt:lpstr>
      <vt:lpstr>测试用例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RiverCold</dc:creator>
  <cp:lastModifiedBy>RiverCold</cp:lastModifiedBy>
  <cp:revision>1311</cp:revision>
  <dcterms:created xsi:type="dcterms:W3CDTF">2021-03-09T08:49:26Z</dcterms:created>
  <dcterms:modified xsi:type="dcterms:W3CDTF">2021-04-05T04:10:54Z</dcterms:modified>
</cp:coreProperties>
</file>