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4" r:id="rId2"/>
    <p:sldId id="256" r:id="rId3"/>
    <p:sldId id="345" r:id="rId4"/>
    <p:sldId id="371" r:id="rId5"/>
    <p:sldId id="372" r:id="rId6"/>
    <p:sldId id="373" r:id="rId7"/>
    <p:sldId id="374" r:id="rId8"/>
    <p:sldId id="375" r:id="rId9"/>
    <p:sldId id="349" r:id="rId10"/>
    <p:sldId id="354" r:id="rId11"/>
    <p:sldId id="356" r:id="rId12"/>
    <p:sldId id="35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题目" id="{C34171FA-8710-49A2-9A8E-773CBBAD6BA6}">
          <p14:sldIdLst>
            <p14:sldId id="344"/>
            <p14:sldId id="256"/>
            <p14:sldId id="345"/>
          </p14:sldIdLst>
        </p14:section>
        <p14:section name="题意分析" id="{B4F7161C-905E-407D-97F0-AD9F5666AAE4}">
          <p14:sldIdLst>
            <p14:sldId id="371"/>
            <p14:sldId id="372"/>
            <p14:sldId id="373"/>
            <p14:sldId id="374"/>
            <p14:sldId id="375"/>
          </p14:sldIdLst>
        </p14:section>
        <p14:section name="算法流程" id="{8E7ABF9B-4282-4A1A-A6A6-E2BA11A16E5F}">
          <p14:sldIdLst>
            <p14:sldId id="349"/>
            <p14:sldId id="354"/>
          </p14:sldIdLst>
        </p14:section>
        <p14:section name="编码实现" id="{618A106E-025A-4B66-9CE8-390A76D709A4}">
          <p14:sldIdLst>
            <p14:sldId id="356"/>
          </p14:sldIdLst>
        </p14:section>
        <p14:section name="测试用例" id="{62DC9D6C-8155-421C-B9AB-10D32FDF9DD1}">
          <p14:sldIdLst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verCold" initials="R" lastIdx="0" clrIdx="0">
    <p:extLst>
      <p:ext uri="{19B8F6BF-5375-455C-9EA6-DF929625EA0E}">
        <p15:presenceInfo xmlns:p15="http://schemas.microsoft.com/office/powerpoint/2012/main" userId="7996947af44747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186" y="67"/>
      </p:cViewPr>
      <p:guideLst>
        <p:guide pos="415"/>
        <p:guide pos="7242"/>
        <p:guide orient="horz" pos="640"/>
        <p:guide orient="horz" pos="731"/>
        <p:guide orient="horz" pos="3906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ADF7-BBAB-4E2A-830B-43C9ACA37AA0}" type="datetimeFigureOut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DB13-E0D2-4DC9-B7D5-6A8A51F66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2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53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0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6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2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6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8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9C04-A758-4BEE-8EAC-EDAA4F2C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1936D-130C-4675-A84C-4D70EC6B6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BE9C7-8B1A-413D-BD42-428AD321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3CAE-6D4F-420E-A33D-FB9EE85A2428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EB88-9091-4FB0-835A-26E6DB83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84858-CE6D-4273-9E44-A2618385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E57C2-6425-4854-B378-16C66C76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43231-B677-4F29-B74F-E9F14DF9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0D62C-71EF-47D2-9765-807215B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4921-FCCD-46BD-A8D3-63411D25D8DC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A76C7-9E96-40B2-87C7-9FFBEEF3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83AF-49EF-4C84-9A81-6B095E4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9893-E632-4AEC-BDFF-15884883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D04E7-9C2C-46C8-A69E-D9FECF65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318F-AD8F-4D60-8DBC-AABD440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65B-4C37-4F3B-9E10-B40FBA1D0E53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2F7E9-2445-4FED-9FAB-E009D9E1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F2C8-5BF8-4E5F-8B30-F84BFC6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7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E11A-FB79-4995-A7D0-DD2F7B92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1448-998E-47EF-AE2D-5E00EB1D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77B5-F026-47A1-BBEC-0D81017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AC11-D034-4854-929A-22357A02D3C1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D5EE4-772A-4792-939D-16A88AD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2CB60-625F-45E7-AE34-72AFF77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4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5C19-C43B-44FE-BFD0-B7291697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F8459-0AB3-4268-82BD-93262023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D5623-4543-4972-91D9-B76BFEF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5CD8-BD90-43B5-9A15-0FDA3EBD6F84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2DCB-7070-4C61-B20E-467A22C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1B75C-5B56-4684-89F5-15BBC8C5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2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8A40-E3E6-44A4-A83C-D9BE2DF7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C75F-6ECB-4041-ACE4-AEB961BAC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3BA31-9619-4B8E-AF16-8178C89D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1295-B567-4A4A-BA77-F39CFD31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6C44-4C94-493C-94B6-AC034D372A17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41DEC-AF56-4543-95B2-8596BF3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079E5-DFF4-488E-89C2-F3DEEAF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7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4C6B-2A9C-4100-A5B9-54FACA74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328A-2156-442F-8C61-91CDE033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9A8B5-B104-4007-93E1-B031AD1B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9623B-31D0-4B67-83B4-C711D667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658D-64FA-4EF3-BA6A-91C73421B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8811C-D483-485B-87A3-20B7FD2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1161-34BB-46D1-BFFD-FC132A58D73E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C1B084-75CE-49FE-BD97-24099B26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A0730-C0D4-4F22-BD43-2A11B734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4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BC3B-839B-4D5F-A79D-79B183F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437040-728F-4940-A986-71CEE87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62A7-4E52-4B29-9333-9E66BCCDACAB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271F1-4D76-46A3-87CB-A9318AA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80FA3-3549-4B71-BADF-59E72F4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5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64615-9063-432A-B773-CEBBF38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D2F0-3775-46CB-A730-42C120806BB6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0E326-5F12-4F92-B5D7-9FC400C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F91BD-4378-4371-A8B9-6548F8A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7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07AC-06B0-4F5E-BE6B-FCC7B2F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1682C-1655-482A-A053-EFAC2F9E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8A264-35D0-4AB7-AD33-5CEEFC13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05C7D-FB55-493F-B7A0-B175422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BFB9-00A5-41A2-A12D-E0B489699D91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BD513-E73F-459D-87C4-0B186B0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3A90F-6489-45E0-937F-A4FE20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FAB3-8AB2-4F40-A266-FFC5645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2C0B7-4526-4C9F-8426-278DC32A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28195-FF53-4E4E-A386-3472A28F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EA56D-55EC-48A6-A7DB-BD1A851D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6DA3-723E-4CD7-A1B7-2951DE624DBF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A434B-3E12-43A8-98F3-C39F740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F8463-B8EB-4A53-BCA5-09DD2FAD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787FC-F1E1-46F2-AB1C-EC33A500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2879F-BFA5-4582-A168-A0D39211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50FF-1F35-49C1-938C-DB0AD40E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EC06-2033-4DD2-86C4-1669F672B9CE}" type="datetime1">
              <a:rPr lang="zh-CN" altLang="en-US" smtClean="0"/>
              <a:t>2021-04-13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433FA-F1D2-4F7A-924F-32CB57D0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C77D3-63BF-45CA-B3E7-E8D4819DB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/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GB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>
          <a:xfrm>
            <a:off x="831850" y="113030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B74EFA-D65B-45A9-9FA3-FE018789DCB8}"/>
              </a:ext>
            </a:extLst>
          </p:cNvPr>
          <p:cNvSpPr/>
          <p:nvPr/>
        </p:nvSpPr>
        <p:spPr>
          <a:xfrm>
            <a:off x="838200" y="1130300"/>
            <a:ext cx="10398760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𝑂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最坏情况：需要将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的元素逐个弹出并压入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，时间复杂度为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𝑂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最好情况：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直接弹出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栈顶元素，时间复杂度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为𝑂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𝑂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stack1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stack2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的大小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4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</a:p>
        </p:txBody>
      </p:sp>
    </p:spTree>
    <p:extLst>
      <p:ext uri="{BB962C8B-B14F-4D97-AF65-F5344CB8AC3E}">
        <p14:creationId xmlns:p14="http://schemas.microsoft.com/office/powerpoint/2010/main" val="1436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AAB358-C9F5-43A9-A6B6-8896B94C8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23985"/>
              </p:ext>
            </p:extLst>
          </p:nvPr>
        </p:nvGraphicFramePr>
        <p:xfrm>
          <a:off x="660399" y="1155699"/>
          <a:ext cx="10833100" cy="49402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33100">
                  <a:extLst>
                    <a:ext uri="{9D8B030D-6E8A-4147-A177-3AD203B41FA5}">
                      <a16:colId xmlns:a16="http://schemas.microsoft.com/office/drawing/2014/main" val="2400416509"/>
                    </a:ext>
                  </a:extLst>
                </a:gridCol>
              </a:tblGrid>
              <a:tr h="12339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示例</a:t>
                      </a: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2498616311"/>
                  </a:ext>
                </a:extLst>
              </a:tr>
              <a:tr h="12339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往空的队列里添加、删除元素</a:t>
                      </a: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3789855744"/>
                  </a:ext>
                </a:extLst>
              </a:tr>
              <a:tr h="12384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往非空的队列里添加、删除元素</a:t>
                      </a: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1595508788"/>
                  </a:ext>
                </a:extLst>
              </a:tr>
              <a:tr h="12339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连续删除元素直至队列为空</a:t>
                      </a:r>
                    </a:p>
                  </a:txBody>
                  <a:tcPr marL="92776" marR="92776" marT="46388" marB="46388" anchor="ctr"/>
                </a:tc>
                <a:extLst>
                  <a:ext uri="{0D108BD9-81ED-4DB2-BD59-A6C34878D82A}">
                    <a16:rowId xmlns:a16="http://schemas.microsoft.com/office/drawing/2014/main" val="249167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3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E599F-F83A-43B6-9C8A-9EF3E01F2ED1}"/>
              </a:ext>
            </a:extLst>
          </p:cNvPr>
          <p:cNvSpPr txBox="1"/>
          <p:nvPr/>
        </p:nvSpPr>
        <p:spPr>
          <a:xfrm>
            <a:off x="4911643" y="2461056"/>
            <a:ext cx="6607257" cy="19358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牛客网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JZ5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用两个栈实现队列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1639362-6186-42A5-A968-8449DC23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r="5002"/>
          <a:stretch/>
        </p:blipFill>
        <p:spPr>
          <a:xfrm>
            <a:off x="660400" y="198636"/>
            <a:ext cx="4703756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zh-CN" altLang="en-GB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489FEE-ACAB-4FC1-9E7B-2758BEDA9F24}"/>
              </a:ext>
            </a:extLst>
          </p:cNvPr>
          <p:cNvSpPr/>
          <p:nvPr/>
        </p:nvSpPr>
        <p:spPr>
          <a:xfrm>
            <a:off x="831850" y="1130300"/>
            <a:ext cx="1039876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用两个栈来实现一个队列，完成队列的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Push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Pop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操作。 队列中的元素为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类型。</a:t>
            </a:r>
          </a:p>
        </p:txBody>
      </p:sp>
    </p:spTree>
    <p:extLst>
      <p:ext uri="{BB962C8B-B14F-4D97-AF65-F5344CB8AC3E}">
        <p14:creationId xmlns:p14="http://schemas.microsoft.com/office/powerpoint/2010/main" val="99247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D5A5CBE-FA2D-4256-BA50-B99F37D35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21028"/>
              </p:ext>
            </p:extLst>
          </p:nvPr>
        </p:nvGraphicFramePr>
        <p:xfrm>
          <a:off x="1289143" y="2017328"/>
          <a:ext cx="9575615" cy="321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23">
                  <a:extLst>
                    <a:ext uri="{9D8B030D-6E8A-4147-A177-3AD203B41FA5}">
                      <a16:colId xmlns:a16="http://schemas.microsoft.com/office/drawing/2014/main" val="960912923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084348168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2883893240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1271374642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372095935"/>
                    </a:ext>
                  </a:extLst>
                </a:gridCol>
              </a:tblGrid>
              <a:tr h="32170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536298"/>
                  </a:ext>
                </a:extLst>
              </a:tr>
            </a:tbl>
          </a:graphicData>
        </a:graphic>
      </p:graphicFrame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3B7A2A-402E-4A91-896E-36A96633361A}"/>
              </a:ext>
            </a:extLst>
          </p:cNvPr>
          <p:cNvSpPr txBox="1"/>
          <p:nvPr/>
        </p:nvSpPr>
        <p:spPr>
          <a:xfrm>
            <a:off x="1446610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29C61D-ABB7-4B6C-8F52-EE8E2F3C830C}"/>
              </a:ext>
            </a:extLst>
          </p:cNvPr>
          <p:cNvSpPr txBox="1"/>
          <p:nvPr/>
        </p:nvSpPr>
        <p:spPr>
          <a:xfrm>
            <a:off x="2298806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016E4E-0FE7-4177-AC5F-024F5CD53483}"/>
              </a:ext>
            </a:extLst>
          </p:cNvPr>
          <p:cNvSpPr txBox="1"/>
          <p:nvPr/>
        </p:nvSpPr>
        <p:spPr>
          <a:xfrm>
            <a:off x="1413882" y="4808482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依次插入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C77A05-D49E-4A43-B3F8-9B105B4F2567}"/>
              </a:ext>
            </a:extLst>
          </p:cNvPr>
          <p:cNvSpPr/>
          <p:nvPr/>
        </p:nvSpPr>
        <p:spPr>
          <a:xfrm>
            <a:off x="1563830" y="2526609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23D46E-8F5E-4EE5-A1EC-9021EC98A458}"/>
              </a:ext>
            </a:extLst>
          </p:cNvPr>
          <p:cNvSpPr/>
          <p:nvPr/>
        </p:nvSpPr>
        <p:spPr>
          <a:xfrm>
            <a:off x="1563830" y="362429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2A686C-BC68-40AD-A8E5-458E79743EED}"/>
              </a:ext>
            </a:extLst>
          </p:cNvPr>
          <p:cNvSpPr/>
          <p:nvPr/>
        </p:nvSpPr>
        <p:spPr>
          <a:xfrm>
            <a:off x="1563830" y="3075450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9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D5A5CBE-FA2D-4256-BA50-B99F37D356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143" y="2017328"/>
          <a:ext cx="9575615" cy="321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23">
                  <a:extLst>
                    <a:ext uri="{9D8B030D-6E8A-4147-A177-3AD203B41FA5}">
                      <a16:colId xmlns:a16="http://schemas.microsoft.com/office/drawing/2014/main" val="960912923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084348168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2883893240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1271374642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372095935"/>
                    </a:ext>
                  </a:extLst>
                </a:gridCol>
              </a:tblGrid>
              <a:tr h="32170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536298"/>
                  </a:ext>
                </a:extLst>
              </a:tr>
            </a:tbl>
          </a:graphicData>
        </a:graphic>
      </p:graphicFrame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3B7A2A-402E-4A91-896E-36A96633361A}"/>
              </a:ext>
            </a:extLst>
          </p:cNvPr>
          <p:cNvSpPr txBox="1"/>
          <p:nvPr/>
        </p:nvSpPr>
        <p:spPr>
          <a:xfrm>
            <a:off x="1446610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29C61D-ABB7-4B6C-8F52-EE8E2F3C830C}"/>
              </a:ext>
            </a:extLst>
          </p:cNvPr>
          <p:cNvSpPr txBox="1"/>
          <p:nvPr/>
        </p:nvSpPr>
        <p:spPr>
          <a:xfrm>
            <a:off x="2298806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016E4E-0FE7-4177-AC5F-024F5CD53483}"/>
              </a:ext>
            </a:extLst>
          </p:cNvPr>
          <p:cNvSpPr txBox="1"/>
          <p:nvPr/>
        </p:nvSpPr>
        <p:spPr>
          <a:xfrm>
            <a:off x="1413882" y="4808482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依次插入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C77A05-D49E-4A43-B3F8-9B105B4F2567}"/>
              </a:ext>
            </a:extLst>
          </p:cNvPr>
          <p:cNvSpPr/>
          <p:nvPr/>
        </p:nvSpPr>
        <p:spPr>
          <a:xfrm>
            <a:off x="1563830" y="2526609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23D46E-8F5E-4EE5-A1EC-9021EC98A458}"/>
              </a:ext>
            </a:extLst>
          </p:cNvPr>
          <p:cNvSpPr/>
          <p:nvPr/>
        </p:nvSpPr>
        <p:spPr>
          <a:xfrm>
            <a:off x="1563830" y="362429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2A686C-BC68-40AD-A8E5-458E79743EED}"/>
              </a:ext>
            </a:extLst>
          </p:cNvPr>
          <p:cNvSpPr/>
          <p:nvPr/>
        </p:nvSpPr>
        <p:spPr>
          <a:xfrm>
            <a:off x="1563830" y="3075450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E2C182-27B5-427B-9537-EB91E6FA7B68}"/>
              </a:ext>
            </a:extLst>
          </p:cNvPr>
          <p:cNvSpPr txBox="1"/>
          <p:nvPr/>
        </p:nvSpPr>
        <p:spPr>
          <a:xfrm>
            <a:off x="3347532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DCD490-2B36-4FDD-AA0C-B5CE3D468DAF}"/>
              </a:ext>
            </a:extLst>
          </p:cNvPr>
          <p:cNvSpPr txBox="1"/>
          <p:nvPr/>
        </p:nvSpPr>
        <p:spPr>
          <a:xfrm>
            <a:off x="4199728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263453-3159-4517-A928-9D8C16BD1B3A}"/>
              </a:ext>
            </a:extLst>
          </p:cNvPr>
          <p:cNvSpPr txBox="1"/>
          <p:nvPr/>
        </p:nvSpPr>
        <p:spPr>
          <a:xfrm>
            <a:off x="3314804" y="4787353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删除队列头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A98B08-7EDB-477F-9500-35AE422A3DB6}"/>
              </a:ext>
            </a:extLst>
          </p:cNvPr>
          <p:cNvSpPr/>
          <p:nvPr/>
        </p:nvSpPr>
        <p:spPr>
          <a:xfrm>
            <a:off x="3464752" y="2505480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0E90494-3740-4B1F-8EAB-BFBE2178D388}"/>
              </a:ext>
            </a:extLst>
          </p:cNvPr>
          <p:cNvSpPr/>
          <p:nvPr/>
        </p:nvSpPr>
        <p:spPr>
          <a:xfrm>
            <a:off x="3464752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4BD3B6F-9CEA-4287-A500-6CF609E106FE}"/>
              </a:ext>
            </a:extLst>
          </p:cNvPr>
          <p:cNvSpPr/>
          <p:nvPr/>
        </p:nvSpPr>
        <p:spPr>
          <a:xfrm>
            <a:off x="3464752" y="305432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9C1A71B-1F31-47D9-839B-05E4B2C3943A}"/>
              </a:ext>
            </a:extLst>
          </p:cNvPr>
          <p:cNvSpPr/>
          <p:nvPr/>
        </p:nvSpPr>
        <p:spPr>
          <a:xfrm>
            <a:off x="4340984" y="2505480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594A71F-B385-4E33-A942-6FEFD16892AD}"/>
              </a:ext>
            </a:extLst>
          </p:cNvPr>
          <p:cNvSpPr/>
          <p:nvPr/>
        </p:nvSpPr>
        <p:spPr>
          <a:xfrm>
            <a:off x="4340984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AFDE4D9-DC9B-4254-B4AE-3CB1C503F95D}"/>
              </a:ext>
            </a:extLst>
          </p:cNvPr>
          <p:cNvSpPr/>
          <p:nvPr/>
        </p:nvSpPr>
        <p:spPr>
          <a:xfrm>
            <a:off x="4340984" y="305432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4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8" grpId="0" animBg="1"/>
      <p:bldP spid="58" grpId="1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D5A5CBE-FA2D-4256-BA50-B99F37D356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143" y="2017328"/>
          <a:ext cx="9575615" cy="321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23">
                  <a:extLst>
                    <a:ext uri="{9D8B030D-6E8A-4147-A177-3AD203B41FA5}">
                      <a16:colId xmlns:a16="http://schemas.microsoft.com/office/drawing/2014/main" val="960912923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084348168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2883893240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1271374642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372095935"/>
                    </a:ext>
                  </a:extLst>
                </a:gridCol>
              </a:tblGrid>
              <a:tr h="32170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536298"/>
                  </a:ext>
                </a:extLst>
              </a:tr>
            </a:tbl>
          </a:graphicData>
        </a:graphic>
      </p:graphicFrame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3B7A2A-402E-4A91-896E-36A96633361A}"/>
              </a:ext>
            </a:extLst>
          </p:cNvPr>
          <p:cNvSpPr txBox="1"/>
          <p:nvPr/>
        </p:nvSpPr>
        <p:spPr>
          <a:xfrm>
            <a:off x="1446610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29C61D-ABB7-4B6C-8F52-EE8E2F3C830C}"/>
              </a:ext>
            </a:extLst>
          </p:cNvPr>
          <p:cNvSpPr txBox="1"/>
          <p:nvPr/>
        </p:nvSpPr>
        <p:spPr>
          <a:xfrm>
            <a:off x="2298806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016E4E-0FE7-4177-AC5F-024F5CD53483}"/>
              </a:ext>
            </a:extLst>
          </p:cNvPr>
          <p:cNvSpPr txBox="1"/>
          <p:nvPr/>
        </p:nvSpPr>
        <p:spPr>
          <a:xfrm>
            <a:off x="1413882" y="4808482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依次插入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C77A05-D49E-4A43-B3F8-9B105B4F2567}"/>
              </a:ext>
            </a:extLst>
          </p:cNvPr>
          <p:cNvSpPr/>
          <p:nvPr/>
        </p:nvSpPr>
        <p:spPr>
          <a:xfrm>
            <a:off x="1563830" y="2526609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23D46E-8F5E-4EE5-A1EC-9021EC98A458}"/>
              </a:ext>
            </a:extLst>
          </p:cNvPr>
          <p:cNvSpPr/>
          <p:nvPr/>
        </p:nvSpPr>
        <p:spPr>
          <a:xfrm>
            <a:off x="1563830" y="362429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2A686C-BC68-40AD-A8E5-458E79743EED}"/>
              </a:ext>
            </a:extLst>
          </p:cNvPr>
          <p:cNvSpPr/>
          <p:nvPr/>
        </p:nvSpPr>
        <p:spPr>
          <a:xfrm>
            <a:off x="1563830" y="3075450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E2C182-27B5-427B-9537-EB91E6FA7B68}"/>
              </a:ext>
            </a:extLst>
          </p:cNvPr>
          <p:cNvSpPr txBox="1"/>
          <p:nvPr/>
        </p:nvSpPr>
        <p:spPr>
          <a:xfrm>
            <a:off x="3347532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DCD490-2B36-4FDD-AA0C-B5CE3D468DAF}"/>
              </a:ext>
            </a:extLst>
          </p:cNvPr>
          <p:cNvSpPr txBox="1"/>
          <p:nvPr/>
        </p:nvSpPr>
        <p:spPr>
          <a:xfrm>
            <a:off x="4199728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263453-3159-4517-A928-9D8C16BD1B3A}"/>
              </a:ext>
            </a:extLst>
          </p:cNvPr>
          <p:cNvSpPr txBox="1"/>
          <p:nvPr/>
        </p:nvSpPr>
        <p:spPr>
          <a:xfrm>
            <a:off x="3314804" y="4787353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删除队列头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594A71F-B385-4E33-A942-6FEFD16892AD}"/>
              </a:ext>
            </a:extLst>
          </p:cNvPr>
          <p:cNvSpPr/>
          <p:nvPr/>
        </p:nvSpPr>
        <p:spPr>
          <a:xfrm>
            <a:off x="4340984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AFDE4D9-DC9B-4254-B4AE-3CB1C503F95D}"/>
              </a:ext>
            </a:extLst>
          </p:cNvPr>
          <p:cNvSpPr/>
          <p:nvPr/>
        </p:nvSpPr>
        <p:spPr>
          <a:xfrm>
            <a:off x="4340984" y="305432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0910557-E4E5-4A23-8018-CBE7A02B06DB}"/>
              </a:ext>
            </a:extLst>
          </p:cNvPr>
          <p:cNvSpPr txBox="1"/>
          <p:nvPr/>
        </p:nvSpPr>
        <p:spPr>
          <a:xfrm>
            <a:off x="5313649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39D12A4-56F0-42AE-9B59-B31EECE217E9}"/>
              </a:ext>
            </a:extLst>
          </p:cNvPr>
          <p:cNvSpPr txBox="1"/>
          <p:nvPr/>
        </p:nvSpPr>
        <p:spPr>
          <a:xfrm>
            <a:off x="6165845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FE34345-F57C-49FD-BCAE-5A6EE2136621}"/>
              </a:ext>
            </a:extLst>
          </p:cNvPr>
          <p:cNvSpPr txBox="1"/>
          <p:nvPr/>
        </p:nvSpPr>
        <p:spPr>
          <a:xfrm>
            <a:off x="5280921" y="4787353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删除队列头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E20284B-0377-4F80-A275-6A32E2977151}"/>
              </a:ext>
            </a:extLst>
          </p:cNvPr>
          <p:cNvSpPr/>
          <p:nvPr/>
        </p:nvSpPr>
        <p:spPr>
          <a:xfrm>
            <a:off x="6307101" y="359350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D926556-296A-4717-A82E-C60B243AD146}"/>
              </a:ext>
            </a:extLst>
          </p:cNvPr>
          <p:cNvSpPr/>
          <p:nvPr/>
        </p:nvSpPr>
        <p:spPr>
          <a:xfrm>
            <a:off x="6307101" y="305432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1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D5A5CBE-FA2D-4256-BA50-B99F37D356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143" y="2017328"/>
          <a:ext cx="9575615" cy="321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23">
                  <a:extLst>
                    <a:ext uri="{9D8B030D-6E8A-4147-A177-3AD203B41FA5}">
                      <a16:colId xmlns:a16="http://schemas.microsoft.com/office/drawing/2014/main" val="960912923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084348168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2883893240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1271374642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372095935"/>
                    </a:ext>
                  </a:extLst>
                </a:gridCol>
              </a:tblGrid>
              <a:tr h="32170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536298"/>
                  </a:ext>
                </a:extLst>
              </a:tr>
            </a:tbl>
          </a:graphicData>
        </a:graphic>
      </p:graphicFrame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3B7A2A-402E-4A91-896E-36A96633361A}"/>
              </a:ext>
            </a:extLst>
          </p:cNvPr>
          <p:cNvSpPr txBox="1"/>
          <p:nvPr/>
        </p:nvSpPr>
        <p:spPr>
          <a:xfrm>
            <a:off x="1446610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29C61D-ABB7-4B6C-8F52-EE8E2F3C830C}"/>
              </a:ext>
            </a:extLst>
          </p:cNvPr>
          <p:cNvSpPr txBox="1"/>
          <p:nvPr/>
        </p:nvSpPr>
        <p:spPr>
          <a:xfrm>
            <a:off x="2298806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016E4E-0FE7-4177-AC5F-024F5CD53483}"/>
              </a:ext>
            </a:extLst>
          </p:cNvPr>
          <p:cNvSpPr txBox="1"/>
          <p:nvPr/>
        </p:nvSpPr>
        <p:spPr>
          <a:xfrm>
            <a:off x="1413882" y="4808482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依次插入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C77A05-D49E-4A43-B3F8-9B105B4F2567}"/>
              </a:ext>
            </a:extLst>
          </p:cNvPr>
          <p:cNvSpPr/>
          <p:nvPr/>
        </p:nvSpPr>
        <p:spPr>
          <a:xfrm>
            <a:off x="1563830" y="2526609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23D46E-8F5E-4EE5-A1EC-9021EC98A458}"/>
              </a:ext>
            </a:extLst>
          </p:cNvPr>
          <p:cNvSpPr/>
          <p:nvPr/>
        </p:nvSpPr>
        <p:spPr>
          <a:xfrm>
            <a:off x="1563830" y="362429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2A686C-BC68-40AD-A8E5-458E79743EED}"/>
              </a:ext>
            </a:extLst>
          </p:cNvPr>
          <p:cNvSpPr/>
          <p:nvPr/>
        </p:nvSpPr>
        <p:spPr>
          <a:xfrm>
            <a:off x="1563830" y="3075450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E2C182-27B5-427B-9537-EB91E6FA7B68}"/>
              </a:ext>
            </a:extLst>
          </p:cNvPr>
          <p:cNvSpPr txBox="1"/>
          <p:nvPr/>
        </p:nvSpPr>
        <p:spPr>
          <a:xfrm>
            <a:off x="3347532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DCD490-2B36-4FDD-AA0C-B5CE3D468DAF}"/>
              </a:ext>
            </a:extLst>
          </p:cNvPr>
          <p:cNvSpPr txBox="1"/>
          <p:nvPr/>
        </p:nvSpPr>
        <p:spPr>
          <a:xfrm>
            <a:off x="4199728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263453-3159-4517-A928-9D8C16BD1B3A}"/>
              </a:ext>
            </a:extLst>
          </p:cNvPr>
          <p:cNvSpPr txBox="1"/>
          <p:nvPr/>
        </p:nvSpPr>
        <p:spPr>
          <a:xfrm>
            <a:off x="3314804" y="4787353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删除队列头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594A71F-B385-4E33-A942-6FEFD16892AD}"/>
              </a:ext>
            </a:extLst>
          </p:cNvPr>
          <p:cNvSpPr/>
          <p:nvPr/>
        </p:nvSpPr>
        <p:spPr>
          <a:xfrm>
            <a:off x="4340984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AFDE4D9-DC9B-4254-B4AE-3CB1C503F95D}"/>
              </a:ext>
            </a:extLst>
          </p:cNvPr>
          <p:cNvSpPr/>
          <p:nvPr/>
        </p:nvSpPr>
        <p:spPr>
          <a:xfrm>
            <a:off x="4340984" y="305432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C07241-F427-49B3-9E34-A233EB000BE4}"/>
              </a:ext>
            </a:extLst>
          </p:cNvPr>
          <p:cNvSpPr txBox="1"/>
          <p:nvPr/>
        </p:nvSpPr>
        <p:spPr>
          <a:xfrm>
            <a:off x="7165403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009095C-3715-4B10-A46D-456D96745C7D}"/>
              </a:ext>
            </a:extLst>
          </p:cNvPr>
          <p:cNvSpPr txBox="1"/>
          <p:nvPr/>
        </p:nvSpPr>
        <p:spPr>
          <a:xfrm>
            <a:off x="8017599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76DEE9F-00F8-4FDF-80DE-311CA6A79E85}"/>
              </a:ext>
            </a:extLst>
          </p:cNvPr>
          <p:cNvSpPr txBox="1"/>
          <p:nvPr/>
        </p:nvSpPr>
        <p:spPr>
          <a:xfrm>
            <a:off x="7132675" y="4787353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DC9B350-9915-4C3B-98CB-B014F5896B84}"/>
              </a:ext>
            </a:extLst>
          </p:cNvPr>
          <p:cNvSpPr/>
          <p:nvPr/>
        </p:nvSpPr>
        <p:spPr>
          <a:xfrm>
            <a:off x="7282623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CB6437F-D412-4EEB-8E5A-80CEB877AE48}"/>
              </a:ext>
            </a:extLst>
          </p:cNvPr>
          <p:cNvSpPr/>
          <p:nvPr/>
        </p:nvSpPr>
        <p:spPr>
          <a:xfrm>
            <a:off x="8158855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0910557-E4E5-4A23-8018-CBE7A02B06DB}"/>
              </a:ext>
            </a:extLst>
          </p:cNvPr>
          <p:cNvSpPr txBox="1"/>
          <p:nvPr/>
        </p:nvSpPr>
        <p:spPr>
          <a:xfrm>
            <a:off x="5313649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39D12A4-56F0-42AE-9B59-B31EECE217E9}"/>
              </a:ext>
            </a:extLst>
          </p:cNvPr>
          <p:cNvSpPr txBox="1"/>
          <p:nvPr/>
        </p:nvSpPr>
        <p:spPr>
          <a:xfrm>
            <a:off x="6165845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FE34345-F57C-49FD-BCAE-5A6EE2136621}"/>
              </a:ext>
            </a:extLst>
          </p:cNvPr>
          <p:cNvSpPr txBox="1"/>
          <p:nvPr/>
        </p:nvSpPr>
        <p:spPr>
          <a:xfrm>
            <a:off x="5280921" y="4787353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删除队列头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E20284B-0377-4F80-A275-6A32E2977151}"/>
              </a:ext>
            </a:extLst>
          </p:cNvPr>
          <p:cNvSpPr/>
          <p:nvPr/>
        </p:nvSpPr>
        <p:spPr>
          <a:xfrm>
            <a:off x="6307101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4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D5A5CBE-FA2D-4256-BA50-B99F37D356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143" y="2017328"/>
          <a:ext cx="9575615" cy="321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23">
                  <a:extLst>
                    <a:ext uri="{9D8B030D-6E8A-4147-A177-3AD203B41FA5}">
                      <a16:colId xmlns:a16="http://schemas.microsoft.com/office/drawing/2014/main" val="960912923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084348168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2883893240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1271374642"/>
                    </a:ext>
                  </a:extLst>
                </a:gridCol>
                <a:gridCol w="1915123">
                  <a:extLst>
                    <a:ext uri="{9D8B030D-6E8A-4147-A177-3AD203B41FA5}">
                      <a16:colId xmlns:a16="http://schemas.microsoft.com/office/drawing/2014/main" val="3372095935"/>
                    </a:ext>
                  </a:extLst>
                </a:gridCol>
              </a:tblGrid>
              <a:tr h="32170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536298"/>
                  </a:ext>
                </a:extLst>
              </a:tr>
            </a:tbl>
          </a:graphicData>
        </a:graphic>
      </p:graphicFrame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3B7A2A-402E-4A91-896E-36A96633361A}"/>
              </a:ext>
            </a:extLst>
          </p:cNvPr>
          <p:cNvSpPr txBox="1"/>
          <p:nvPr/>
        </p:nvSpPr>
        <p:spPr>
          <a:xfrm>
            <a:off x="1446610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29C61D-ABB7-4B6C-8F52-EE8E2F3C830C}"/>
              </a:ext>
            </a:extLst>
          </p:cNvPr>
          <p:cNvSpPr txBox="1"/>
          <p:nvPr/>
        </p:nvSpPr>
        <p:spPr>
          <a:xfrm>
            <a:off x="2298806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016E4E-0FE7-4177-AC5F-024F5CD53483}"/>
              </a:ext>
            </a:extLst>
          </p:cNvPr>
          <p:cNvSpPr txBox="1"/>
          <p:nvPr/>
        </p:nvSpPr>
        <p:spPr>
          <a:xfrm>
            <a:off x="1413882" y="4808482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依次插入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C77A05-D49E-4A43-B3F8-9B105B4F2567}"/>
              </a:ext>
            </a:extLst>
          </p:cNvPr>
          <p:cNvSpPr/>
          <p:nvPr/>
        </p:nvSpPr>
        <p:spPr>
          <a:xfrm>
            <a:off x="1563830" y="2526609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23D46E-8F5E-4EE5-A1EC-9021EC98A458}"/>
              </a:ext>
            </a:extLst>
          </p:cNvPr>
          <p:cNvSpPr/>
          <p:nvPr/>
        </p:nvSpPr>
        <p:spPr>
          <a:xfrm>
            <a:off x="1563830" y="362429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2A686C-BC68-40AD-A8E5-458E79743EED}"/>
              </a:ext>
            </a:extLst>
          </p:cNvPr>
          <p:cNvSpPr/>
          <p:nvPr/>
        </p:nvSpPr>
        <p:spPr>
          <a:xfrm>
            <a:off x="1563830" y="3075450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E2C182-27B5-427B-9537-EB91E6FA7B68}"/>
              </a:ext>
            </a:extLst>
          </p:cNvPr>
          <p:cNvSpPr txBox="1"/>
          <p:nvPr/>
        </p:nvSpPr>
        <p:spPr>
          <a:xfrm>
            <a:off x="3347532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DCD490-2B36-4FDD-AA0C-B5CE3D468DAF}"/>
              </a:ext>
            </a:extLst>
          </p:cNvPr>
          <p:cNvSpPr txBox="1"/>
          <p:nvPr/>
        </p:nvSpPr>
        <p:spPr>
          <a:xfrm>
            <a:off x="4199728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263453-3159-4517-A928-9D8C16BD1B3A}"/>
              </a:ext>
            </a:extLst>
          </p:cNvPr>
          <p:cNvSpPr txBox="1"/>
          <p:nvPr/>
        </p:nvSpPr>
        <p:spPr>
          <a:xfrm>
            <a:off x="3314804" y="4787353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删除队列头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594A71F-B385-4E33-A942-6FEFD16892AD}"/>
              </a:ext>
            </a:extLst>
          </p:cNvPr>
          <p:cNvSpPr/>
          <p:nvPr/>
        </p:nvSpPr>
        <p:spPr>
          <a:xfrm>
            <a:off x="4340984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AFDE4D9-DC9B-4254-B4AE-3CB1C503F95D}"/>
              </a:ext>
            </a:extLst>
          </p:cNvPr>
          <p:cNvSpPr/>
          <p:nvPr/>
        </p:nvSpPr>
        <p:spPr>
          <a:xfrm>
            <a:off x="4340984" y="305432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0910557-E4E5-4A23-8018-CBE7A02B06DB}"/>
              </a:ext>
            </a:extLst>
          </p:cNvPr>
          <p:cNvSpPr txBox="1"/>
          <p:nvPr/>
        </p:nvSpPr>
        <p:spPr>
          <a:xfrm>
            <a:off x="5313649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39D12A4-56F0-42AE-9B59-B31EECE217E9}"/>
              </a:ext>
            </a:extLst>
          </p:cNvPr>
          <p:cNvSpPr txBox="1"/>
          <p:nvPr/>
        </p:nvSpPr>
        <p:spPr>
          <a:xfrm>
            <a:off x="6165845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FE34345-F57C-49FD-BCAE-5A6EE2136621}"/>
              </a:ext>
            </a:extLst>
          </p:cNvPr>
          <p:cNvSpPr txBox="1"/>
          <p:nvPr/>
        </p:nvSpPr>
        <p:spPr>
          <a:xfrm>
            <a:off x="5280921" y="4787353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删除队列头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E20284B-0377-4F80-A275-6A32E2977151}"/>
              </a:ext>
            </a:extLst>
          </p:cNvPr>
          <p:cNvSpPr/>
          <p:nvPr/>
        </p:nvSpPr>
        <p:spPr>
          <a:xfrm>
            <a:off x="6307101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C07241-F427-49B3-9E34-A233EB000BE4}"/>
              </a:ext>
            </a:extLst>
          </p:cNvPr>
          <p:cNvSpPr txBox="1"/>
          <p:nvPr/>
        </p:nvSpPr>
        <p:spPr>
          <a:xfrm>
            <a:off x="7165403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009095C-3715-4B10-A46D-456D96745C7D}"/>
              </a:ext>
            </a:extLst>
          </p:cNvPr>
          <p:cNvSpPr txBox="1"/>
          <p:nvPr/>
        </p:nvSpPr>
        <p:spPr>
          <a:xfrm>
            <a:off x="8017599" y="4280182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76DEE9F-00F8-4FDF-80DE-311CA6A79E85}"/>
              </a:ext>
            </a:extLst>
          </p:cNvPr>
          <p:cNvSpPr txBox="1"/>
          <p:nvPr/>
        </p:nvSpPr>
        <p:spPr>
          <a:xfrm>
            <a:off x="7132675" y="4787353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DC9B350-9915-4C3B-98CB-B014F5896B84}"/>
              </a:ext>
            </a:extLst>
          </p:cNvPr>
          <p:cNvSpPr/>
          <p:nvPr/>
        </p:nvSpPr>
        <p:spPr>
          <a:xfrm>
            <a:off x="7282623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CB6437F-D412-4EEB-8E5A-80CEB877AE48}"/>
              </a:ext>
            </a:extLst>
          </p:cNvPr>
          <p:cNvSpPr/>
          <p:nvPr/>
        </p:nvSpPr>
        <p:spPr>
          <a:xfrm>
            <a:off x="8158855" y="3603162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ACA5268-0E7B-49FC-938A-9055E51D6303}"/>
              </a:ext>
            </a:extLst>
          </p:cNvPr>
          <p:cNvSpPr txBox="1"/>
          <p:nvPr/>
        </p:nvSpPr>
        <p:spPr>
          <a:xfrm>
            <a:off x="9127640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6679EBD-614D-4C53-BE8D-39B07C673BF5}"/>
              </a:ext>
            </a:extLst>
          </p:cNvPr>
          <p:cNvSpPr txBox="1"/>
          <p:nvPr/>
        </p:nvSpPr>
        <p:spPr>
          <a:xfrm>
            <a:off x="9979836" y="4301311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stack2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0D07655-E9A2-4E3A-8E34-366B83AC73D9}"/>
              </a:ext>
            </a:extLst>
          </p:cNvPr>
          <p:cNvSpPr txBox="1"/>
          <p:nvPr/>
        </p:nvSpPr>
        <p:spPr>
          <a:xfrm>
            <a:off x="9094912" y="4808482"/>
            <a:ext cx="176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删除队列头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1FE787E-21A4-4CEC-AA60-7CEB79A12E2A}"/>
              </a:ext>
            </a:extLst>
          </p:cNvPr>
          <p:cNvSpPr/>
          <p:nvPr/>
        </p:nvSpPr>
        <p:spPr>
          <a:xfrm>
            <a:off x="9244860" y="3624291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5C897D-6AD1-429E-8EAC-C11438A94B11}"/>
              </a:ext>
            </a:extLst>
          </p:cNvPr>
          <p:cNvSpPr/>
          <p:nvPr/>
        </p:nvSpPr>
        <p:spPr>
          <a:xfrm>
            <a:off x="10097056" y="3625767"/>
            <a:ext cx="540000" cy="5391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DED583-0F83-46ED-91B6-9A33EDC34716}"/>
              </a:ext>
            </a:extLst>
          </p:cNvPr>
          <p:cNvSpPr/>
          <p:nvPr/>
        </p:nvSpPr>
        <p:spPr>
          <a:xfrm>
            <a:off x="838200" y="1130300"/>
            <a:ext cx="1039876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操作：直接将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为空，将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的元素逐个弹出并压入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stack2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不为空，直接弹出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栈顶元素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stack2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的栈顶元素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52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349</Words>
  <Application>Microsoft Office PowerPoint</Application>
  <PresentationFormat>宽屏</PresentationFormat>
  <Paragraphs>125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目录</vt:lpstr>
      <vt:lpstr>PowerPoint 演示文稿</vt:lpstr>
      <vt:lpstr>题目描述</vt:lpstr>
      <vt:lpstr>题意分析</vt:lpstr>
      <vt:lpstr>题意分析</vt:lpstr>
      <vt:lpstr>题意分析</vt:lpstr>
      <vt:lpstr>题意分析</vt:lpstr>
      <vt:lpstr>题意分析</vt:lpstr>
      <vt:lpstr>算法流程</vt:lpstr>
      <vt:lpstr>复杂度分析</vt:lpstr>
      <vt:lpstr>编码实现</vt:lpstr>
      <vt:lpstr>测试用例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RiverCold</dc:creator>
  <cp:lastModifiedBy>RiverCold</cp:lastModifiedBy>
  <cp:revision>1482</cp:revision>
  <dcterms:created xsi:type="dcterms:W3CDTF">2021-03-09T08:49:26Z</dcterms:created>
  <dcterms:modified xsi:type="dcterms:W3CDTF">2021-04-13T03:18:39Z</dcterms:modified>
</cp:coreProperties>
</file>