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4" r:id="rId3"/>
    <p:sldId id="345" r:id="rId4"/>
    <p:sldId id="346" r:id="rId5"/>
    <p:sldId id="361" r:id="rId6"/>
    <p:sldId id="347" r:id="rId7"/>
    <p:sldId id="357" r:id="rId8"/>
    <p:sldId id="358" r:id="rId9"/>
    <p:sldId id="359" r:id="rId10"/>
    <p:sldId id="360" r:id="rId11"/>
    <p:sldId id="349" r:id="rId12"/>
    <p:sldId id="354" r:id="rId13"/>
    <p:sldId id="356" r:id="rId14"/>
    <p:sldId id="35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8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8058-D59F-4010-A1AB-6C43544081E5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5382581" y="1959430"/>
            <a:ext cx="6607257" cy="19358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二维数组中的查找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339412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49A819-5DC6-4DEA-B948-7B3AB80E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0447"/>
              </p:ext>
            </p:extLst>
          </p:nvPr>
        </p:nvGraphicFramePr>
        <p:xfrm>
          <a:off x="4796036" y="1960004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7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8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2E1680E-C1A7-4734-B7C8-5B6CC964DE12}"/>
              </a:ext>
            </a:extLst>
          </p:cNvPr>
          <p:cNvSpPr txBox="1"/>
          <p:nvPr/>
        </p:nvSpPr>
        <p:spPr>
          <a:xfrm>
            <a:off x="4221480" y="4465396"/>
            <a:ext cx="374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(e)7=7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，查找结束，返回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2BD15-1E6A-4292-893C-86CBD13D1358}"/>
              </a:ext>
            </a:extLst>
          </p:cNvPr>
          <p:cNvSpPr/>
          <p:nvPr/>
        </p:nvSpPr>
        <p:spPr>
          <a:xfrm>
            <a:off x="2887430" y="5147778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选取从数组的右上角（红色方格）数字和待查找数字做比较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68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548676"/>
            <a:ext cx="10398760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首先选取数组中右上角的数字。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如果该数字等于待查找数字，查找过程结束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如果该数字大于待查找数字，则剔除该数字所在的列，在该数字的左边区域继续查找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如果该数字小于待查找数字，则剔除该数字所在的行，在该数字的下边区域继续查找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重复上述过程直到查到待查找数字，或查找范围为空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/>
              <p:nvPr/>
            </p:nvSpPr>
            <p:spPr>
              <a:xfrm>
                <a:off x="838200" y="1548676"/>
                <a:ext cx="10398760" cy="1688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为行数，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为列数，最坏情况下，需要遍历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m+n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676"/>
                <a:ext cx="10398760" cy="1688860"/>
              </a:xfrm>
              <a:prstGeom prst="rect">
                <a:avLst/>
              </a:prstGeom>
              <a:blipFill>
                <a:blip r:embed="rId2"/>
                <a:stretch>
                  <a:fillRect l="-938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EA4EF-5FD3-478C-AF86-3979D1954E45}"/>
              </a:ext>
            </a:extLst>
          </p:cNvPr>
          <p:cNvSpPr/>
          <p:nvPr/>
        </p:nvSpPr>
        <p:spPr>
          <a:xfrm>
            <a:off x="838199" y="1817638"/>
            <a:ext cx="10843727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二维数组中包含待查找数字（待查找数字是数组中的最大值和最小值， 待查找数字介于数组中的最大值和最小值之间）。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二维数组中没有待查找数字（待查找数字大于数组中的最大值， 待查找数字小于数组中的最小值，待查找数字在数组的最大值和最小值之间但数组中没有这个数字）。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特殊输入测试（输入空指针）。</a:t>
            </a:r>
          </a:p>
        </p:txBody>
      </p:sp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8200" y="1548676"/>
            <a:ext cx="1039876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一个二维数组中（每个一维数组的长度相同），每一行都按照从左到右递增的顺序排序，每一列都按照从上到下递增的顺序排序。请完成一个函数，输入这样的一个二维数组和一个整数，判断数组中是否含有该整数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37058-B4BC-45D9-968E-22F3C4C51CA3}"/>
              </a:ext>
            </a:extLst>
          </p:cNvPr>
          <p:cNvSpPr/>
          <p:nvPr/>
        </p:nvSpPr>
        <p:spPr>
          <a:xfrm>
            <a:off x="838200" y="3286760"/>
            <a:ext cx="10398760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7,[[1,2,8,9],[2,4,9,12],[4,7,10,13],[6,8,11,15]]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返回值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true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21A62B59-3CD1-4FC2-B56D-2D69D4AB9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39676"/>
              </p:ext>
            </p:extLst>
          </p:nvPr>
        </p:nvGraphicFramePr>
        <p:xfrm>
          <a:off x="7407672" y="3504324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8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9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9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7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13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15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5AE9FE87-335D-4223-9D80-AA93012A6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71874"/>
              </p:ext>
            </p:extLst>
          </p:nvPr>
        </p:nvGraphicFramePr>
        <p:xfrm>
          <a:off x="1792722" y="1690688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5FDAF0AE-633D-4C21-BE0A-2BC08D13BB16}"/>
              </a:ext>
            </a:extLst>
          </p:cNvPr>
          <p:cNvSpPr txBox="1"/>
          <p:nvPr/>
        </p:nvSpPr>
        <p:spPr>
          <a:xfrm>
            <a:off x="1249890" y="4170604"/>
            <a:ext cx="368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左上角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数字小于待查找数字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5E607DCD-FFF5-4522-90AC-C75B9695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25076"/>
              </p:ext>
            </p:extLst>
          </p:nvPr>
        </p:nvGraphicFramePr>
        <p:xfrm>
          <a:off x="7279533" y="1690688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&lt;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&lt;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&lt;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&lt;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&lt;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&lt;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EB8BF7E7-2194-4001-8BC5-D6EBE1A84E04}"/>
              </a:ext>
            </a:extLst>
          </p:cNvPr>
          <p:cNvSpPr txBox="1"/>
          <p:nvPr/>
        </p:nvSpPr>
        <p:spPr>
          <a:xfrm>
            <a:off x="6736701" y="4170604"/>
            <a:ext cx="368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右下角数字大于待查找数字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56D5EB6-BC40-4777-B534-633AF1B32DF2}"/>
              </a:ext>
            </a:extLst>
          </p:cNvPr>
          <p:cNvSpPr txBox="1"/>
          <p:nvPr/>
        </p:nvSpPr>
        <p:spPr>
          <a:xfrm>
            <a:off x="838200" y="4570714"/>
            <a:ext cx="1144016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从矩阵左上角（深色方格）开始，利用左上角数字和待查找数字的大小关系来缩小查找范围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从矩阵右下角（深色方格）开始，利用右下角数字和待查找数字的大小关系来缩小查找范围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代表矩阵元素与深色方格元素的大小关系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5AE9FE87-335D-4223-9D80-AA93012A6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2979"/>
              </p:ext>
            </p:extLst>
          </p:nvPr>
        </p:nvGraphicFramePr>
        <p:xfrm>
          <a:off x="1792722" y="1690688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5FDAF0AE-633D-4C21-BE0A-2BC08D13BB16}"/>
              </a:ext>
            </a:extLst>
          </p:cNvPr>
          <p:cNvSpPr txBox="1"/>
          <p:nvPr/>
        </p:nvSpPr>
        <p:spPr>
          <a:xfrm>
            <a:off x="1223658" y="4170604"/>
            <a:ext cx="453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数组右上角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数字大于待查找数字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86BC00-E4DC-4DBE-AC40-52EBB7CBBB20}"/>
              </a:ext>
            </a:extLst>
          </p:cNvPr>
          <p:cNvSpPr txBox="1"/>
          <p:nvPr/>
        </p:nvSpPr>
        <p:spPr>
          <a:xfrm>
            <a:off x="838200" y="4814554"/>
            <a:ext cx="1144016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从矩阵右上角（深色方格）开始，利用右上角数字和待查找数字的大小关系来缩小查找范围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代表矩阵元素与深色方格元素的大小关系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F841ED-6F17-4729-A2D2-D4B543BC75E8}"/>
              </a:ext>
            </a:extLst>
          </p:cNvPr>
          <p:cNvSpPr txBox="1"/>
          <p:nvPr/>
        </p:nvSpPr>
        <p:spPr>
          <a:xfrm>
            <a:off x="6736701" y="4170604"/>
            <a:ext cx="437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数组右上角数字小于待查找数字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57586-8FCD-40F2-AE05-4F8BE0FDC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07010"/>
              </p:ext>
            </p:extLst>
          </p:nvPr>
        </p:nvGraphicFramePr>
        <p:xfrm>
          <a:off x="7279533" y="1690688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</a:t>
                      </a: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49A819-5DC6-4DEA-B948-7B3AB80E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04480"/>
              </p:ext>
            </p:extLst>
          </p:nvPr>
        </p:nvGraphicFramePr>
        <p:xfrm>
          <a:off x="4796036" y="1960004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8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9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2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9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4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7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13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15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CDFBA6B-C8CE-4087-8E9B-1F6BACF16FE0}"/>
              </a:ext>
            </a:extLst>
          </p:cNvPr>
          <p:cNvSpPr txBox="1"/>
          <p:nvPr/>
        </p:nvSpPr>
        <p:spPr>
          <a:xfrm>
            <a:off x="3464768" y="4465396"/>
            <a:ext cx="526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(a)9&gt;7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，下一次只需要在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的左边区域查找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C25EA0-43EE-45D7-8FA1-F84F13B3AA7B}"/>
              </a:ext>
            </a:extLst>
          </p:cNvPr>
          <p:cNvSpPr/>
          <p:nvPr/>
        </p:nvSpPr>
        <p:spPr>
          <a:xfrm>
            <a:off x="2887430" y="5147778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选取从数组的右上角（红色方格）数字和待查找数字做比较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299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49A819-5DC6-4DEA-B948-7B3AB80E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18400"/>
              </p:ext>
            </p:extLst>
          </p:nvPr>
        </p:nvGraphicFramePr>
        <p:xfrm>
          <a:off x="4796036" y="1960004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8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9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4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7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F92A6E-86A0-479C-B5FB-FAEB5CECC5B6}"/>
              </a:ext>
            </a:extLst>
          </p:cNvPr>
          <p:cNvSpPr txBox="1"/>
          <p:nvPr/>
        </p:nvSpPr>
        <p:spPr>
          <a:xfrm>
            <a:off x="3497425" y="4465396"/>
            <a:ext cx="5197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(b)8&gt;7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，下一次只需要在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的左边区域查找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E51AFC-AB09-44CB-BE34-05E32CEA1BBA}"/>
              </a:ext>
            </a:extLst>
          </p:cNvPr>
          <p:cNvSpPr/>
          <p:nvPr/>
        </p:nvSpPr>
        <p:spPr>
          <a:xfrm>
            <a:off x="2887430" y="5147778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选取从数组的右上角（红色方格）数字和待查找数字做比较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412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49A819-5DC6-4DEA-B948-7B3AB80E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46402"/>
              </p:ext>
            </p:extLst>
          </p:nvPr>
        </p:nvGraphicFramePr>
        <p:xfrm>
          <a:off x="4796036" y="1960004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7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DFC31D1-6214-4E22-9B75-96C19F909C25}"/>
              </a:ext>
            </a:extLst>
          </p:cNvPr>
          <p:cNvSpPr txBox="1"/>
          <p:nvPr/>
        </p:nvSpPr>
        <p:spPr>
          <a:xfrm>
            <a:off x="3544078" y="4470400"/>
            <a:ext cx="510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(c)2&lt;7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，下一次只需要在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的下边区域查找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4ABA7B-D214-4B01-A9E8-074F2F734341}"/>
              </a:ext>
            </a:extLst>
          </p:cNvPr>
          <p:cNvSpPr/>
          <p:nvPr/>
        </p:nvSpPr>
        <p:spPr>
          <a:xfrm>
            <a:off x="2887430" y="5147778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选取从数组的右上角（红色方格）数字和待查找数字做比较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092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49A819-5DC6-4DEA-B948-7B3AB80E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1672"/>
              </p:ext>
            </p:extLst>
          </p:nvPr>
        </p:nvGraphicFramePr>
        <p:xfrm>
          <a:off x="4796036" y="1960004"/>
          <a:ext cx="2599928" cy="223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00">
                  <a:extLst>
                    <a:ext uri="{9D8B030D-6E8A-4147-A177-3AD203B41FA5}">
                      <a16:colId xmlns:a16="http://schemas.microsoft.com/office/drawing/2014/main" val="2114600723"/>
                    </a:ext>
                  </a:extLst>
                </a:gridCol>
                <a:gridCol w="551500">
                  <a:extLst>
                    <a:ext uri="{9D8B030D-6E8A-4147-A177-3AD203B41FA5}">
                      <a16:colId xmlns:a16="http://schemas.microsoft.com/office/drawing/2014/main" val="2890837702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487440955"/>
                    </a:ext>
                  </a:extLst>
                </a:gridCol>
                <a:gridCol w="748464">
                  <a:extLst>
                    <a:ext uri="{9D8B030D-6E8A-4147-A177-3AD203B41FA5}">
                      <a16:colId xmlns:a16="http://schemas.microsoft.com/office/drawing/2014/main" val="1713873835"/>
                    </a:ext>
                  </a:extLst>
                </a:gridCol>
              </a:tblGrid>
              <a:tr h="559019"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365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51906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4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7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5392"/>
                  </a:ext>
                </a:extLst>
              </a:tr>
              <a:tr h="5590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588" marR="20588" marT="205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556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85C55E-A5E8-45AC-AD73-57D51174BAE9}"/>
              </a:ext>
            </a:extLst>
          </p:cNvPr>
          <p:cNvSpPr txBox="1"/>
          <p:nvPr/>
        </p:nvSpPr>
        <p:spPr>
          <a:xfrm>
            <a:off x="3180184" y="4465396"/>
            <a:ext cx="5831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(d)4&lt;7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，下一次只需要在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的下边区域查找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59C16D-AE36-41A9-87DE-CC788129D9D9}"/>
              </a:ext>
            </a:extLst>
          </p:cNvPr>
          <p:cNvSpPr/>
          <p:nvPr/>
        </p:nvSpPr>
        <p:spPr>
          <a:xfrm>
            <a:off x="2887430" y="5147778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选取从数组的右上角（红色方格）数字和待查找数字做比较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29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795</Words>
  <Application>Microsoft Office PowerPoint</Application>
  <PresentationFormat>宽屏</PresentationFormat>
  <Paragraphs>190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Cambria Math</vt:lpstr>
      <vt:lpstr>Tahoma</vt:lpstr>
      <vt:lpstr>Times New Roman</vt:lpstr>
      <vt:lpstr>Office 主题​​</vt:lpstr>
      <vt:lpstr>PowerPoint 演示文稿</vt:lpstr>
      <vt:lpstr>目录</vt:lpstr>
      <vt:lpstr>题目描述</vt:lpstr>
      <vt:lpstr>题意分析</vt:lpstr>
      <vt:lpstr>题意分析</vt:lpstr>
      <vt:lpstr>题意分析</vt:lpstr>
      <vt:lpstr>题意分析</vt:lpstr>
      <vt:lpstr>题意分析</vt:lpstr>
      <vt:lpstr>题意分析</vt:lpstr>
      <vt:lpstr>题意分析</vt:lpstr>
      <vt:lpstr>算法流程</vt:lpstr>
      <vt:lpstr>复杂度分析</vt:lpstr>
      <vt:lpstr>编码实现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247</cp:revision>
  <dcterms:created xsi:type="dcterms:W3CDTF">2021-03-09T08:49:26Z</dcterms:created>
  <dcterms:modified xsi:type="dcterms:W3CDTF">2021-03-10T10:03:24Z</dcterms:modified>
</cp:coreProperties>
</file>