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  <a:srgbClr val="7030A0"/>
    <a:srgbClr val="FF1414"/>
    <a:srgbClr val="FFC000"/>
    <a:srgbClr val="5B9BD5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96" y="-5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E041-ACB7-4C13-A69F-A39F278E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6E54D-49C4-4515-9144-0A849FA4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1104C-1C6D-4FCD-856A-6955DCB9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4E8E7-3712-41E0-A310-D938975D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E0486-BEF3-457B-A93B-CC749A82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7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DE37-F88E-4E7B-BBF3-7909E2AA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69CB0-55F8-40B3-B4CD-9B9B431B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0A4F9-2D23-4D3D-8AC9-CE08F49F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B17CD-4710-49A7-8D3F-5235B03C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D6140-E659-4A3C-A1A4-C9EAE8F6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1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66864D-64DF-4510-91CB-A664E8CA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0B209-A492-413C-A748-8E48131F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9AFBB-05A5-4652-9159-9D1F7434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D74E-5121-45B7-AB51-5E0F33E4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FBB33-5F2A-4E2E-B5F3-7EE4778E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4120-C14F-4A23-8CAA-628666FE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92457-550E-4D16-A219-AC634C7D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D3F2A-CE7C-4574-BE67-06459389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EA9B2-B3B2-45A3-ADC9-A351BEEC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EEF4B-90F2-4556-AC03-551CAB8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C6A97-8A58-4D7A-B924-AF8FDC3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E2FA6-F79E-4ADC-AD5A-A54D7CD7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5DDAD-7B32-4654-A62E-CB4D6AB0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A437F-DF89-400C-A9FE-F5B2F23A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FE4CE-3B53-4520-8EE8-6E583A49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5753-189E-4EEF-8561-64455DCB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2534-92DB-4DAC-96A5-99E309EE8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0E1A5-69A9-465F-9199-0677F044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A123B-4937-4C18-8D66-753651D1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7C404-FE89-4E5C-819F-84EB9540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A7A8B-512F-4080-B595-37E8CE47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4BB50-E50B-4893-89F7-09E456AE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598D1-229E-4B31-B1F6-112EC7E4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0529F-75DD-4D03-8BFE-7F198F82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D574CF-C30A-4A3D-AB50-96E7571F6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419794-2395-4FD2-9C4C-9270E8356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DCF87-D8CB-482A-84C2-E593888D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59B52-0BD6-4E02-8C17-A8E501F4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52238-E263-47AD-9020-E072714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2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FF5A-1BFB-4FB6-BC7D-369F998E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2AD0F-661A-456A-A31B-131987E2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9A4B46-12E5-495C-84D2-A3734E9C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8F936-F9AD-4DFB-ACB7-1227A56E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D7ADA-FB40-4D5E-9D7D-E2150EB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BB6F5-67A0-4940-A370-470389BB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16C4C-2BBC-48C6-90A8-C7B2CE5E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BA91-E286-404A-AD65-6021A9E7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A34ED-3E05-44A8-A47A-47102AB9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B116B9-5077-4081-90F9-AFFF00BD8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7E3DE-2C06-4277-B3A6-0E53E6D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3969C-601A-4762-9EE7-3A0C28A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F882A-4D91-4419-8232-798CA333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4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D4B83-A39A-4898-B73A-2AC0D5AC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841B37-F341-4480-BA27-0B7EACFB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9EC3B-6039-4367-87FE-4651B062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59471-53F2-41BF-9929-F2906E3B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3FA77-C8A7-440B-BEE5-BCA7B90C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109A7-1BE2-4318-92ED-82F17902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69E08-5944-4218-9A28-45F23AE8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2562B-63D0-412E-9395-4606C3366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234B2-3921-4347-B8FA-C04D0A99A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7302-B526-46C2-A491-127A82423289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E625-B84E-4915-B817-C3FAF28D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B7199-38D5-497C-858A-B63961483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D0FC-7B99-45E4-9D02-C41A14A1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38CB88-23DB-4A01-AF11-66C2C1E714FC}"/>
              </a:ext>
            </a:extLst>
          </p:cNvPr>
          <p:cNvSpPr/>
          <p:nvPr/>
        </p:nvSpPr>
        <p:spPr>
          <a:xfrm>
            <a:off x="2152650" y="1287275"/>
            <a:ext cx="1231900" cy="484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ESTABLISHED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2DA6B-FC25-442A-B8C6-6B15E979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38" y="1529634"/>
            <a:ext cx="3149762" cy="31561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D2298A-2D2E-4591-ABAB-36E0FA710FF0}"/>
              </a:ext>
            </a:extLst>
          </p:cNvPr>
          <p:cNvSpPr/>
          <p:nvPr/>
        </p:nvSpPr>
        <p:spPr>
          <a:xfrm>
            <a:off x="2152650" y="1833375"/>
            <a:ext cx="1231900" cy="98602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FIN-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WAIT-1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2AC5A-3ACE-401F-85F4-F9E710C1EA47}"/>
              </a:ext>
            </a:extLst>
          </p:cNvPr>
          <p:cNvSpPr/>
          <p:nvPr/>
        </p:nvSpPr>
        <p:spPr>
          <a:xfrm>
            <a:off x="2152650" y="2880783"/>
            <a:ext cx="1231900" cy="54821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FIN-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WAIT-2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BDC2A5-FE59-4BB9-A3C2-7716E796BB54}"/>
              </a:ext>
            </a:extLst>
          </p:cNvPr>
          <p:cNvSpPr/>
          <p:nvPr/>
        </p:nvSpPr>
        <p:spPr>
          <a:xfrm>
            <a:off x="2152650" y="3490384"/>
            <a:ext cx="1231900" cy="548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TIME-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8DD2D7-3BF5-4009-B18F-E9349621646A}"/>
              </a:ext>
            </a:extLst>
          </p:cNvPr>
          <p:cNvSpPr/>
          <p:nvPr/>
        </p:nvSpPr>
        <p:spPr>
          <a:xfrm>
            <a:off x="2152650" y="4099985"/>
            <a:ext cx="1231900" cy="548217"/>
          </a:xfrm>
          <a:prstGeom prst="rect">
            <a:avLst/>
          </a:prstGeom>
          <a:solidFill>
            <a:srgbClr val="FF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A62B19-C3CD-4127-B77A-71A7AAA542EC}"/>
              </a:ext>
            </a:extLst>
          </p:cNvPr>
          <p:cNvSpPr/>
          <p:nvPr/>
        </p:nvSpPr>
        <p:spPr>
          <a:xfrm>
            <a:off x="4796511" y="1287274"/>
            <a:ext cx="1231900" cy="1100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ESTABLISHED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F4417-4D1D-469F-9233-012A1B49CCA1}"/>
              </a:ext>
            </a:extLst>
          </p:cNvPr>
          <p:cNvSpPr/>
          <p:nvPr/>
        </p:nvSpPr>
        <p:spPr>
          <a:xfrm>
            <a:off x="4796511" y="2462024"/>
            <a:ext cx="1231900" cy="7510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CLOSE-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D3BBDF-5AA3-42B7-BACD-175AD1B1A3AB}"/>
              </a:ext>
            </a:extLst>
          </p:cNvPr>
          <p:cNvSpPr/>
          <p:nvPr/>
        </p:nvSpPr>
        <p:spPr>
          <a:xfrm>
            <a:off x="4796511" y="3268815"/>
            <a:ext cx="1231900" cy="7697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LAST-</a:t>
            </a:r>
          </a:p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14A460-E970-44DB-A77B-E1F45FB49DEE}"/>
              </a:ext>
            </a:extLst>
          </p:cNvPr>
          <p:cNvSpPr/>
          <p:nvPr/>
        </p:nvSpPr>
        <p:spPr>
          <a:xfrm>
            <a:off x="4796511" y="4094316"/>
            <a:ext cx="1231900" cy="5482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9DAB7F-C265-47C3-AE82-B8D03284CA9D}"/>
              </a:ext>
            </a:extLst>
          </p:cNvPr>
          <p:cNvCxnSpPr>
            <a:cxnSpLocks/>
          </p:cNvCxnSpPr>
          <p:nvPr/>
        </p:nvCxnSpPr>
        <p:spPr>
          <a:xfrm>
            <a:off x="3384550" y="1771992"/>
            <a:ext cx="1289050" cy="615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65D05D-36B3-4276-8EA1-8C41A87586CD}"/>
              </a:ext>
            </a:extLst>
          </p:cNvPr>
          <p:cNvSpPr txBox="1"/>
          <p:nvPr/>
        </p:nvSpPr>
        <p:spPr>
          <a:xfrm rot="1563686">
            <a:off x="3437149" y="1815860"/>
            <a:ext cx="13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FIN=1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Seq=u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00CF04-90D3-4E91-B4E0-0444000CBB3A}"/>
              </a:ext>
            </a:extLst>
          </p:cNvPr>
          <p:cNvGrpSpPr/>
          <p:nvPr/>
        </p:nvGrpSpPr>
        <p:grpSpPr>
          <a:xfrm rot="20631722">
            <a:off x="3323847" y="2381039"/>
            <a:ext cx="1490464" cy="484403"/>
            <a:chOff x="6326500" y="2441735"/>
            <a:chExt cx="1522888" cy="517985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2FFE764-E6DB-4781-BBCA-EC0D38179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0" y="2686818"/>
              <a:ext cx="1426375" cy="92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30831A4-E558-4907-99D9-C34A16B16BC0}"/>
                </a:ext>
              </a:extLst>
            </p:cNvPr>
            <p:cNvSpPr txBox="1"/>
            <p:nvPr/>
          </p:nvSpPr>
          <p:spPr>
            <a:xfrm>
              <a:off x="6418510" y="2441735"/>
              <a:ext cx="1229618" cy="27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ACK=1</a:t>
              </a:r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Seq=v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BCB065-F31B-40D7-AC51-602961A7EDFE}"/>
                </a:ext>
              </a:extLst>
            </p:cNvPr>
            <p:cNvSpPr txBox="1"/>
            <p:nvPr/>
          </p:nvSpPr>
          <p:spPr>
            <a:xfrm>
              <a:off x="6617488" y="2688201"/>
              <a:ext cx="1231900" cy="27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Ack=u+1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8291D1-EA84-4EE3-A80F-026B684BAEFD}"/>
              </a:ext>
            </a:extLst>
          </p:cNvPr>
          <p:cNvGrpSpPr/>
          <p:nvPr/>
        </p:nvGrpSpPr>
        <p:grpSpPr>
          <a:xfrm rot="20735894">
            <a:off x="3334199" y="3094058"/>
            <a:ext cx="1497335" cy="518385"/>
            <a:chOff x="6080599" y="3359579"/>
            <a:chExt cx="1497335" cy="518385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3706018-ECDA-41F8-A40F-D7AB1AC90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599" y="3599708"/>
              <a:ext cx="1426375" cy="92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46665D0-D04B-44AD-B6C8-0C00B2A7612A}"/>
                </a:ext>
              </a:extLst>
            </p:cNvPr>
            <p:cNvSpPr txBox="1"/>
            <p:nvPr/>
          </p:nvSpPr>
          <p:spPr>
            <a:xfrm>
              <a:off x="6135210" y="3359579"/>
              <a:ext cx="123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FIN=1</a:t>
              </a:r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ACK=1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231829-0930-47D2-88F7-EFBAF32695AA}"/>
                </a:ext>
              </a:extLst>
            </p:cNvPr>
            <p:cNvSpPr txBox="1"/>
            <p:nvPr/>
          </p:nvSpPr>
          <p:spPr>
            <a:xfrm>
              <a:off x="6151559" y="3624048"/>
              <a:ext cx="14263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Seq=w</a:t>
              </a:r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Ack=u+1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9AF0558-B434-47A1-A164-EAEA074D7422}"/>
              </a:ext>
            </a:extLst>
          </p:cNvPr>
          <p:cNvGrpSpPr/>
          <p:nvPr/>
        </p:nvGrpSpPr>
        <p:grpSpPr>
          <a:xfrm rot="1434634">
            <a:off x="3354995" y="3764054"/>
            <a:ext cx="1641138" cy="481970"/>
            <a:chOff x="6096948" y="4111685"/>
            <a:chExt cx="1763203" cy="517818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FD56118-A054-424F-92AD-B4C861108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948" y="4341803"/>
              <a:ext cx="1426375" cy="9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73C8381-BFDB-4B27-8A43-517F610FDEF3}"/>
                </a:ext>
              </a:extLst>
            </p:cNvPr>
            <p:cNvSpPr txBox="1"/>
            <p:nvPr/>
          </p:nvSpPr>
          <p:spPr>
            <a:xfrm>
              <a:off x="6450897" y="4111685"/>
              <a:ext cx="123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ACK=1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923240F-50D1-4D49-821F-CC9B0B714075}"/>
                </a:ext>
              </a:extLst>
            </p:cNvPr>
            <p:cNvSpPr txBox="1"/>
            <p:nvPr/>
          </p:nvSpPr>
          <p:spPr>
            <a:xfrm>
              <a:off x="6167908" y="4356701"/>
              <a:ext cx="1692243" cy="27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Seq=u+1</a:t>
              </a:r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Ack=w+1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24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17</cp:revision>
  <dcterms:created xsi:type="dcterms:W3CDTF">2022-02-21T12:07:05Z</dcterms:created>
  <dcterms:modified xsi:type="dcterms:W3CDTF">2022-02-21T12:24:23Z</dcterms:modified>
</cp:coreProperties>
</file>