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64" r:id="rId4"/>
    <p:sldId id="258" r:id="rId5"/>
    <p:sldId id="261" r:id="rId6"/>
    <p:sldId id="263" r:id="rId7"/>
    <p:sldId id="266" r:id="rId8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59" autoAdjust="0"/>
  </p:normalViewPr>
  <p:slideViewPr>
    <p:cSldViewPr snapToGrid="0">
      <p:cViewPr varScale="1">
        <p:scale>
          <a:sx n="78" d="100"/>
          <a:sy n="78" d="100"/>
        </p:scale>
        <p:origin x="9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f42526c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f42526c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6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21450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8101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1161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98612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87382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59722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40770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86293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573653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996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55144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15598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86347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87716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53395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02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63609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11892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3815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43000" y="1991225"/>
            <a:ext cx="6858000" cy="1231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Notification Central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43000" y="3391268"/>
            <a:ext cx="6858000" cy="565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Derek </a:t>
            </a:r>
            <a:r>
              <a:rPr lang="en-US" sz="1800" dirty="0" err="1"/>
              <a:t>Greetan</a:t>
            </a: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Jessica 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Rachel Beal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901E-DCE3-48C5-B683-C19417D7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3CB3-93CD-4687-BB29-CDA614A9F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75635"/>
            <a:ext cx="8520600" cy="3416400"/>
          </a:xfrm>
        </p:spPr>
        <p:txBody>
          <a:bodyPr/>
          <a:lstStyle/>
          <a:p>
            <a:r>
              <a:rPr lang="en-US" dirty="0"/>
              <a:t>Making a central window for computer notifications to simplify user’s experience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46DC07-68F7-4626-90B1-653EBBBF6DD6}"/>
              </a:ext>
            </a:extLst>
          </p:cNvPr>
          <p:cNvSpPr/>
          <p:nvPr/>
        </p:nvSpPr>
        <p:spPr>
          <a:xfrm>
            <a:off x="1736592" y="1813432"/>
            <a:ext cx="1859536" cy="3104349"/>
          </a:xfrm>
          <a:prstGeom prst="rect">
            <a:avLst/>
          </a:prstGeom>
          <a:gradFill>
            <a:gsLst>
              <a:gs pos="17000">
                <a:schemeClr val="accent4">
                  <a:lumMod val="60000"/>
                  <a:lumOff val="40000"/>
                </a:schemeClr>
              </a:gs>
              <a:gs pos="92000">
                <a:schemeClr val="accent4"/>
              </a:gs>
              <a:gs pos="36000">
                <a:srgbClr val="90BB70"/>
              </a:gs>
              <a:gs pos="1000">
                <a:schemeClr val="accent3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CC1C-692F-48D4-A22E-14C9329D2BAA}"/>
              </a:ext>
            </a:extLst>
          </p:cNvPr>
          <p:cNvSpPr/>
          <p:nvPr/>
        </p:nvSpPr>
        <p:spPr>
          <a:xfrm>
            <a:off x="1828799" y="1945277"/>
            <a:ext cx="1659751" cy="5609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2BE45-BB1B-4787-AC68-06009B83F3F3}"/>
              </a:ext>
            </a:extLst>
          </p:cNvPr>
          <p:cNvSpPr/>
          <p:nvPr/>
        </p:nvSpPr>
        <p:spPr>
          <a:xfrm>
            <a:off x="1828800" y="2521644"/>
            <a:ext cx="1659751" cy="560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01345-933D-4F16-9446-2FDBCA99222E}"/>
              </a:ext>
            </a:extLst>
          </p:cNvPr>
          <p:cNvSpPr/>
          <p:nvPr/>
        </p:nvSpPr>
        <p:spPr>
          <a:xfrm>
            <a:off x="1828800" y="3082578"/>
            <a:ext cx="1659751" cy="5609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26743A-082F-41CC-9EA8-4DA4F292E9AB}"/>
              </a:ext>
            </a:extLst>
          </p:cNvPr>
          <p:cNvSpPr/>
          <p:nvPr/>
        </p:nvSpPr>
        <p:spPr>
          <a:xfrm>
            <a:off x="1828800" y="3643512"/>
            <a:ext cx="1659751" cy="5609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A497C-4974-461D-96A4-6BAA7321B06E}"/>
              </a:ext>
            </a:extLst>
          </p:cNvPr>
          <p:cNvSpPr/>
          <p:nvPr/>
        </p:nvSpPr>
        <p:spPr>
          <a:xfrm>
            <a:off x="1828799" y="4208649"/>
            <a:ext cx="1659751" cy="56093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8AEA8-2641-4BAC-9AB5-E51E402E5065}"/>
              </a:ext>
            </a:extLst>
          </p:cNvPr>
          <p:cNvSpPr txBox="1"/>
          <p:nvPr/>
        </p:nvSpPr>
        <p:spPr>
          <a:xfrm>
            <a:off x="1913324" y="2001051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518EA-690D-4ADA-B3E5-11BE47791001}"/>
              </a:ext>
            </a:extLst>
          </p:cNvPr>
          <p:cNvSpPr txBox="1"/>
          <p:nvPr/>
        </p:nvSpPr>
        <p:spPr>
          <a:xfrm>
            <a:off x="1913324" y="2610346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5D621-6C7E-49BE-9860-D0564DD53C0A}"/>
              </a:ext>
            </a:extLst>
          </p:cNvPr>
          <p:cNvSpPr txBox="1"/>
          <p:nvPr/>
        </p:nvSpPr>
        <p:spPr>
          <a:xfrm>
            <a:off x="1905638" y="3176042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CCD24-01F9-4C5A-857F-50AABD17C4DD}"/>
              </a:ext>
            </a:extLst>
          </p:cNvPr>
          <p:cNvSpPr txBox="1"/>
          <p:nvPr/>
        </p:nvSpPr>
        <p:spPr>
          <a:xfrm>
            <a:off x="1913323" y="3725894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AB4B9-997F-4CA4-9E8C-BEDB91FA5034}"/>
              </a:ext>
            </a:extLst>
          </p:cNvPr>
          <p:cNvSpPr txBox="1"/>
          <p:nvPr/>
        </p:nvSpPr>
        <p:spPr>
          <a:xfrm>
            <a:off x="1913323" y="4145024"/>
            <a:ext cx="157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67475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C0DE-BEF2-47AB-9B10-98F269D1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drivers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DE06-7F42-4F4B-A0E0-02A7B5075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add too</a:t>
            </a:r>
          </a:p>
          <a:p>
            <a:r>
              <a:rPr lang="en-US" dirty="0"/>
              <a:t>Could be a cycle</a:t>
            </a:r>
          </a:p>
          <a:p>
            <a:r>
              <a:rPr lang="en-US" dirty="0"/>
              <a:t>Shows clear organization (tiers, steps,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System is linear</a:t>
            </a:r>
          </a:p>
          <a:p>
            <a:r>
              <a:rPr lang="en-US" dirty="0"/>
              <a:t>Event driven</a:t>
            </a:r>
          </a:p>
        </p:txBody>
      </p:sp>
    </p:spTree>
    <p:extLst>
      <p:ext uri="{BB962C8B-B14F-4D97-AF65-F5344CB8AC3E}">
        <p14:creationId xmlns:p14="http://schemas.microsoft.com/office/powerpoint/2010/main" val="315303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221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diagram option 1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Pipelining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Why: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	Needs to be cyclical/continuous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	show if/then relationships --- branching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	easy to design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	updatable in design b/c this is unchartered territory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AFCE25E4-69F7-4961-B5B8-57F315F29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706" y="1070194"/>
            <a:ext cx="4025213" cy="1663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06E2-51D1-4E42-82D8-A9263105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design option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1B054-7490-42EE-8E78-575D6AF7A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Publish/subscribe</a:t>
            </a:r>
          </a:p>
          <a:p>
            <a:r>
              <a:rPr lang="en-US" dirty="0"/>
              <a:t>Why:</a:t>
            </a:r>
          </a:p>
          <a:p>
            <a:pPr lvl="1"/>
            <a:r>
              <a:rPr lang="en-US" dirty="0"/>
              <a:t>All about events—ties into notifications</a:t>
            </a:r>
          </a:p>
          <a:p>
            <a:pPr lvl="1"/>
            <a:r>
              <a:rPr lang="en-US" dirty="0"/>
              <a:t>Flow-chart</a:t>
            </a:r>
          </a:p>
          <a:p>
            <a:pPr lvl="1"/>
            <a:r>
              <a:rPr lang="en-US" dirty="0"/>
              <a:t>Shows how user interacts</a:t>
            </a:r>
          </a:p>
          <a:p>
            <a:pPr lvl="2"/>
            <a:r>
              <a:rPr lang="en-US" dirty="0"/>
              <a:t>If/then situations, ability to filter what happens next </a:t>
            </a:r>
          </a:p>
          <a:p>
            <a:pPr lvl="2"/>
            <a:r>
              <a:rPr lang="en-US" dirty="0"/>
              <a:t>Accounts for user customizing their area</a:t>
            </a:r>
          </a:p>
          <a:p>
            <a:pPr lvl="2"/>
            <a:r>
              <a:rPr lang="en-US" dirty="0"/>
              <a:t>Accounts for user using the application in real time</a:t>
            </a:r>
          </a:p>
        </p:txBody>
      </p:sp>
      <p:pic>
        <p:nvPicPr>
          <p:cNvPr id="1026" name="Picture 2" descr="Publish/subscribe architecture — Zato 3.2 documentation">
            <a:extLst>
              <a:ext uri="{FF2B5EF4-FFF2-40B4-BE49-F238E27FC236}">
                <a16:creationId xmlns:a16="http://schemas.microsoft.com/office/drawing/2014/main" id="{4BE69581-A4F5-4595-8EAE-A36B222E7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44" y="3282043"/>
            <a:ext cx="3321458" cy="160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76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D89E-C623-4441-973A-4AA1D7C5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Publish/subscribe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934278FF-0E44-4B03-9A40-17E3163BD5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084" y="1212075"/>
            <a:ext cx="6826601" cy="20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8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B0FD-5C6F-4C9D-A1C8-E1F862F9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FC1AD-A363-4A93-81E4-64D00D8C1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considering all the options, publish/subscribe was selected to be the best – event driven, easy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60745039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131</TotalTime>
  <Words>165</Words>
  <Application>Microsoft Office PowerPoint</Application>
  <PresentationFormat>On-screen Show (16:9)</PresentationFormat>
  <Paragraphs>36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Notification Central</vt:lpstr>
      <vt:lpstr>Overview</vt:lpstr>
      <vt:lpstr>Main drivers</vt:lpstr>
      <vt:lpstr>Architecture diagram option 1</vt:lpstr>
      <vt:lpstr>Architecture design option 2</vt:lpstr>
      <vt:lpstr>Publish/subscribe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 Central</dc:title>
  <cp:lastModifiedBy>Rachel Beal</cp:lastModifiedBy>
  <cp:revision>17</cp:revision>
  <dcterms:modified xsi:type="dcterms:W3CDTF">2021-04-03T20:00:08Z</dcterms:modified>
</cp:coreProperties>
</file>